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3" r:id="rId4"/>
    <p:sldMasterId id="214748369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Lst>
  <p:sldSz cy="5143500" cx="9144000"/>
  <p:notesSz cx="6858000" cy="9144000"/>
  <p:embeddedFontLst>
    <p:embeddedFont>
      <p:font typeface="Cormorant SC"/>
      <p:regular r:id="rId50"/>
      <p:bold r:id="rId51"/>
    </p:embeddedFont>
    <p:embeddedFont>
      <p:font typeface="Lato"/>
      <p:regular r:id="rId52"/>
      <p:bold r:id="rId53"/>
      <p:italic r:id="rId54"/>
      <p:boldItalic r:id="rId55"/>
    </p:embeddedFont>
    <p:embeddedFont>
      <p:font typeface="Alegreya Sans SC"/>
      <p:regular r:id="rId56"/>
      <p:bold r:id="rId57"/>
      <p:italic r:id="rId58"/>
      <p:boldItalic r:id="rId59"/>
    </p:embeddedFont>
    <p:embeddedFont>
      <p:font typeface="El Messiri"/>
      <p:regular r:id="rId60"/>
      <p:bold r:id="rId61"/>
    </p:embeddedFont>
    <p:embeddedFont>
      <p:font typeface="Questrial"/>
      <p:regular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Questrial-regular.fntdata"/><Relationship Id="rId61" Type="http://schemas.openxmlformats.org/officeDocument/2006/relationships/font" Target="fonts/ElMessiri-bold.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ElMessiri-regular.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CormorantSC-bold.fntdata"/><Relationship Id="rId50" Type="http://schemas.openxmlformats.org/officeDocument/2006/relationships/font" Target="fonts/CormorantSC-regular.fntdata"/><Relationship Id="rId53" Type="http://schemas.openxmlformats.org/officeDocument/2006/relationships/font" Target="fonts/Lato-bold.fntdata"/><Relationship Id="rId52" Type="http://schemas.openxmlformats.org/officeDocument/2006/relationships/font" Target="fonts/Lato-regular.fntdata"/><Relationship Id="rId11" Type="http://schemas.openxmlformats.org/officeDocument/2006/relationships/slide" Target="slides/slide5.xml"/><Relationship Id="rId55" Type="http://schemas.openxmlformats.org/officeDocument/2006/relationships/font" Target="fonts/Lato-boldItalic.fntdata"/><Relationship Id="rId10" Type="http://schemas.openxmlformats.org/officeDocument/2006/relationships/slide" Target="slides/slide4.xml"/><Relationship Id="rId54" Type="http://schemas.openxmlformats.org/officeDocument/2006/relationships/font" Target="fonts/Lato-italic.fntdata"/><Relationship Id="rId13" Type="http://schemas.openxmlformats.org/officeDocument/2006/relationships/slide" Target="slides/slide7.xml"/><Relationship Id="rId57" Type="http://schemas.openxmlformats.org/officeDocument/2006/relationships/font" Target="fonts/AlegreyaSansSC-bold.fntdata"/><Relationship Id="rId12" Type="http://schemas.openxmlformats.org/officeDocument/2006/relationships/slide" Target="slides/slide6.xml"/><Relationship Id="rId56" Type="http://schemas.openxmlformats.org/officeDocument/2006/relationships/font" Target="fonts/AlegreyaSansSC-regular.fntdata"/><Relationship Id="rId15" Type="http://schemas.openxmlformats.org/officeDocument/2006/relationships/slide" Target="slides/slide9.xml"/><Relationship Id="rId59" Type="http://schemas.openxmlformats.org/officeDocument/2006/relationships/font" Target="fonts/AlegreyaSansSC-boldItalic.fntdata"/><Relationship Id="rId14" Type="http://schemas.openxmlformats.org/officeDocument/2006/relationships/slide" Target="slides/slide8.xml"/><Relationship Id="rId58" Type="http://schemas.openxmlformats.org/officeDocument/2006/relationships/font" Target="fonts/AlegreyaSansSC-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6" name="Shape 2586"/>
        <p:cNvGrpSpPr/>
        <p:nvPr/>
      </p:nvGrpSpPr>
      <p:grpSpPr>
        <a:xfrm>
          <a:off x="0" y="0"/>
          <a:ext cx="0" cy="0"/>
          <a:chOff x="0" y="0"/>
          <a:chExt cx="0" cy="0"/>
        </a:xfrm>
      </p:grpSpPr>
      <p:sp>
        <p:nvSpPr>
          <p:cNvPr id="2587" name="Google Shape;2587;g2a9346aec0b_0_26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8" name="Google Shape;2588;g2a9346aec0b_0_26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4" name="Shape 2784"/>
        <p:cNvGrpSpPr/>
        <p:nvPr/>
      </p:nvGrpSpPr>
      <p:grpSpPr>
        <a:xfrm>
          <a:off x="0" y="0"/>
          <a:ext cx="0" cy="0"/>
          <a:chOff x="0" y="0"/>
          <a:chExt cx="0" cy="0"/>
        </a:xfrm>
      </p:grpSpPr>
      <p:sp>
        <p:nvSpPr>
          <p:cNvPr id="2785" name="Google Shape;2785;g2a9346aec0b_0_8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6" name="Google Shape;2786;g2a9346aec0b_0_8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4" name="Shape 2794"/>
        <p:cNvGrpSpPr/>
        <p:nvPr/>
      </p:nvGrpSpPr>
      <p:grpSpPr>
        <a:xfrm>
          <a:off x="0" y="0"/>
          <a:ext cx="0" cy="0"/>
          <a:chOff x="0" y="0"/>
          <a:chExt cx="0" cy="0"/>
        </a:xfrm>
      </p:grpSpPr>
      <p:sp>
        <p:nvSpPr>
          <p:cNvPr id="2795" name="Google Shape;2795;g2a9346aec0b_0_8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6" name="Google Shape;2796;g2a9346aec0b_0_8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4" name="Shape 2804"/>
        <p:cNvGrpSpPr/>
        <p:nvPr/>
      </p:nvGrpSpPr>
      <p:grpSpPr>
        <a:xfrm>
          <a:off x="0" y="0"/>
          <a:ext cx="0" cy="0"/>
          <a:chOff x="0" y="0"/>
          <a:chExt cx="0" cy="0"/>
        </a:xfrm>
      </p:grpSpPr>
      <p:sp>
        <p:nvSpPr>
          <p:cNvPr id="2805" name="Google Shape;2805;g2a9346aec0b_0_8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6" name="Google Shape;2806;g2a9346aec0b_0_8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4" name="Shape 2814"/>
        <p:cNvGrpSpPr/>
        <p:nvPr/>
      </p:nvGrpSpPr>
      <p:grpSpPr>
        <a:xfrm>
          <a:off x="0" y="0"/>
          <a:ext cx="0" cy="0"/>
          <a:chOff x="0" y="0"/>
          <a:chExt cx="0" cy="0"/>
        </a:xfrm>
      </p:grpSpPr>
      <p:sp>
        <p:nvSpPr>
          <p:cNvPr id="2815" name="Google Shape;2815;g2a9346aec0b_0_8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6" name="Google Shape;2816;g2a9346aec0b_0_8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4" name="Shape 2824"/>
        <p:cNvGrpSpPr/>
        <p:nvPr/>
      </p:nvGrpSpPr>
      <p:grpSpPr>
        <a:xfrm>
          <a:off x="0" y="0"/>
          <a:ext cx="0" cy="0"/>
          <a:chOff x="0" y="0"/>
          <a:chExt cx="0" cy="0"/>
        </a:xfrm>
      </p:grpSpPr>
      <p:sp>
        <p:nvSpPr>
          <p:cNvPr id="2825" name="Google Shape;2825;g2a9346aec0b_0_8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6" name="Google Shape;2826;g2a9346aec0b_0_8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4" name="Shape 2834"/>
        <p:cNvGrpSpPr/>
        <p:nvPr/>
      </p:nvGrpSpPr>
      <p:grpSpPr>
        <a:xfrm>
          <a:off x="0" y="0"/>
          <a:ext cx="0" cy="0"/>
          <a:chOff x="0" y="0"/>
          <a:chExt cx="0" cy="0"/>
        </a:xfrm>
      </p:grpSpPr>
      <p:sp>
        <p:nvSpPr>
          <p:cNvPr id="2835" name="Google Shape;2835;g2a9346aec0b_0_8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6" name="Google Shape;2836;g2a9346aec0b_0_8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4" name="Shape 2844"/>
        <p:cNvGrpSpPr/>
        <p:nvPr/>
      </p:nvGrpSpPr>
      <p:grpSpPr>
        <a:xfrm>
          <a:off x="0" y="0"/>
          <a:ext cx="0" cy="0"/>
          <a:chOff x="0" y="0"/>
          <a:chExt cx="0" cy="0"/>
        </a:xfrm>
      </p:grpSpPr>
      <p:sp>
        <p:nvSpPr>
          <p:cNvPr id="2845" name="Google Shape;2845;g2a9346aec0b_0_8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6" name="Google Shape;2846;g2a9346aec0b_0_8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4" name="Shape 2854"/>
        <p:cNvGrpSpPr/>
        <p:nvPr/>
      </p:nvGrpSpPr>
      <p:grpSpPr>
        <a:xfrm>
          <a:off x="0" y="0"/>
          <a:ext cx="0" cy="0"/>
          <a:chOff x="0" y="0"/>
          <a:chExt cx="0" cy="0"/>
        </a:xfrm>
      </p:grpSpPr>
      <p:sp>
        <p:nvSpPr>
          <p:cNvPr id="2855" name="Google Shape;2855;g2a9346aec0b_0_83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6" name="Google Shape;2856;g2a9346aec0b_0_8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4" name="Shape 2864"/>
        <p:cNvGrpSpPr/>
        <p:nvPr/>
      </p:nvGrpSpPr>
      <p:grpSpPr>
        <a:xfrm>
          <a:off x="0" y="0"/>
          <a:ext cx="0" cy="0"/>
          <a:chOff x="0" y="0"/>
          <a:chExt cx="0" cy="0"/>
        </a:xfrm>
      </p:grpSpPr>
      <p:sp>
        <p:nvSpPr>
          <p:cNvPr id="2865" name="Google Shape;2865;g2a9346aec0b_0_8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6" name="Google Shape;2866;g2a9346aec0b_0_8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4" name="Shape 2874"/>
        <p:cNvGrpSpPr/>
        <p:nvPr/>
      </p:nvGrpSpPr>
      <p:grpSpPr>
        <a:xfrm>
          <a:off x="0" y="0"/>
          <a:ext cx="0" cy="0"/>
          <a:chOff x="0" y="0"/>
          <a:chExt cx="0" cy="0"/>
        </a:xfrm>
      </p:grpSpPr>
      <p:sp>
        <p:nvSpPr>
          <p:cNvPr id="2875" name="Google Shape;2875;g2a9346aec0b_0_8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6" name="Google Shape;2876;g2a9346aec0b_0_8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0" name="Shape 2660"/>
        <p:cNvGrpSpPr/>
        <p:nvPr/>
      </p:nvGrpSpPr>
      <p:grpSpPr>
        <a:xfrm>
          <a:off x="0" y="0"/>
          <a:ext cx="0" cy="0"/>
          <a:chOff x="0" y="0"/>
          <a:chExt cx="0" cy="0"/>
        </a:xfrm>
      </p:grpSpPr>
      <p:sp>
        <p:nvSpPr>
          <p:cNvPr id="2661" name="Google Shape;2661;g2a9346aec0b_0_5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2" name="Google Shape;2662;g2a9346aec0b_0_5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4" name="Shape 2884"/>
        <p:cNvGrpSpPr/>
        <p:nvPr/>
      </p:nvGrpSpPr>
      <p:grpSpPr>
        <a:xfrm>
          <a:off x="0" y="0"/>
          <a:ext cx="0" cy="0"/>
          <a:chOff x="0" y="0"/>
          <a:chExt cx="0" cy="0"/>
        </a:xfrm>
      </p:grpSpPr>
      <p:sp>
        <p:nvSpPr>
          <p:cNvPr id="2885" name="Google Shape;2885;g2a9346aec0b_0_8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6" name="Google Shape;2886;g2a9346aec0b_0_8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4" name="Shape 2894"/>
        <p:cNvGrpSpPr/>
        <p:nvPr/>
      </p:nvGrpSpPr>
      <p:grpSpPr>
        <a:xfrm>
          <a:off x="0" y="0"/>
          <a:ext cx="0" cy="0"/>
          <a:chOff x="0" y="0"/>
          <a:chExt cx="0" cy="0"/>
        </a:xfrm>
      </p:grpSpPr>
      <p:sp>
        <p:nvSpPr>
          <p:cNvPr id="2895" name="Google Shape;2895;g2a9346aec0b_0_8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6" name="Google Shape;2896;g2a9346aec0b_0_8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4" name="Shape 2904"/>
        <p:cNvGrpSpPr/>
        <p:nvPr/>
      </p:nvGrpSpPr>
      <p:grpSpPr>
        <a:xfrm>
          <a:off x="0" y="0"/>
          <a:ext cx="0" cy="0"/>
          <a:chOff x="0" y="0"/>
          <a:chExt cx="0" cy="0"/>
        </a:xfrm>
      </p:grpSpPr>
      <p:sp>
        <p:nvSpPr>
          <p:cNvPr id="2905" name="Google Shape;2905;g2a9346aec0b_0_83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6" name="Google Shape;2906;g2a9346aec0b_0_8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4" name="Shape 2914"/>
        <p:cNvGrpSpPr/>
        <p:nvPr/>
      </p:nvGrpSpPr>
      <p:grpSpPr>
        <a:xfrm>
          <a:off x="0" y="0"/>
          <a:ext cx="0" cy="0"/>
          <a:chOff x="0" y="0"/>
          <a:chExt cx="0" cy="0"/>
        </a:xfrm>
      </p:grpSpPr>
      <p:sp>
        <p:nvSpPr>
          <p:cNvPr id="2915" name="Google Shape;2915;g2a9346aec0b_0_84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6" name="Google Shape;2916;g2a9346aec0b_0_8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4" name="Shape 2924"/>
        <p:cNvGrpSpPr/>
        <p:nvPr/>
      </p:nvGrpSpPr>
      <p:grpSpPr>
        <a:xfrm>
          <a:off x="0" y="0"/>
          <a:ext cx="0" cy="0"/>
          <a:chOff x="0" y="0"/>
          <a:chExt cx="0" cy="0"/>
        </a:xfrm>
      </p:grpSpPr>
      <p:sp>
        <p:nvSpPr>
          <p:cNvPr id="2925" name="Google Shape;2925;g2a9346aec0b_0_84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6" name="Google Shape;2926;g2a9346aec0b_0_84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4" name="Shape 2934"/>
        <p:cNvGrpSpPr/>
        <p:nvPr/>
      </p:nvGrpSpPr>
      <p:grpSpPr>
        <a:xfrm>
          <a:off x="0" y="0"/>
          <a:ext cx="0" cy="0"/>
          <a:chOff x="0" y="0"/>
          <a:chExt cx="0" cy="0"/>
        </a:xfrm>
      </p:grpSpPr>
      <p:sp>
        <p:nvSpPr>
          <p:cNvPr id="2935" name="Google Shape;2935;g2a9346aec0b_0_84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6" name="Google Shape;2936;g2a9346aec0b_0_8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4" name="Shape 2944"/>
        <p:cNvGrpSpPr/>
        <p:nvPr/>
      </p:nvGrpSpPr>
      <p:grpSpPr>
        <a:xfrm>
          <a:off x="0" y="0"/>
          <a:ext cx="0" cy="0"/>
          <a:chOff x="0" y="0"/>
          <a:chExt cx="0" cy="0"/>
        </a:xfrm>
      </p:grpSpPr>
      <p:sp>
        <p:nvSpPr>
          <p:cNvPr id="2945" name="Google Shape;2945;g2a9346aec0b_0_84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6" name="Google Shape;2946;g2a9346aec0b_0_8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4" name="Shape 2954"/>
        <p:cNvGrpSpPr/>
        <p:nvPr/>
      </p:nvGrpSpPr>
      <p:grpSpPr>
        <a:xfrm>
          <a:off x="0" y="0"/>
          <a:ext cx="0" cy="0"/>
          <a:chOff x="0" y="0"/>
          <a:chExt cx="0" cy="0"/>
        </a:xfrm>
      </p:grpSpPr>
      <p:sp>
        <p:nvSpPr>
          <p:cNvPr id="2955" name="Google Shape;2955;g2a9346aec0b_0_84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6" name="Google Shape;2956;g2a9346aec0b_0_8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4" name="Shape 2964"/>
        <p:cNvGrpSpPr/>
        <p:nvPr/>
      </p:nvGrpSpPr>
      <p:grpSpPr>
        <a:xfrm>
          <a:off x="0" y="0"/>
          <a:ext cx="0" cy="0"/>
          <a:chOff x="0" y="0"/>
          <a:chExt cx="0" cy="0"/>
        </a:xfrm>
      </p:grpSpPr>
      <p:sp>
        <p:nvSpPr>
          <p:cNvPr id="2965" name="Google Shape;2965;g2a9346aec0b_0_84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6" name="Google Shape;2966;g2a9346aec0b_0_8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4" name="Shape 2974"/>
        <p:cNvGrpSpPr/>
        <p:nvPr/>
      </p:nvGrpSpPr>
      <p:grpSpPr>
        <a:xfrm>
          <a:off x="0" y="0"/>
          <a:ext cx="0" cy="0"/>
          <a:chOff x="0" y="0"/>
          <a:chExt cx="0" cy="0"/>
        </a:xfrm>
      </p:grpSpPr>
      <p:sp>
        <p:nvSpPr>
          <p:cNvPr id="2975" name="Google Shape;2975;g2a9346aec0b_0_8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6" name="Google Shape;2976;g2a9346aec0b_0_8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4" name="Shape 2714"/>
        <p:cNvGrpSpPr/>
        <p:nvPr/>
      </p:nvGrpSpPr>
      <p:grpSpPr>
        <a:xfrm>
          <a:off x="0" y="0"/>
          <a:ext cx="0" cy="0"/>
          <a:chOff x="0" y="0"/>
          <a:chExt cx="0" cy="0"/>
        </a:xfrm>
      </p:grpSpPr>
      <p:sp>
        <p:nvSpPr>
          <p:cNvPr id="2715" name="Google Shape;2715;g2a9346aec0b_0_55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6" name="Google Shape;2716;g2a9346aec0b_0_55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4" name="Shape 2984"/>
        <p:cNvGrpSpPr/>
        <p:nvPr/>
      </p:nvGrpSpPr>
      <p:grpSpPr>
        <a:xfrm>
          <a:off x="0" y="0"/>
          <a:ext cx="0" cy="0"/>
          <a:chOff x="0" y="0"/>
          <a:chExt cx="0" cy="0"/>
        </a:xfrm>
      </p:grpSpPr>
      <p:sp>
        <p:nvSpPr>
          <p:cNvPr id="2985" name="Google Shape;2985;g2a9346aec0b_0_84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6" name="Google Shape;2986;g2a9346aec0b_0_84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4" name="Shape 2994"/>
        <p:cNvGrpSpPr/>
        <p:nvPr/>
      </p:nvGrpSpPr>
      <p:grpSpPr>
        <a:xfrm>
          <a:off x="0" y="0"/>
          <a:ext cx="0" cy="0"/>
          <a:chOff x="0" y="0"/>
          <a:chExt cx="0" cy="0"/>
        </a:xfrm>
      </p:grpSpPr>
      <p:sp>
        <p:nvSpPr>
          <p:cNvPr id="2995" name="Google Shape;2995;g2a9346aec0b_0_84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6" name="Google Shape;2996;g2a9346aec0b_0_8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4" name="Shape 3004"/>
        <p:cNvGrpSpPr/>
        <p:nvPr/>
      </p:nvGrpSpPr>
      <p:grpSpPr>
        <a:xfrm>
          <a:off x="0" y="0"/>
          <a:ext cx="0" cy="0"/>
          <a:chOff x="0" y="0"/>
          <a:chExt cx="0" cy="0"/>
        </a:xfrm>
      </p:grpSpPr>
      <p:sp>
        <p:nvSpPr>
          <p:cNvPr id="3005" name="Google Shape;3005;g2a9346aec0b_0_84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6" name="Google Shape;3006;g2a9346aec0b_0_84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4" name="Shape 3014"/>
        <p:cNvGrpSpPr/>
        <p:nvPr/>
      </p:nvGrpSpPr>
      <p:grpSpPr>
        <a:xfrm>
          <a:off x="0" y="0"/>
          <a:ext cx="0" cy="0"/>
          <a:chOff x="0" y="0"/>
          <a:chExt cx="0" cy="0"/>
        </a:xfrm>
      </p:grpSpPr>
      <p:sp>
        <p:nvSpPr>
          <p:cNvPr id="3015" name="Google Shape;3015;g2a9346aec0b_0_84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6" name="Google Shape;3016;g2a9346aec0b_0_84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4" name="Shape 3024"/>
        <p:cNvGrpSpPr/>
        <p:nvPr/>
      </p:nvGrpSpPr>
      <p:grpSpPr>
        <a:xfrm>
          <a:off x="0" y="0"/>
          <a:ext cx="0" cy="0"/>
          <a:chOff x="0" y="0"/>
          <a:chExt cx="0" cy="0"/>
        </a:xfrm>
      </p:grpSpPr>
      <p:sp>
        <p:nvSpPr>
          <p:cNvPr id="3025" name="Google Shape;3025;g2a9346aec0b_0_85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6" name="Google Shape;3026;g2a9346aec0b_0_85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4" name="Shape 3034"/>
        <p:cNvGrpSpPr/>
        <p:nvPr/>
      </p:nvGrpSpPr>
      <p:grpSpPr>
        <a:xfrm>
          <a:off x="0" y="0"/>
          <a:ext cx="0" cy="0"/>
          <a:chOff x="0" y="0"/>
          <a:chExt cx="0" cy="0"/>
        </a:xfrm>
      </p:grpSpPr>
      <p:sp>
        <p:nvSpPr>
          <p:cNvPr id="3035" name="Google Shape;3035;g2a9346aec0b_0_85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6" name="Google Shape;3036;g2a9346aec0b_0_85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4" name="Shape 3044"/>
        <p:cNvGrpSpPr/>
        <p:nvPr/>
      </p:nvGrpSpPr>
      <p:grpSpPr>
        <a:xfrm>
          <a:off x="0" y="0"/>
          <a:ext cx="0" cy="0"/>
          <a:chOff x="0" y="0"/>
          <a:chExt cx="0" cy="0"/>
        </a:xfrm>
      </p:grpSpPr>
      <p:sp>
        <p:nvSpPr>
          <p:cNvPr id="3045" name="Google Shape;3045;g2a9346aec0b_0_85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6" name="Google Shape;3046;g2a9346aec0b_0_85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4" name="Shape 3054"/>
        <p:cNvGrpSpPr/>
        <p:nvPr/>
      </p:nvGrpSpPr>
      <p:grpSpPr>
        <a:xfrm>
          <a:off x="0" y="0"/>
          <a:ext cx="0" cy="0"/>
          <a:chOff x="0" y="0"/>
          <a:chExt cx="0" cy="0"/>
        </a:xfrm>
      </p:grpSpPr>
      <p:sp>
        <p:nvSpPr>
          <p:cNvPr id="3055" name="Google Shape;3055;g2a9346aec0b_0_85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6" name="Google Shape;3056;g2a9346aec0b_0_85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5" name="Shape 3065"/>
        <p:cNvGrpSpPr/>
        <p:nvPr/>
      </p:nvGrpSpPr>
      <p:grpSpPr>
        <a:xfrm>
          <a:off x="0" y="0"/>
          <a:ext cx="0" cy="0"/>
          <a:chOff x="0" y="0"/>
          <a:chExt cx="0" cy="0"/>
        </a:xfrm>
      </p:grpSpPr>
      <p:sp>
        <p:nvSpPr>
          <p:cNvPr id="3066" name="Google Shape;3066;g2a9346aec0b_0_85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7" name="Google Shape;3067;g2a9346aec0b_0_85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5" name="Shape 3075"/>
        <p:cNvGrpSpPr/>
        <p:nvPr/>
      </p:nvGrpSpPr>
      <p:grpSpPr>
        <a:xfrm>
          <a:off x="0" y="0"/>
          <a:ext cx="0" cy="0"/>
          <a:chOff x="0" y="0"/>
          <a:chExt cx="0" cy="0"/>
        </a:xfrm>
      </p:grpSpPr>
      <p:sp>
        <p:nvSpPr>
          <p:cNvPr id="3076" name="Google Shape;3076;g2a9346aec0b_0_85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7" name="Google Shape;3077;g2a9346aec0b_0_85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4" name="Shape 2724"/>
        <p:cNvGrpSpPr/>
        <p:nvPr/>
      </p:nvGrpSpPr>
      <p:grpSpPr>
        <a:xfrm>
          <a:off x="0" y="0"/>
          <a:ext cx="0" cy="0"/>
          <a:chOff x="0" y="0"/>
          <a:chExt cx="0" cy="0"/>
        </a:xfrm>
      </p:grpSpPr>
      <p:sp>
        <p:nvSpPr>
          <p:cNvPr id="2725" name="Google Shape;2725;g2a9346aec0b_0_8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6" name="Google Shape;2726;g2a9346aec0b_0_8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5" name="Shape 3085"/>
        <p:cNvGrpSpPr/>
        <p:nvPr/>
      </p:nvGrpSpPr>
      <p:grpSpPr>
        <a:xfrm>
          <a:off x="0" y="0"/>
          <a:ext cx="0" cy="0"/>
          <a:chOff x="0" y="0"/>
          <a:chExt cx="0" cy="0"/>
        </a:xfrm>
      </p:grpSpPr>
      <p:sp>
        <p:nvSpPr>
          <p:cNvPr id="3086" name="Google Shape;3086;g2a9346aec0b_0_85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7" name="Google Shape;3087;g2a9346aec0b_0_85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5" name="Shape 3095"/>
        <p:cNvGrpSpPr/>
        <p:nvPr/>
      </p:nvGrpSpPr>
      <p:grpSpPr>
        <a:xfrm>
          <a:off x="0" y="0"/>
          <a:ext cx="0" cy="0"/>
          <a:chOff x="0" y="0"/>
          <a:chExt cx="0" cy="0"/>
        </a:xfrm>
      </p:grpSpPr>
      <p:sp>
        <p:nvSpPr>
          <p:cNvPr id="3096" name="Google Shape;3096;g2a9346aec0b_0_85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7" name="Google Shape;3097;g2a9346aec0b_0_85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5" name="Shape 3105"/>
        <p:cNvGrpSpPr/>
        <p:nvPr/>
      </p:nvGrpSpPr>
      <p:grpSpPr>
        <a:xfrm>
          <a:off x="0" y="0"/>
          <a:ext cx="0" cy="0"/>
          <a:chOff x="0" y="0"/>
          <a:chExt cx="0" cy="0"/>
        </a:xfrm>
      </p:grpSpPr>
      <p:sp>
        <p:nvSpPr>
          <p:cNvPr id="3106" name="Google Shape;3106;g2a9346aec0b_0_85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7" name="Google Shape;3107;g2a9346aec0b_0_8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5" name="Shape 3115"/>
        <p:cNvGrpSpPr/>
        <p:nvPr/>
      </p:nvGrpSpPr>
      <p:grpSpPr>
        <a:xfrm>
          <a:off x="0" y="0"/>
          <a:ext cx="0" cy="0"/>
          <a:chOff x="0" y="0"/>
          <a:chExt cx="0" cy="0"/>
        </a:xfrm>
      </p:grpSpPr>
      <p:sp>
        <p:nvSpPr>
          <p:cNvPr id="3116" name="Google Shape;3116;g2a9346aec0b_0_85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7" name="Google Shape;3117;g2a9346aec0b_0_85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4" name="Shape 2734"/>
        <p:cNvGrpSpPr/>
        <p:nvPr/>
      </p:nvGrpSpPr>
      <p:grpSpPr>
        <a:xfrm>
          <a:off x="0" y="0"/>
          <a:ext cx="0" cy="0"/>
          <a:chOff x="0" y="0"/>
          <a:chExt cx="0" cy="0"/>
        </a:xfrm>
      </p:grpSpPr>
      <p:sp>
        <p:nvSpPr>
          <p:cNvPr id="2735" name="Google Shape;2735;g2a9346aec0b_0_8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6" name="Google Shape;2736;g2a9346aec0b_0_8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4" name="Shape 2744"/>
        <p:cNvGrpSpPr/>
        <p:nvPr/>
      </p:nvGrpSpPr>
      <p:grpSpPr>
        <a:xfrm>
          <a:off x="0" y="0"/>
          <a:ext cx="0" cy="0"/>
          <a:chOff x="0" y="0"/>
          <a:chExt cx="0" cy="0"/>
        </a:xfrm>
      </p:grpSpPr>
      <p:sp>
        <p:nvSpPr>
          <p:cNvPr id="2745" name="Google Shape;2745;g2a9346aec0b_0_8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6" name="Google Shape;2746;g2a9346aec0b_0_8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4" name="Shape 2754"/>
        <p:cNvGrpSpPr/>
        <p:nvPr/>
      </p:nvGrpSpPr>
      <p:grpSpPr>
        <a:xfrm>
          <a:off x="0" y="0"/>
          <a:ext cx="0" cy="0"/>
          <a:chOff x="0" y="0"/>
          <a:chExt cx="0" cy="0"/>
        </a:xfrm>
      </p:grpSpPr>
      <p:sp>
        <p:nvSpPr>
          <p:cNvPr id="2755" name="Google Shape;2755;g2a9346aec0b_0_8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6" name="Google Shape;2756;g2a9346aec0b_0_8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4" name="Shape 2764"/>
        <p:cNvGrpSpPr/>
        <p:nvPr/>
      </p:nvGrpSpPr>
      <p:grpSpPr>
        <a:xfrm>
          <a:off x="0" y="0"/>
          <a:ext cx="0" cy="0"/>
          <a:chOff x="0" y="0"/>
          <a:chExt cx="0" cy="0"/>
        </a:xfrm>
      </p:grpSpPr>
      <p:sp>
        <p:nvSpPr>
          <p:cNvPr id="2765" name="Google Shape;2765;g2a9346aec0b_0_8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6" name="Google Shape;2766;g2a9346aec0b_0_8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4" name="Shape 2774"/>
        <p:cNvGrpSpPr/>
        <p:nvPr/>
      </p:nvGrpSpPr>
      <p:grpSpPr>
        <a:xfrm>
          <a:off x="0" y="0"/>
          <a:ext cx="0" cy="0"/>
          <a:chOff x="0" y="0"/>
          <a:chExt cx="0" cy="0"/>
        </a:xfrm>
      </p:grpSpPr>
      <p:sp>
        <p:nvSpPr>
          <p:cNvPr id="2775" name="Google Shape;2775;g2a9346aec0b_0_8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6" name="Google Shape;2776;g2a9346aec0b_0_8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hyperlink" Target="http://bit.ly/2Tynxth"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3" name="Shape 53"/>
        <p:cNvGrpSpPr/>
        <p:nvPr/>
      </p:nvGrpSpPr>
      <p:grpSpPr>
        <a:xfrm>
          <a:off x="0" y="0"/>
          <a:ext cx="0" cy="0"/>
          <a:chOff x="0" y="0"/>
          <a:chExt cx="0" cy="0"/>
        </a:xfrm>
      </p:grpSpPr>
      <p:pic>
        <p:nvPicPr>
          <p:cNvPr id="54" name="Google Shape;54;p14"/>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55" name="Google Shape;55;p14"/>
          <p:cNvSpPr txBox="1"/>
          <p:nvPr>
            <p:ph idx="1" type="subTitle"/>
          </p:nvPr>
        </p:nvSpPr>
        <p:spPr>
          <a:xfrm rot="-437">
            <a:off x="964850" y="3697730"/>
            <a:ext cx="4720800" cy="4263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atin typeface="Questrial"/>
                <a:ea typeface="Questrial"/>
                <a:cs typeface="Questrial"/>
                <a:sym typeface="Questria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56" name="Google Shape;56;p14"/>
          <p:cNvSpPr txBox="1"/>
          <p:nvPr>
            <p:ph type="ctrTitle"/>
          </p:nvPr>
        </p:nvSpPr>
        <p:spPr>
          <a:xfrm>
            <a:off x="964846" y="1004788"/>
            <a:ext cx="4720800" cy="26337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191919"/>
              </a:buClr>
              <a:buSzPts val="5200"/>
              <a:buNone/>
              <a:defRPr sz="6000"/>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sp>
        <p:nvSpPr>
          <p:cNvPr id="57" name="Google Shape;57;p14"/>
          <p:cNvSpPr/>
          <p:nvPr/>
        </p:nvSpPr>
        <p:spPr>
          <a:xfrm rot="790735">
            <a:off x="62054" y="209159"/>
            <a:ext cx="671074" cy="860633"/>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 name="Google Shape;58;p14"/>
          <p:cNvGrpSpPr/>
          <p:nvPr/>
        </p:nvGrpSpPr>
        <p:grpSpPr>
          <a:xfrm>
            <a:off x="2" y="4465727"/>
            <a:ext cx="624775" cy="624711"/>
            <a:chOff x="3248075" y="3436175"/>
            <a:chExt cx="1216700" cy="1216575"/>
          </a:xfrm>
        </p:grpSpPr>
        <p:sp>
          <p:nvSpPr>
            <p:cNvPr id="59" name="Google Shape;59;p14"/>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4"/>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4"/>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4"/>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4"/>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4"/>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4"/>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4"/>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4"/>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4"/>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4"/>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4"/>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4"/>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 name="Google Shape;91;p14"/>
          <p:cNvSpPr/>
          <p:nvPr/>
        </p:nvSpPr>
        <p:spPr>
          <a:xfrm rot="-1214853">
            <a:off x="8419689" y="3459338"/>
            <a:ext cx="710825" cy="911462"/>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 name="Google Shape;92;p14"/>
          <p:cNvGrpSpPr/>
          <p:nvPr/>
        </p:nvGrpSpPr>
        <p:grpSpPr>
          <a:xfrm>
            <a:off x="8462714" y="72863"/>
            <a:ext cx="624775" cy="624711"/>
            <a:chOff x="3248075" y="3436175"/>
            <a:chExt cx="1216700" cy="1216575"/>
          </a:xfrm>
        </p:grpSpPr>
        <p:sp>
          <p:nvSpPr>
            <p:cNvPr id="93" name="Google Shape;93;p14"/>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4"/>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4"/>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4"/>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4"/>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4"/>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4"/>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4"/>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4"/>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4"/>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4"/>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4"/>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4"/>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4"/>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4"/>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4"/>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4"/>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4"/>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4"/>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4"/>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4"/>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4"/>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4"/>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4"/>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4"/>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4"/>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4"/>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4"/>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4"/>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4"/>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4"/>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4"/>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5" name="Shape 125"/>
        <p:cNvGrpSpPr/>
        <p:nvPr/>
      </p:nvGrpSpPr>
      <p:grpSpPr>
        <a:xfrm>
          <a:off x="0" y="0"/>
          <a:ext cx="0" cy="0"/>
          <a:chOff x="0" y="0"/>
          <a:chExt cx="0" cy="0"/>
        </a:xfrm>
      </p:grpSpPr>
      <p:pic>
        <p:nvPicPr>
          <p:cNvPr id="126" name="Google Shape;126;p15"/>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127" name="Google Shape;127;p15"/>
          <p:cNvSpPr txBox="1"/>
          <p:nvPr>
            <p:ph hasCustomPrompt="1" type="title"/>
          </p:nvPr>
        </p:nvSpPr>
        <p:spPr>
          <a:xfrm>
            <a:off x="3830375" y="1182925"/>
            <a:ext cx="1482900" cy="12567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6000"/>
              <a:buNone/>
              <a:defRPr sz="7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28" name="Google Shape;128;p15"/>
          <p:cNvSpPr txBox="1"/>
          <p:nvPr>
            <p:ph idx="1" type="subTitle"/>
          </p:nvPr>
        </p:nvSpPr>
        <p:spPr>
          <a:xfrm rot="237">
            <a:off x="2391900" y="3281563"/>
            <a:ext cx="4360200" cy="458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9" name="Google Shape;129;p15"/>
          <p:cNvSpPr txBox="1"/>
          <p:nvPr>
            <p:ph idx="2" type="title"/>
          </p:nvPr>
        </p:nvSpPr>
        <p:spPr>
          <a:xfrm>
            <a:off x="2391725" y="2439625"/>
            <a:ext cx="4360200" cy="8418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3600"/>
              <a:buNone/>
              <a:defRPr sz="43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grpSp>
        <p:nvGrpSpPr>
          <p:cNvPr id="130" name="Google Shape;130;p15"/>
          <p:cNvGrpSpPr/>
          <p:nvPr/>
        </p:nvGrpSpPr>
        <p:grpSpPr>
          <a:xfrm>
            <a:off x="0" y="10"/>
            <a:ext cx="617719" cy="617655"/>
            <a:chOff x="3248075" y="3436175"/>
            <a:chExt cx="1216700" cy="1216575"/>
          </a:xfrm>
        </p:grpSpPr>
        <p:sp>
          <p:nvSpPr>
            <p:cNvPr id="131" name="Google Shape;131;p15"/>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5"/>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5"/>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5"/>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5"/>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5"/>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5"/>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5"/>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5"/>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5"/>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5"/>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5"/>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5"/>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5"/>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5"/>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5"/>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5"/>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5"/>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5"/>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5"/>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5"/>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5"/>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5"/>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5"/>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5"/>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5"/>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5"/>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5"/>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5"/>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5"/>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5"/>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5"/>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5"/>
          <p:cNvGrpSpPr/>
          <p:nvPr/>
        </p:nvGrpSpPr>
        <p:grpSpPr>
          <a:xfrm>
            <a:off x="8526275" y="4442135"/>
            <a:ext cx="617719" cy="617655"/>
            <a:chOff x="3248075" y="3436175"/>
            <a:chExt cx="1216700" cy="1216575"/>
          </a:xfrm>
        </p:grpSpPr>
        <p:sp>
          <p:nvSpPr>
            <p:cNvPr id="164" name="Google Shape;164;p15"/>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5"/>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5"/>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5"/>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5"/>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5"/>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5"/>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5"/>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5"/>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5"/>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5"/>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5"/>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5"/>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5"/>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5"/>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5"/>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5"/>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5"/>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5"/>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5"/>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5"/>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5"/>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5"/>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5"/>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5"/>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5"/>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5"/>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5"/>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5"/>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5"/>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5"/>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5"/>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6" name="Shape 196"/>
        <p:cNvGrpSpPr/>
        <p:nvPr/>
      </p:nvGrpSpPr>
      <p:grpSpPr>
        <a:xfrm>
          <a:off x="0" y="0"/>
          <a:ext cx="0" cy="0"/>
          <a:chOff x="0" y="0"/>
          <a:chExt cx="0" cy="0"/>
        </a:xfrm>
      </p:grpSpPr>
      <p:pic>
        <p:nvPicPr>
          <p:cNvPr id="197" name="Google Shape;197;p16"/>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198" name="Google Shape;198;p16"/>
          <p:cNvSpPr txBox="1"/>
          <p:nvPr>
            <p:ph type="title"/>
          </p:nvPr>
        </p:nvSpPr>
        <p:spPr>
          <a:xfrm>
            <a:off x="720000" y="540000"/>
            <a:ext cx="7704000" cy="634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99" name="Google Shape;199;p16"/>
          <p:cNvSpPr txBox="1"/>
          <p:nvPr>
            <p:ph idx="1" type="body"/>
          </p:nvPr>
        </p:nvSpPr>
        <p:spPr>
          <a:xfrm>
            <a:off x="720000" y="1174500"/>
            <a:ext cx="7704000" cy="345600"/>
          </a:xfrm>
          <a:prstGeom prst="rect">
            <a:avLst/>
          </a:prstGeom>
        </p:spPr>
        <p:txBody>
          <a:bodyPr anchorCtr="0" anchor="t" bIns="91425" lIns="91425" spcFirstLastPara="1" rIns="91425" wrap="square" tIns="91425">
            <a:noAutofit/>
          </a:bodyPr>
          <a:lstStyle>
            <a:lvl1pPr indent="-317500" lvl="0" marL="457200" rtl="0" algn="ctr">
              <a:lnSpc>
                <a:spcPct val="115000"/>
              </a:lnSpc>
              <a:spcBef>
                <a:spcPts val="0"/>
              </a:spcBef>
              <a:spcAft>
                <a:spcPts val="0"/>
              </a:spcAft>
              <a:buSzPts val="1400"/>
              <a:buChar char="●"/>
              <a:defRPr sz="1300"/>
            </a:lvl1pPr>
            <a:lvl2pPr indent="-317500" lvl="1" marL="914400" rtl="0">
              <a:lnSpc>
                <a:spcPct val="115000"/>
              </a:lnSpc>
              <a:spcBef>
                <a:spcPts val="0"/>
              </a:spcBef>
              <a:spcAft>
                <a:spcPts val="0"/>
              </a:spcAft>
              <a:buSzPts val="1400"/>
              <a:buChar char="○"/>
              <a:defRPr/>
            </a:lvl2pPr>
            <a:lvl3pPr indent="-317500" lvl="2" marL="1371600" rtl="0">
              <a:lnSpc>
                <a:spcPct val="115000"/>
              </a:lnSpc>
              <a:spcBef>
                <a:spcPts val="1600"/>
              </a:spcBef>
              <a:spcAft>
                <a:spcPts val="0"/>
              </a:spcAft>
              <a:buSzPts val="1400"/>
              <a:buChar char="■"/>
              <a:defRPr/>
            </a:lvl3pPr>
            <a:lvl4pPr indent="-317500" lvl="3" marL="1828800" rtl="0">
              <a:lnSpc>
                <a:spcPct val="115000"/>
              </a:lnSpc>
              <a:spcBef>
                <a:spcPts val="1600"/>
              </a:spcBef>
              <a:spcAft>
                <a:spcPts val="0"/>
              </a:spcAft>
              <a:buSzPts val="1400"/>
              <a:buChar char="●"/>
              <a:defRPr/>
            </a:lvl4pPr>
            <a:lvl5pPr indent="-317500" lvl="4" marL="2286000" rtl="0">
              <a:lnSpc>
                <a:spcPct val="115000"/>
              </a:lnSpc>
              <a:spcBef>
                <a:spcPts val="1600"/>
              </a:spcBef>
              <a:spcAft>
                <a:spcPts val="0"/>
              </a:spcAft>
              <a:buSzPts val="1400"/>
              <a:buChar char="○"/>
              <a:defRPr/>
            </a:lvl5pPr>
            <a:lvl6pPr indent="-317500" lvl="5" marL="2743200" rtl="0">
              <a:lnSpc>
                <a:spcPct val="115000"/>
              </a:lnSpc>
              <a:spcBef>
                <a:spcPts val="1600"/>
              </a:spcBef>
              <a:spcAft>
                <a:spcPts val="0"/>
              </a:spcAft>
              <a:buSzPts val="1400"/>
              <a:buChar char="■"/>
              <a:defRPr/>
            </a:lvl6pPr>
            <a:lvl7pPr indent="-317500" lvl="6" marL="3200400" rtl="0">
              <a:lnSpc>
                <a:spcPct val="115000"/>
              </a:lnSpc>
              <a:spcBef>
                <a:spcPts val="1600"/>
              </a:spcBef>
              <a:spcAft>
                <a:spcPts val="0"/>
              </a:spcAft>
              <a:buSzPts val="1400"/>
              <a:buChar char="●"/>
              <a:defRPr/>
            </a:lvl7pPr>
            <a:lvl8pPr indent="-317500" lvl="7" marL="3657600" rtl="0">
              <a:lnSpc>
                <a:spcPct val="115000"/>
              </a:lnSpc>
              <a:spcBef>
                <a:spcPts val="1600"/>
              </a:spcBef>
              <a:spcAft>
                <a:spcPts val="0"/>
              </a:spcAft>
              <a:buSzPts val="1400"/>
              <a:buChar char="○"/>
              <a:defRPr/>
            </a:lvl8pPr>
            <a:lvl9pPr indent="-317500" lvl="8" marL="4114800" rtl="0">
              <a:lnSpc>
                <a:spcPct val="115000"/>
              </a:lnSpc>
              <a:spcBef>
                <a:spcPts val="1600"/>
              </a:spcBef>
              <a:spcAft>
                <a:spcPts val="1600"/>
              </a:spcAft>
              <a:buSzPts val="1400"/>
              <a:buChar char="■"/>
              <a:defRPr/>
            </a:lvl9pPr>
          </a:lstStyle>
          <a:p/>
        </p:txBody>
      </p:sp>
      <p:sp>
        <p:nvSpPr>
          <p:cNvPr id="200" name="Google Shape;200;p16"/>
          <p:cNvSpPr/>
          <p:nvPr/>
        </p:nvSpPr>
        <p:spPr>
          <a:xfrm rot="790735">
            <a:off x="89404" y="109134"/>
            <a:ext cx="671074" cy="860633"/>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1" name="Google Shape;201;p16"/>
          <p:cNvGrpSpPr/>
          <p:nvPr/>
        </p:nvGrpSpPr>
        <p:grpSpPr>
          <a:xfrm>
            <a:off x="41652" y="4465727"/>
            <a:ext cx="624775" cy="624711"/>
            <a:chOff x="3248075" y="3436175"/>
            <a:chExt cx="1216700" cy="1216575"/>
          </a:xfrm>
        </p:grpSpPr>
        <p:sp>
          <p:nvSpPr>
            <p:cNvPr id="202" name="Google Shape;202;p16"/>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6"/>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6"/>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6"/>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6"/>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6"/>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6"/>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6"/>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6"/>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6"/>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6"/>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6"/>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6"/>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6"/>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6"/>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6"/>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6"/>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6"/>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6"/>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6"/>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6"/>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6"/>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6"/>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6"/>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6"/>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6"/>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6"/>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6"/>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6"/>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6"/>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6"/>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6"/>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6"/>
          <p:cNvGrpSpPr/>
          <p:nvPr/>
        </p:nvGrpSpPr>
        <p:grpSpPr>
          <a:xfrm>
            <a:off x="8519214" y="43988"/>
            <a:ext cx="624775" cy="624711"/>
            <a:chOff x="3248075" y="3436175"/>
            <a:chExt cx="1216700" cy="1216575"/>
          </a:xfrm>
        </p:grpSpPr>
        <p:sp>
          <p:nvSpPr>
            <p:cNvPr id="235" name="Google Shape;235;p16"/>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6"/>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6"/>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6"/>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6"/>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6"/>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6"/>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6"/>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6"/>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6"/>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6"/>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6"/>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6"/>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6"/>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6"/>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6"/>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6"/>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6"/>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6"/>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6"/>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6"/>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6"/>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6"/>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6"/>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6"/>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6"/>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6"/>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6"/>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6"/>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6"/>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6"/>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6"/>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7" name="Shape 267"/>
        <p:cNvGrpSpPr/>
        <p:nvPr/>
      </p:nvGrpSpPr>
      <p:grpSpPr>
        <a:xfrm>
          <a:off x="0" y="0"/>
          <a:ext cx="0" cy="0"/>
          <a:chOff x="0" y="0"/>
          <a:chExt cx="0" cy="0"/>
        </a:xfrm>
      </p:grpSpPr>
      <p:pic>
        <p:nvPicPr>
          <p:cNvPr id="268" name="Google Shape;268;p17"/>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269" name="Google Shape;269;p17"/>
          <p:cNvSpPr txBox="1"/>
          <p:nvPr>
            <p:ph idx="1" type="subTitle"/>
          </p:nvPr>
        </p:nvSpPr>
        <p:spPr>
          <a:xfrm>
            <a:off x="992925" y="2899813"/>
            <a:ext cx="3144900" cy="56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0" name="Google Shape;270;p17"/>
          <p:cNvSpPr txBox="1"/>
          <p:nvPr>
            <p:ph idx="2" type="subTitle"/>
          </p:nvPr>
        </p:nvSpPr>
        <p:spPr>
          <a:xfrm>
            <a:off x="5006188" y="2907335"/>
            <a:ext cx="3144900" cy="56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1" name="Google Shape;271;p17"/>
          <p:cNvSpPr txBox="1"/>
          <p:nvPr>
            <p:ph idx="3" type="subTitle"/>
          </p:nvPr>
        </p:nvSpPr>
        <p:spPr>
          <a:xfrm>
            <a:off x="992925" y="2432613"/>
            <a:ext cx="3144900" cy="4671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272" name="Google Shape;272;p17"/>
          <p:cNvSpPr txBox="1"/>
          <p:nvPr>
            <p:ph idx="4" type="subTitle"/>
          </p:nvPr>
        </p:nvSpPr>
        <p:spPr>
          <a:xfrm>
            <a:off x="5006188" y="2440088"/>
            <a:ext cx="3144900" cy="4671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3" name="Google Shape;273;p17"/>
          <p:cNvSpPr txBox="1"/>
          <p:nvPr>
            <p:ph type="title"/>
          </p:nvPr>
        </p:nvSpPr>
        <p:spPr>
          <a:xfrm>
            <a:off x="720000" y="540000"/>
            <a:ext cx="7704000" cy="634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274" name="Google Shape;274;p17"/>
          <p:cNvGrpSpPr/>
          <p:nvPr/>
        </p:nvGrpSpPr>
        <p:grpSpPr>
          <a:xfrm>
            <a:off x="43252" y="4529765"/>
            <a:ext cx="593576" cy="592934"/>
            <a:chOff x="4624275" y="3441875"/>
            <a:chExt cx="1206700" cy="1205150"/>
          </a:xfrm>
        </p:grpSpPr>
        <p:sp>
          <p:nvSpPr>
            <p:cNvPr id="275" name="Google Shape;275;p17"/>
            <p:cNvSpPr/>
            <p:nvPr/>
          </p:nvSpPr>
          <p:spPr>
            <a:xfrm>
              <a:off x="5259875" y="4259075"/>
              <a:ext cx="88800" cy="387025"/>
            </a:xfrm>
            <a:custGeom>
              <a:rect b="b" l="l" r="r" t="t"/>
              <a:pathLst>
                <a:path extrusionOk="0" h="15481" w="3552">
                  <a:moveTo>
                    <a:pt x="356" y="0"/>
                  </a:moveTo>
                  <a:cubicBezTo>
                    <a:pt x="328" y="0"/>
                    <a:pt x="295" y="4"/>
                    <a:pt x="257" y="12"/>
                  </a:cubicBezTo>
                  <a:cubicBezTo>
                    <a:pt x="249" y="16"/>
                    <a:pt x="239" y="18"/>
                    <a:pt x="228" y="18"/>
                  </a:cubicBezTo>
                  <a:cubicBezTo>
                    <a:pt x="192" y="18"/>
                    <a:pt x="144" y="2"/>
                    <a:pt x="102" y="2"/>
                  </a:cubicBezTo>
                  <a:cubicBezTo>
                    <a:pt x="44" y="2"/>
                    <a:pt x="0" y="33"/>
                    <a:pt x="29" y="184"/>
                  </a:cubicBezTo>
                  <a:cubicBezTo>
                    <a:pt x="470" y="2522"/>
                    <a:pt x="866" y="4871"/>
                    <a:pt x="1349" y="7200"/>
                  </a:cubicBezTo>
                  <a:cubicBezTo>
                    <a:pt x="1900" y="9862"/>
                    <a:pt x="2528" y="12506"/>
                    <a:pt x="3114" y="15160"/>
                  </a:cubicBezTo>
                  <a:cubicBezTo>
                    <a:pt x="3147" y="15311"/>
                    <a:pt x="3173" y="15480"/>
                    <a:pt x="3311" y="15480"/>
                  </a:cubicBezTo>
                  <a:cubicBezTo>
                    <a:pt x="3330" y="15480"/>
                    <a:pt x="3350" y="15478"/>
                    <a:pt x="3372" y="15471"/>
                  </a:cubicBezTo>
                  <a:cubicBezTo>
                    <a:pt x="3552" y="15422"/>
                    <a:pt x="3547" y="15259"/>
                    <a:pt x="3492" y="15042"/>
                  </a:cubicBezTo>
                  <a:cubicBezTo>
                    <a:pt x="3231" y="14000"/>
                    <a:pt x="3006" y="12950"/>
                    <a:pt x="2798" y="11896"/>
                  </a:cubicBezTo>
                  <a:cubicBezTo>
                    <a:pt x="2039" y="8026"/>
                    <a:pt x="1288" y="4154"/>
                    <a:pt x="545" y="281"/>
                  </a:cubicBezTo>
                  <a:cubicBezTo>
                    <a:pt x="516" y="128"/>
                    <a:pt x="519" y="0"/>
                    <a:pt x="356"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7"/>
            <p:cNvSpPr/>
            <p:nvPr/>
          </p:nvSpPr>
          <p:spPr>
            <a:xfrm>
              <a:off x="4624450" y="4077075"/>
              <a:ext cx="388575" cy="87325"/>
            </a:xfrm>
            <a:custGeom>
              <a:rect b="b" l="l" r="r" t="t"/>
              <a:pathLst>
                <a:path extrusionOk="0" h="3493" w="15543">
                  <a:moveTo>
                    <a:pt x="15415" y="1"/>
                  </a:moveTo>
                  <a:cubicBezTo>
                    <a:pt x="15386" y="1"/>
                    <a:pt x="15347" y="5"/>
                    <a:pt x="15297" y="15"/>
                  </a:cubicBezTo>
                  <a:cubicBezTo>
                    <a:pt x="13371" y="395"/>
                    <a:pt x="11440" y="764"/>
                    <a:pt x="9503" y="1086"/>
                  </a:cubicBezTo>
                  <a:cubicBezTo>
                    <a:pt x="6422" y="1596"/>
                    <a:pt x="3399" y="2368"/>
                    <a:pt x="365" y="3082"/>
                  </a:cubicBezTo>
                  <a:cubicBezTo>
                    <a:pt x="196" y="3122"/>
                    <a:pt x="0" y="3147"/>
                    <a:pt x="49" y="3337"/>
                  </a:cubicBezTo>
                  <a:cubicBezTo>
                    <a:pt x="78" y="3453"/>
                    <a:pt x="157" y="3493"/>
                    <a:pt x="267" y="3493"/>
                  </a:cubicBezTo>
                  <a:cubicBezTo>
                    <a:pt x="328" y="3493"/>
                    <a:pt x="399" y="3480"/>
                    <a:pt x="476" y="3462"/>
                  </a:cubicBezTo>
                  <a:cubicBezTo>
                    <a:pt x="2029" y="3100"/>
                    <a:pt x="3587" y="2752"/>
                    <a:pt x="5152" y="2446"/>
                  </a:cubicBezTo>
                  <a:cubicBezTo>
                    <a:pt x="8526" y="1786"/>
                    <a:pt x="11907" y="1145"/>
                    <a:pt x="15288" y="516"/>
                  </a:cubicBezTo>
                  <a:cubicBezTo>
                    <a:pt x="15528" y="471"/>
                    <a:pt x="15530" y="375"/>
                    <a:pt x="15509" y="107"/>
                  </a:cubicBezTo>
                  <a:cubicBezTo>
                    <a:pt x="15505" y="80"/>
                    <a:pt x="15543" y="1"/>
                    <a:pt x="15415"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7"/>
            <p:cNvSpPr/>
            <p:nvPr/>
          </p:nvSpPr>
          <p:spPr>
            <a:xfrm>
              <a:off x="5442250" y="4077325"/>
              <a:ext cx="388375" cy="87400"/>
            </a:xfrm>
            <a:custGeom>
              <a:rect b="b" l="l" r="r" t="t"/>
              <a:pathLst>
                <a:path extrusionOk="0" h="3496" w="15535">
                  <a:moveTo>
                    <a:pt x="138" y="0"/>
                  </a:moveTo>
                  <a:cubicBezTo>
                    <a:pt x="27" y="0"/>
                    <a:pt x="25" y="72"/>
                    <a:pt x="19" y="143"/>
                  </a:cubicBezTo>
                  <a:cubicBezTo>
                    <a:pt x="0" y="357"/>
                    <a:pt x="25" y="448"/>
                    <a:pt x="304" y="511"/>
                  </a:cubicBezTo>
                  <a:cubicBezTo>
                    <a:pt x="5228" y="1630"/>
                    <a:pt x="10257" y="2231"/>
                    <a:pt x="15152" y="3491"/>
                  </a:cubicBezTo>
                  <a:cubicBezTo>
                    <a:pt x="15162" y="3494"/>
                    <a:pt x="15173" y="3495"/>
                    <a:pt x="15185" y="3495"/>
                  </a:cubicBezTo>
                  <a:cubicBezTo>
                    <a:pt x="15291" y="3495"/>
                    <a:pt x="15465" y="3400"/>
                    <a:pt x="15488" y="3323"/>
                  </a:cubicBezTo>
                  <a:cubicBezTo>
                    <a:pt x="15535" y="3168"/>
                    <a:pt x="15383" y="3108"/>
                    <a:pt x="15227" y="3074"/>
                  </a:cubicBezTo>
                  <a:cubicBezTo>
                    <a:pt x="12726" y="2515"/>
                    <a:pt x="10236" y="1906"/>
                    <a:pt x="7725" y="1398"/>
                  </a:cubicBezTo>
                  <a:cubicBezTo>
                    <a:pt x="5222" y="892"/>
                    <a:pt x="2700" y="485"/>
                    <a:pt x="452" y="83"/>
                  </a:cubicBezTo>
                  <a:cubicBezTo>
                    <a:pt x="299" y="23"/>
                    <a:pt x="201" y="0"/>
                    <a:pt x="138"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7"/>
            <p:cNvSpPr/>
            <p:nvPr/>
          </p:nvSpPr>
          <p:spPr>
            <a:xfrm>
              <a:off x="4624275" y="3923225"/>
              <a:ext cx="388875" cy="88325"/>
            </a:xfrm>
            <a:custGeom>
              <a:rect b="b" l="l" r="r" t="t"/>
              <a:pathLst>
                <a:path extrusionOk="0" h="3533" w="15555">
                  <a:moveTo>
                    <a:pt x="367" y="0"/>
                  </a:moveTo>
                  <a:cubicBezTo>
                    <a:pt x="260" y="0"/>
                    <a:pt x="91" y="86"/>
                    <a:pt x="62" y="164"/>
                  </a:cubicBezTo>
                  <a:cubicBezTo>
                    <a:pt x="1" y="325"/>
                    <a:pt x="157" y="381"/>
                    <a:pt x="309" y="422"/>
                  </a:cubicBezTo>
                  <a:cubicBezTo>
                    <a:pt x="5250" y="1704"/>
                    <a:pt x="10278" y="2555"/>
                    <a:pt x="15256" y="3444"/>
                  </a:cubicBezTo>
                  <a:cubicBezTo>
                    <a:pt x="15333" y="3503"/>
                    <a:pt x="15391" y="3532"/>
                    <a:pt x="15434" y="3532"/>
                  </a:cubicBezTo>
                  <a:cubicBezTo>
                    <a:pt x="15493" y="3532"/>
                    <a:pt x="15522" y="3476"/>
                    <a:pt x="15524" y="3367"/>
                  </a:cubicBezTo>
                  <a:cubicBezTo>
                    <a:pt x="15530" y="3173"/>
                    <a:pt x="15554" y="3050"/>
                    <a:pt x="15255" y="2983"/>
                  </a:cubicBezTo>
                  <a:cubicBezTo>
                    <a:pt x="10329" y="1871"/>
                    <a:pt x="5301" y="1265"/>
                    <a:pt x="404" y="4"/>
                  </a:cubicBezTo>
                  <a:cubicBezTo>
                    <a:pt x="393" y="2"/>
                    <a:pt x="380" y="0"/>
                    <a:pt x="367"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7"/>
            <p:cNvSpPr/>
            <p:nvPr/>
          </p:nvSpPr>
          <p:spPr>
            <a:xfrm>
              <a:off x="5441150" y="3923700"/>
              <a:ext cx="389825" cy="88075"/>
            </a:xfrm>
            <a:custGeom>
              <a:rect b="b" l="l" r="r" t="t"/>
              <a:pathLst>
                <a:path extrusionOk="0" h="3523" w="15593">
                  <a:moveTo>
                    <a:pt x="15284" y="0"/>
                  </a:moveTo>
                  <a:cubicBezTo>
                    <a:pt x="15234" y="0"/>
                    <a:pt x="15178" y="9"/>
                    <a:pt x="15111" y="24"/>
                  </a:cubicBezTo>
                  <a:cubicBezTo>
                    <a:pt x="12752" y="526"/>
                    <a:pt x="10388" y="1005"/>
                    <a:pt x="8022" y="1475"/>
                  </a:cubicBezTo>
                  <a:cubicBezTo>
                    <a:pt x="5449" y="1986"/>
                    <a:pt x="2875" y="2490"/>
                    <a:pt x="296" y="2970"/>
                  </a:cubicBezTo>
                  <a:cubicBezTo>
                    <a:pt x="1" y="3025"/>
                    <a:pt x="62" y="3175"/>
                    <a:pt x="67" y="3334"/>
                  </a:cubicBezTo>
                  <a:cubicBezTo>
                    <a:pt x="71" y="3478"/>
                    <a:pt x="104" y="3522"/>
                    <a:pt x="149" y="3522"/>
                  </a:cubicBezTo>
                  <a:cubicBezTo>
                    <a:pt x="216" y="3522"/>
                    <a:pt x="309" y="3428"/>
                    <a:pt x="378" y="3416"/>
                  </a:cubicBezTo>
                  <a:cubicBezTo>
                    <a:pt x="5052" y="2547"/>
                    <a:pt x="9757" y="1839"/>
                    <a:pt x="14358" y="613"/>
                  </a:cubicBezTo>
                  <a:cubicBezTo>
                    <a:pt x="14763" y="506"/>
                    <a:pt x="15167" y="391"/>
                    <a:pt x="15592" y="274"/>
                  </a:cubicBezTo>
                  <a:cubicBezTo>
                    <a:pt x="15499" y="67"/>
                    <a:pt x="15418" y="0"/>
                    <a:pt x="15284"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7"/>
            <p:cNvSpPr/>
            <p:nvPr/>
          </p:nvSpPr>
          <p:spPr>
            <a:xfrm>
              <a:off x="5106725" y="4258975"/>
              <a:ext cx="93325" cy="388050"/>
            </a:xfrm>
            <a:custGeom>
              <a:rect b="b" l="l" r="r" t="t"/>
              <a:pathLst>
                <a:path extrusionOk="0" h="15522" w="3733">
                  <a:moveTo>
                    <a:pt x="3249" y="0"/>
                  </a:moveTo>
                  <a:cubicBezTo>
                    <a:pt x="3120" y="0"/>
                    <a:pt x="3033" y="44"/>
                    <a:pt x="2990" y="280"/>
                  </a:cubicBezTo>
                  <a:cubicBezTo>
                    <a:pt x="2478" y="3063"/>
                    <a:pt x="1940" y="5842"/>
                    <a:pt x="1389" y="8618"/>
                  </a:cubicBezTo>
                  <a:cubicBezTo>
                    <a:pt x="964" y="10762"/>
                    <a:pt x="521" y="12903"/>
                    <a:pt x="53" y="15040"/>
                  </a:cubicBezTo>
                  <a:cubicBezTo>
                    <a:pt x="0" y="15283"/>
                    <a:pt x="2" y="15393"/>
                    <a:pt x="251" y="15522"/>
                  </a:cubicBezTo>
                  <a:cubicBezTo>
                    <a:pt x="310" y="15422"/>
                    <a:pt x="392" y="15330"/>
                    <a:pt x="420" y="15223"/>
                  </a:cubicBezTo>
                  <a:cubicBezTo>
                    <a:pt x="1702" y="10315"/>
                    <a:pt x="2548" y="5319"/>
                    <a:pt x="3436" y="332"/>
                  </a:cubicBezTo>
                  <a:cubicBezTo>
                    <a:pt x="3454" y="225"/>
                    <a:pt x="3732" y="39"/>
                    <a:pt x="3370" y="8"/>
                  </a:cubicBezTo>
                  <a:cubicBezTo>
                    <a:pt x="3326" y="4"/>
                    <a:pt x="3286" y="0"/>
                    <a:pt x="3249"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7"/>
            <p:cNvSpPr/>
            <p:nvPr/>
          </p:nvSpPr>
          <p:spPr>
            <a:xfrm>
              <a:off x="5254950" y="3441875"/>
              <a:ext cx="93150" cy="387100"/>
            </a:xfrm>
            <a:custGeom>
              <a:rect b="b" l="l" r="r" t="t"/>
              <a:pathLst>
                <a:path extrusionOk="0" h="15484" w="3726">
                  <a:moveTo>
                    <a:pt x="3511" y="1"/>
                  </a:moveTo>
                  <a:cubicBezTo>
                    <a:pt x="3391" y="1"/>
                    <a:pt x="3348" y="127"/>
                    <a:pt x="3314" y="258"/>
                  </a:cubicBezTo>
                  <a:cubicBezTo>
                    <a:pt x="2040" y="5164"/>
                    <a:pt x="1194" y="10160"/>
                    <a:pt x="306" y="15145"/>
                  </a:cubicBezTo>
                  <a:cubicBezTo>
                    <a:pt x="289" y="15250"/>
                    <a:pt x="1" y="15439"/>
                    <a:pt x="366" y="15474"/>
                  </a:cubicBezTo>
                  <a:cubicBezTo>
                    <a:pt x="414" y="15479"/>
                    <a:pt x="459" y="15484"/>
                    <a:pt x="500" y="15484"/>
                  </a:cubicBezTo>
                  <a:cubicBezTo>
                    <a:pt x="619" y="15484"/>
                    <a:pt x="707" y="15439"/>
                    <a:pt x="749" y="15209"/>
                  </a:cubicBezTo>
                  <a:cubicBezTo>
                    <a:pt x="1262" y="12405"/>
                    <a:pt x="1796" y="9608"/>
                    <a:pt x="2351" y="6812"/>
                  </a:cubicBezTo>
                  <a:cubicBezTo>
                    <a:pt x="2784" y="4637"/>
                    <a:pt x="3252" y="2470"/>
                    <a:pt x="3725" y="199"/>
                  </a:cubicBezTo>
                  <a:cubicBezTo>
                    <a:pt x="3715" y="187"/>
                    <a:pt x="3663" y="37"/>
                    <a:pt x="3576" y="11"/>
                  </a:cubicBezTo>
                  <a:cubicBezTo>
                    <a:pt x="3552" y="4"/>
                    <a:pt x="3530" y="1"/>
                    <a:pt x="351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7"/>
            <p:cNvSpPr/>
            <p:nvPr/>
          </p:nvSpPr>
          <p:spPr>
            <a:xfrm>
              <a:off x="5105875" y="3442000"/>
              <a:ext cx="88100" cy="386975"/>
            </a:xfrm>
            <a:custGeom>
              <a:rect b="b" l="l" r="r" t="t"/>
              <a:pathLst>
                <a:path extrusionOk="0" h="15479" w="3524">
                  <a:moveTo>
                    <a:pt x="270" y="0"/>
                  </a:moveTo>
                  <a:cubicBezTo>
                    <a:pt x="247" y="0"/>
                    <a:pt x="221" y="4"/>
                    <a:pt x="191" y="13"/>
                  </a:cubicBezTo>
                  <a:cubicBezTo>
                    <a:pt x="0" y="67"/>
                    <a:pt x="46" y="243"/>
                    <a:pt x="91" y="448"/>
                  </a:cubicBezTo>
                  <a:cubicBezTo>
                    <a:pt x="520" y="2397"/>
                    <a:pt x="927" y="4350"/>
                    <a:pt x="1315" y="6307"/>
                  </a:cubicBezTo>
                  <a:cubicBezTo>
                    <a:pt x="1901" y="9272"/>
                    <a:pt x="2473" y="12239"/>
                    <a:pt x="3027" y="15209"/>
                  </a:cubicBezTo>
                  <a:cubicBezTo>
                    <a:pt x="3065" y="15416"/>
                    <a:pt x="3131" y="15479"/>
                    <a:pt x="3260" y="15479"/>
                  </a:cubicBezTo>
                  <a:cubicBezTo>
                    <a:pt x="3289" y="15479"/>
                    <a:pt x="3322" y="15476"/>
                    <a:pt x="3358" y="15470"/>
                  </a:cubicBezTo>
                  <a:cubicBezTo>
                    <a:pt x="3439" y="15458"/>
                    <a:pt x="3513" y="15407"/>
                    <a:pt x="3523" y="15403"/>
                  </a:cubicBezTo>
                  <a:cubicBezTo>
                    <a:pt x="3156" y="13369"/>
                    <a:pt x="2770" y="11409"/>
                    <a:pt x="2448" y="9439"/>
                  </a:cubicBezTo>
                  <a:cubicBezTo>
                    <a:pt x="1951" y="6372"/>
                    <a:pt x="1186" y="3367"/>
                    <a:pt x="462" y="351"/>
                  </a:cubicBezTo>
                  <a:cubicBezTo>
                    <a:pt x="426" y="198"/>
                    <a:pt x="434" y="0"/>
                    <a:pt x="270"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7"/>
            <p:cNvSpPr/>
            <p:nvPr/>
          </p:nvSpPr>
          <p:spPr>
            <a:xfrm>
              <a:off x="5303975" y="4243700"/>
              <a:ext cx="197425" cy="331825"/>
            </a:xfrm>
            <a:custGeom>
              <a:rect b="b" l="l" r="r" t="t"/>
              <a:pathLst>
                <a:path extrusionOk="0" h="13273" w="7897">
                  <a:moveTo>
                    <a:pt x="466" y="1"/>
                  </a:moveTo>
                  <a:cubicBezTo>
                    <a:pt x="192" y="97"/>
                    <a:pt x="1" y="174"/>
                    <a:pt x="192" y="484"/>
                  </a:cubicBezTo>
                  <a:cubicBezTo>
                    <a:pt x="528" y="1029"/>
                    <a:pt x="820" y="1598"/>
                    <a:pt x="1142" y="2149"/>
                  </a:cubicBezTo>
                  <a:cubicBezTo>
                    <a:pt x="3233" y="5722"/>
                    <a:pt x="5324" y="9292"/>
                    <a:pt x="7428" y="12856"/>
                  </a:cubicBezTo>
                  <a:cubicBezTo>
                    <a:pt x="7529" y="13027"/>
                    <a:pt x="7738" y="13134"/>
                    <a:pt x="7896" y="13272"/>
                  </a:cubicBezTo>
                  <a:cubicBezTo>
                    <a:pt x="7852" y="13073"/>
                    <a:pt x="7855" y="12850"/>
                    <a:pt x="7758" y="12681"/>
                  </a:cubicBezTo>
                  <a:cubicBezTo>
                    <a:pt x="5463" y="8649"/>
                    <a:pt x="3158" y="4625"/>
                    <a:pt x="852" y="599"/>
                  </a:cubicBezTo>
                  <a:cubicBezTo>
                    <a:pt x="730" y="387"/>
                    <a:pt x="588" y="187"/>
                    <a:pt x="466"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7"/>
            <p:cNvSpPr/>
            <p:nvPr/>
          </p:nvSpPr>
          <p:spPr>
            <a:xfrm>
              <a:off x="4696700" y="4122725"/>
              <a:ext cx="331500" cy="195275"/>
            </a:xfrm>
            <a:custGeom>
              <a:rect b="b" l="l" r="r" t="t"/>
              <a:pathLst>
                <a:path extrusionOk="0" h="7811" w="13260">
                  <a:moveTo>
                    <a:pt x="12965" y="0"/>
                  </a:moveTo>
                  <a:cubicBezTo>
                    <a:pt x="12867" y="0"/>
                    <a:pt x="12787" y="111"/>
                    <a:pt x="12703" y="159"/>
                  </a:cubicBezTo>
                  <a:cubicBezTo>
                    <a:pt x="8604" y="2543"/>
                    <a:pt x="4503" y="4926"/>
                    <a:pt x="412" y="7322"/>
                  </a:cubicBezTo>
                  <a:cubicBezTo>
                    <a:pt x="240" y="7424"/>
                    <a:pt x="137" y="7646"/>
                    <a:pt x="1" y="7810"/>
                  </a:cubicBezTo>
                  <a:cubicBezTo>
                    <a:pt x="198" y="7759"/>
                    <a:pt x="418" y="7745"/>
                    <a:pt x="590" y="7648"/>
                  </a:cubicBezTo>
                  <a:cubicBezTo>
                    <a:pt x="4428" y="5469"/>
                    <a:pt x="8262" y="3284"/>
                    <a:pt x="12094" y="1094"/>
                  </a:cubicBezTo>
                  <a:cubicBezTo>
                    <a:pt x="12494" y="865"/>
                    <a:pt x="12875" y="606"/>
                    <a:pt x="13260" y="365"/>
                  </a:cubicBezTo>
                  <a:cubicBezTo>
                    <a:pt x="13199" y="250"/>
                    <a:pt x="13168" y="140"/>
                    <a:pt x="13097" y="68"/>
                  </a:cubicBezTo>
                  <a:cubicBezTo>
                    <a:pt x="13049" y="19"/>
                    <a:pt x="13006" y="0"/>
                    <a:pt x="1296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7"/>
            <p:cNvSpPr/>
            <p:nvPr/>
          </p:nvSpPr>
          <p:spPr>
            <a:xfrm>
              <a:off x="5426450" y="4122950"/>
              <a:ext cx="333225" cy="195625"/>
            </a:xfrm>
            <a:custGeom>
              <a:rect b="b" l="l" r="r" t="t"/>
              <a:pathLst>
                <a:path extrusionOk="0" h="7825" w="13329">
                  <a:moveTo>
                    <a:pt x="291" y="1"/>
                  </a:moveTo>
                  <a:cubicBezTo>
                    <a:pt x="226" y="1"/>
                    <a:pt x="163" y="43"/>
                    <a:pt x="106" y="171"/>
                  </a:cubicBezTo>
                  <a:cubicBezTo>
                    <a:pt x="1" y="407"/>
                    <a:pt x="119" y="430"/>
                    <a:pt x="286" y="526"/>
                  </a:cubicBezTo>
                  <a:cubicBezTo>
                    <a:pt x="1872" y="1447"/>
                    <a:pt x="3438" y="2401"/>
                    <a:pt x="5030" y="3311"/>
                  </a:cubicBezTo>
                  <a:cubicBezTo>
                    <a:pt x="7615" y="4789"/>
                    <a:pt x="10215" y="6245"/>
                    <a:pt x="12811" y="7705"/>
                  </a:cubicBezTo>
                  <a:cubicBezTo>
                    <a:pt x="12903" y="7757"/>
                    <a:pt x="13001" y="7824"/>
                    <a:pt x="13110" y="7824"/>
                  </a:cubicBezTo>
                  <a:cubicBezTo>
                    <a:pt x="13178" y="7824"/>
                    <a:pt x="13251" y="7798"/>
                    <a:pt x="13329" y="7726"/>
                  </a:cubicBezTo>
                  <a:cubicBezTo>
                    <a:pt x="13178" y="7585"/>
                    <a:pt x="13056" y="7417"/>
                    <a:pt x="12891" y="7322"/>
                  </a:cubicBezTo>
                  <a:cubicBezTo>
                    <a:pt x="8769" y="4908"/>
                    <a:pt x="4641" y="2503"/>
                    <a:pt x="515" y="96"/>
                  </a:cubicBezTo>
                  <a:cubicBezTo>
                    <a:pt x="437" y="51"/>
                    <a:pt x="362" y="1"/>
                    <a:pt x="29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7"/>
            <p:cNvSpPr/>
            <p:nvPr/>
          </p:nvSpPr>
          <p:spPr>
            <a:xfrm>
              <a:off x="5425400" y="3769475"/>
              <a:ext cx="333725" cy="196275"/>
            </a:xfrm>
            <a:custGeom>
              <a:rect b="b" l="l" r="r" t="t"/>
              <a:pathLst>
                <a:path extrusionOk="0" h="7851" w="13349">
                  <a:moveTo>
                    <a:pt x="13175" y="0"/>
                  </a:moveTo>
                  <a:cubicBezTo>
                    <a:pt x="13009" y="0"/>
                    <a:pt x="12867" y="105"/>
                    <a:pt x="12722" y="185"/>
                  </a:cubicBezTo>
                  <a:cubicBezTo>
                    <a:pt x="11977" y="591"/>
                    <a:pt x="11226" y="984"/>
                    <a:pt x="10493" y="1407"/>
                  </a:cubicBezTo>
                  <a:cubicBezTo>
                    <a:pt x="7073" y="3375"/>
                    <a:pt x="3656" y="5351"/>
                    <a:pt x="241" y="7326"/>
                  </a:cubicBezTo>
                  <a:cubicBezTo>
                    <a:pt x="145" y="7382"/>
                    <a:pt x="1" y="7429"/>
                    <a:pt x="140" y="7590"/>
                  </a:cubicBezTo>
                  <a:cubicBezTo>
                    <a:pt x="209" y="7670"/>
                    <a:pt x="259" y="7767"/>
                    <a:pt x="316" y="7851"/>
                  </a:cubicBezTo>
                  <a:cubicBezTo>
                    <a:pt x="450" y="7773"/>
                    <a:pt x="541" y="7719"/>
                    <a:pt x="632" y="7666"/>
                  </a:cubicBezTo>
                  <a:cubicBezTo>
                    <a:pt x="3075" y="6260"/>
                    <a:pt x="5523" y="4864"/>
                    <a:pt x="7959" y="3445"/>
                  </a:cubicBezTo>
                  <a:cubicBezTo>
                    <a:pt x="9592" y="2495"/>
                    <a:pt x="11209" y="1518"/>
                    <a:pt x="12825" y="539"/>
                  </a:cubicBezTo>
                  <a:cubicBezTo>
                    <a:pt x="13027" y="417"/>
                    <a:pt x="13175" y="208"/>
                    <a:pt x="13348" y="40"/>
                  </a:cubicBezTo>
                  <a:cubicBezTo>
                    <a:pt x="13287" y="12"/>
                    <a:pt x="13230" y="0"/>
                    <a:pt x="1317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7"/>
            <p:cNvSpPr/>
            <p:nvPr/>
          </p:nvSpPr>
          <p:spPr>
            <a:xfrm>
              <a:off x="4696125" y="3768925"/>
              <a:ext cx="334175" cy="196150"/>
            </a:xfrm>
            <a:custGeom>
              <a:rect b="b" l="l" r="r" t="t"/>
              <a:pathLst>
                <a:path extrusionOk="0" h="7846" w="13367">
                  <a:moveTo>
                    <a:pt x="243" y="0"/>
                  </a:moveTo>
                  <a:cubicBezTo>
                    <a:pt x="123" y="33"/>
                    <a:pt x="62" y="52"/>
                    <a:pt x="1" y="68"/>
                  </a:cubicBezTo>
                  <a:cubicBezTo>
                    <a:pt x="142" y="224"/>
                    <a:pt x="257" y="426"/>
                    <a:pt x="430" y="527"/>
                  </a:cubicBezTo>
                  <a:cubicBezTo>
                    <a:pt x="4524" y="2922"/>
                    <a:pt x="8623" y="5306"/>
                    <a:pt x="12722" y="7691"/>
                  </a:cubicBezTo>
                  <a:cubicBezTo>
                    <a:pt x="12817" y="7746"/>
                    <a:pt x="12908" y="7846"/>
                    <a:pt x="13002" y="7846"/>
                  </a:cubicBezTo>
                  <a:cubicBezTo>
                    <a:pt x="13066" y="7846"/>
                    <a:pt x="13132" y="7798"/>
                    <a:pt x="13202" y="7657"/>
                  </a:cubicBezTo>
                  <a:cubicBezTo>
                    <a:pt x="13366" y="7330"/>
                    <a:pt x="13078" y="7355"/>
                    <a:pt x="12958" y="7284"/>
                  </a:cubicBezTo>
                  <a:cubicBezTo>
                    <a:pt x="9762" y="5408"/>
                    <a:pt x="6568" y="3530"/>
                    <a:pt x="3360" y="1675"/>
                  </a:cubicBezTo>
                  <a:cubicBezTo>
                    <a:pt x="2330" y="1079"/>
                    <a:pt x="1263" y="546"/>
                    <a:pt x="243"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7"/>
            <p:cNvSpPr/>
            <p:nvPr/>
          </p:nvSpPr>
          <p:spPr>
            <a:xfrm>
              <a:off x="4950325" y="4243750"/>
              <a:ext cx="199075" cy="331700"/>
            </a:xfrm>
            <a:custGeom>
              <a:rect b="b" l="l" r="r" t="t"/>
              <a:pathLst>
                <a:path extrusionOk="0" h="13268" w="7963">
                  <a:moveTo>
                    <a:pt x="7574" y="0"/>
                  </a:moveTo>
                  <a:cubicBezTo>
                    <a:pt x="7495" y="0"/>
                    <a:pt x="7473" y="110"/>
                    <a:pt x="7434" y="178"/>
                  </a:cubicBezTo>
                  <a:cubicBezTo>
                    <a:pt x="5089" y="4259"/>
                    <a:pt x="2745" y="8340"/>
                    <a:pt x="411" y="12428"/>
                  </a:cubicBezTo>
                  <a:cubicBezTo>
                    <a:pt x="269" y="12678"/>
                    <a:pt x="1" y="12917"/>
                    <a:pt x="166" y="13267"/>
                  </a:cubicBezTo>
                  <a:cubicBezTo>
                    <a:pt x="361" y="13048"/>
                    <a:pt x="598" y="12850"/>
                    <a:pt x="747" y="12602"/>
                  </a:cubicBezTo>
                  <a:cubicBezTo>
                    <a:pt x="2760" y="9207"/>
                    <a:pt x="4764" y="5805"/>
                    <a:pt x="6761" y="2402"/>
                  </a:cubicBezTo>
                  <a:cubicBezTo>
                    <a:pt x="7173" y="1699"/>
                    <a:pt x="7549" y="977"/>
                    <a:pt x="7962" y="226"/>
                  </a:cubicBezTo>
                  <a:cubicBezTo>
                    <a:pt x="7874" y="172"/>
                    <a:pt x="7774" y="118"/>
                    <a:pt x="7685" y="50"/>
                  </a:cubicBezTo>
                  <a:cubicBezTo>
                    <a:pt x="7638" y="14"/>
                    <a:pt x="7602" y="0"/>
                    <a:pt x="7574"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7"/>
            <p:cNvSpPr/>
            <p:nvPr/>
          </p:nvSpPr>
          <p:spPr>
            <a:xfrm>
              <a:off x="5303400" y="3512475"/>
              <a:ext cx="199050" cy="331275"/>
            </a:xfrm>
            <a:custGeom>
              <a:rect b="b" l="l" r="r" t="t"/>
              <a:pathLst>
                <a:path extrusionOk="0" h="13251" w="7962">
                  <a:moveTo>
                    <a:pt x="7912" y="1"/>
                  </a:moveTo>
                  <a:cubicBezTo>
                    <a:pt x="7756" y="140"/>
                    <a:pt x="7548" y="249"/>
                    <a:pt x="7448" y="422"/>
                  </a:cubicBezTo>
                  <a:cubicBezTo>
                    <a:pt x="5043" y="4531"/>
                    <a:pt x="2650" y="8644"/>
                    <a:pt x="256" y="12758"/>
                  </a:cubicBezTo>
                  <a:cubicBezTo>
                    <a:pt x="164" y="12916"/>
                    <a:pt x="0" y="13050"/>
                    <a:pt x="300" y="13202"/>
                  </a:cubicBezTo>
                  <a:cubicBezTo>
                    <a:pt x="368" y="13236"/>
                    <a:pt x="420" y="13251"/>
                    <a:pt x="462" y="13251"/>
                  </a:cubicBezTo>
                  <a:cubicBezTo>
                    <a:pt x="607" y="13251"/>
                    <a:pt x="621" y="13077"/>
                    <a:pt x="683" y="12972"/>
                  </a:cubicBezTo>
                  <a:cubicBezTo>
                    <a:pt x="2555" y="9775"/>
                    <a:pt x="4434" y="6581"/>
                    <a:pt x="6289" y="3373"/>
                  </a:cubicBezTo>
                  <a:cubicBezTo>
                    <a:pt x="6885" y="2342"/>
                    <a:pt x="7420" y="1276"/>
                    <a:pt x="7962" y="266"/>
                  </a:cubicBezTo>
                  <a:cubicBezTo>
                    <a:pt x="7937" y="134"/>
                    <a:pt x="7925" y="66"/>
                    <a:pt x="7912"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7"/>
            <p:cNvSpPr/>
            <p:nvPr/>
          </p:nvSpPr>
          <p:spPr>
            <a:xfrm>
              <a:off x="4953300" y="3511075"/>
              <a:ext cx="198800" cy="332675"/>
            </a:xfrm>
            <a:custGeom>
              <a:rect b="b" l="l" r="r" t="t"/>
              <a:pathLst>
                <a:path extrusionOk="0" h="13307" w="7952">
                  <a:moveTo>
                    <a:pt x="118" y="1"/>
                  </a:moveTo>
                  <a:cubicBezTo>
                    <a:pt x="52" y="75"/>
                    <a:pt x="0" y="109"/>
                    <a:pt x="5" y="130"/>
                  </a:cubicBezTo>
                  <a:cubicBezTo>
                    <a:pt x="42" y="298"/>
                    <a:pt x="58" y="480"/>
                    <a:pt x="140" y="624"/>
                  </a:cubicBezTo>
                  <a:cubicBezTo>
                    <a:pt x="2503" y="4755"/>
                    <a:pt x="4874" y="8883"/>
                    <a:pt x="7245" y="13011"/>
                  </a:cubicBezTo>
                  <a:cubicBezTo>
                    <a:pt x="7315" y="13134"/>
                    <a:pt x="7355" y="13307"/>
                    <a:pt x="7497" y="13307"/>
                  </a:cubicBezTo>
                  <a:cubicBezTo>
                    <a:pt x="7543" y="13307"/>
                    <a:pt x="7599" y="13289"/>
                    <a:pt x="7670" y="13247"/>
                  </a:cubicBezTo>
                  <a:cubicBezTo>
                    <a:pt x="7951" y="13078"/>
                    <a:pt x="7753" y="12934"/>
                    <a:pt x="7665" y="12783"/>
                  </a:cubicBezTo>
                  <a:cubicBezTo>
                    <a:pt x="5443" y="8950"/>
                    <a:pt x="3224" y="5115"/>
                    <a:pt x="994" y="1286"/>
                  </a:cubicBezTo>
                  <a:cubicBezTo>
                    <a:pt x="741" y="853"/>
                    <a:pt x="427" y="452"/>
                    <a:pt x="11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7"/>
            <p:cNvSpPr/>
            <p:nvPr/>
          </p:nvSpPr>
          <p:spPr>
            <a:xfrm>
              <a:off x="4867225" y="4230125"/>
              <a:ext cx="238900" cy="302450"/>
            </a:xfrm>
            <a:custGeom>
              <a:rect b="b" l="l" r="r" t="t"/>
              <a:pathLst>
                <a:path extrusionOk="0" h="12098" w="9556">
                  <a:moveTo>
                    <a:pt x="9412" y="1"/>
                  </a:moveTo>
                  <a:cubicBezTo>
                    <a:pt x="9411" y="1"/>
                    <a:pt x="9409" y="1"/>
                    <a:pt x="9408" y="1"/>
                  </a:cubicBezTo>
                  <a:cubicBezTo>
                    <a:pt x="9297" y="11"/>
                    <a:pt x="9153" y="30"/>
                    <a:pt x="9084" y="104"/>
                  </a:cubicBezTo>
                  <a:cubicBezTo>
                    <a:pt x="8734" y="478"/>
                    <a:pt x="8381" y="853"/>
                    <a:pt x="8072" y="1260"/>
                  </a:cubicBezTo>
                  <a:cubicBezTo>
                    <a:pt x="5563" y="4569"/>
                    <a:pt x="3061" y="7884"/>
                    <a:pt x="560" y="11201"/>
                  </a:cubicBezTo>
                  <a:cubicBezTo>
                    <a:pt x="364" y="11460"/>
                    <a:pt x="1" y="11832"/>
                    <a:pt x="270" y="12053"/>
                  </a:cubicBezTo>
                  <a:cubicBezTo>
                    <a:pt x="308" y="12084"/>
                    <a:pt x="347" y="12098"/>
                    <a:pt x="386" y="12098"/>
                  </a:cubicBezTo>
                  <a:cubicBezTo>
                    <a:pt x="589" y="12098"/>
                    <a:pt x="797" y="11729"/>
                    <a:pt x="939" y="11541"/>
                  </a:cubicBezTo>
                  <a:cubicBezTo>
                    <a:pt x="3426" y="8259"/>
                    <a:pt x="5891" y="4963"/>
                    <a:pt x="8365" y="1672"/>
                  </a:cubicBezTo>
                  <a:cubicBezTo>
                    <a:pt x="8753" y="1154"/>
                    <a:pt x="9154" y="646"/>
                    <a:pt x="9556" y="122"/>
                  </a:cubicBezTo>
                  <a:cubicBezTo>
                    <a:pt x="9509" y="82"/>
                    <a:pt x="9456" y="1"/>
                    <a:pt x="9412"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7"/>
            <p:cNvSpPr/>
            <p:nvPr/>
          </p:nvSpPr>
          <p:spPr>
            <a:xfrm>
              <a:off x="5413975" y="4165900"/>
              <a:ext cx="302575" cy="233475"/>
            </a:xfrm>
            <a:custGeom>
              <a:rect b="b" l="l" r="r" t="t"/>
              <a:pathLst>
                <a:path extrusionOk="0" h="9339" w="12103">
                  <a:moveTo>
                    <a:pt x="105" y="1"/>
                  </a:moveTo>
                  <a:cubicBezTo>
                    <a:pt x="84" y="21"/>
                    <a:pt x="0" y="65"/>
                    <a:pt x="1" y="106"/>
                  </a:cubicBezTo>
                  <a:cubicBezTo>
                    <a:pt x="5" y="218"/>
                    <a:pt x="6" y="369"/>
                    <a:pt x="76" y="434"/>
                  </a:cubicBezTo>
                  <a:cubicBezTo>
                    <a:pt x="445" y="790"/>
                    <a:pt x="815" y="1152"/>
                    <a:pt x="1223" y="1461"/>
                  </a:cubicBezTo>
                  <a:cubicBezTo>
                    <a:pt x="4547" y="3980"/>
                    <a:pt x="7879" y="6488"/>
                    <a:pt x="11212" y="8995"/>
                  </a:cubicBezTo>
                  <a:cubicBezTo>
                    <a:pt x="11412" y="9147"/>
                    <a:pt x="11609" y="9339"/>
                    <a:pt x="11868" y="9339"/>
                  </a:cubicBezTo>
                  <a:cubicBezTo>
                    <a:pt x="11941" y="9339"/>
                    <a:pt x="12018" y="9324"/>
                    <a:pt x="12103" y="9288"/>
                  </a:cubicBezTo>
                  <a:cubicBezTo>
                    <a:pt x="11922" y="9060"/>
                    <a:pt x="11779" y="8782"/>
                    <a:pt x="11555" y="8612"/>
                  </a:cubicBezTo>
                  <a:cubicBezTo>
                    <a:pt x="8513" y="6301"/>
                    <a:pt x="5459" y="4004"/>
                    <a:pt x="2405" y="1706"/>
                  </a:cubicBezTo>
                  <a:cubicBezTo>
                    <a:pt x="1652" y="1139"/>
                    <a:pt x="891" y="583"/>
                    <a:pt x="105"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7"/>
            <p:cNvSpPr/>
            <p:nvPr/>
          </p:nvSpPr>
          <p:spPr>
            <a:xfrm>
              <a:off x="4738375" y="4165750"/>
              <a:ext cx="306950" cy="234400"/>
            </a:xfrm>
            <a:custGeom>
              <a:rect b="b" l="l" r="r" t="t"/>
              <a:pathLst>
                <a:path extrusionOk="0" h="9376" w="12278">
                  <a:moveTo>
                    <a:pt x="11951" y="1"/>
                  </a:moveTo>
                  <a:cubicBezTo>
                    <a:pt x="11850" y="1"/>
                    <a:pt x="11805" y="179"/>
                    <a:pt x="11732" y="232"/>
                  </a:cubicBezTo>
                  <a:cubicBezTo>
                    <a:pt x="9679" y="1734"/>
                    <a:pt x="7618" y="3226"/>
                    <a:pt x="5589" y="4761"/>
                  </a:cubicBezTo>
                  <a:cubicBezTo>
                    <a:pt x="3776" y="6133"/>
                    <a:pt x="2000" y="7552"/>
                    <a:pt x="211" y="8955"/>
                  </a:cubicBezTo>
                  <a:cubicBezTo>
                    <a:pt x="121" y="9026"/>
                    <a:pt x="69" y="9146"/>
                    <a:pt x="0" y="9242"/>
                  </a:cubicBezTo>
                  <a:cubicBezTo>
                    <a:pt x="87" y="9282"/>
                    <a:pt x="174" y="9319"/>
                    <a:pt x="304" y="9375"/>
                  </a:cubicBezTo>
                  <a:cubicBezTo>
                    <a:pt x="416" y="9305"/>
                    <a:pt x="536" y="9243"/>
                    <a:pt x="642" y="9164"/>
                  </a:cubicBezTo>
                  <a:cubicBezTo>
                    <a:pt x="2971" y="7410"/>
                    <a:pt x="5302" y="5662"/>
                    <a:pt x="7623" y="3897"/>
                  </a:cubicBezTo>
                  <a:cubicBezTo>
                    <a:pt x="9068" y="2797"/>
                    <a:pt x="10498" y="1674"/>
                    <a:pt x="11930" y="557"/>
                  </a:cubicBezTo>
                  <a:cubicBezTo>
                    <a:pt x="12079" y="440"/>
                    <a:pt x="12278" y="286"/>
                    <a:pt x="12079" y="76"/>
                  </a:cubicBezTo>
                  <a:cubicBezTo>
                    <a:pt x="12028" y="22"/>
                    <a:pt x="11986" y="1"/>
                    <a:pt x="1195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7"/>
            <p:cNvSpPr/>
            <p:nvPr/>
          </p:nvSpPr>
          <p:spPr>
            <a:xfrm>
              <a:off x="5408450" y="3689200"/>
              <a:ext cx="312600" cy="232250"/>
            </a:xfrm>
            <a:custGeom>
              <a:rect b="b" l="l" r="r" t="t"/>
              <a:pathLst>
                <a:path extrusionOk="0" h="9290" w="12504">
                  <a:moveTo>
                    <a:pt x="12101" y="1"/>
                  </a:moveTo>
                  <a:cubicBezTo>
                    <a:pt x="11953" y="1"/>
                    <a:pt x="11836" y="30"/>
                    <a:pt x="11702" y="132"/>
                  </a:cubicBezTo>
                  <a:cubicBezTo>
                    <a:pt x="9524" y="1794"/>
                    <a:pt x="7331" y="3437"/>
                    <a:pt x="5147" y="5093"/>
                  </a:cubicBezTo>
                  <a:cubicBezTo>
                    <a:pt x="3661" y="6223"/>
                    <a:pt x="2174" y="7354"/>
                    <a:pt x="704" y="8504"/>
                  </a:cubicBezTo>
                  <a:cubicBezTo>
                    <a:pt x="481" y="8677"/>
                    <a:pt x="1" y="8871"/>
                    <a:pt x="263" y="9213"/>
                  </a:cubicBezTo>
                  <a:cubicBezTo>
                    <a:pt x="306" y="9268"/>
                    <a:pt x="348" y="9290"/>
                    <a:pt x="391" y="9290"/>
                  </a:cubicBezTo>
                  <a:cubicBezTo>
                    <a:pt x="551" y="9290"/>
                    <a:pt x="716" y="8982"/>
                    <a:pt x="890" y="8896"/>
                  </a:cubicBezTo>
                  <a:cubicBezTo>
                    <a:pt x="1196" y="8743"/>
                    <a:pt x="1446" y="8482"/>
                    <a:pt x="1725" y="8273"/>
                  </a:cubicBezTo>
                  <a:cubicBezTo>
                    <a:pt x="4919" y="5873"/>
                    <a:pt x="8118" y="3479"/>
                    <a:pt x="11309" y="1073"/>
                  </a:cubicBezTo>
                  <a:cubicBezTo>
                    <a:pt x="11685" y="790"/>
                    <a:pt x="12022" y="455"/>
                    <a:pt x="12504" y="33"/>
                  </a:cubicBezTo>
                  <a:cubicBezTo>
                    <a:pt x="12340" y="17"/>
                    <a:pt x="12212" y="1"/>
                    <a:pt x="1210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7"/>
            <p:cNvSpPr/>
            <p:nvPr/>
          </p:nvSpPr>
          <p:spPr>
            <a:xfrm>
              <a:off x="4735400" y="3687825"/>
              <a:ext cx="310325" cy="233650"/>
            </a:xfrm>
            <a:custGeom>
              <a:rect b="b" l="l" r="r" t="t"/>
              <a:pathLst>
                <a:path extrusionOk="0" h="9346" w="12413">
                  <a:moveTo>
                    <a:pt x="370" y="0"/>
                  </a:moveTo>
                  <a:cubicBezTo>
                    <a:pt x="296" y="0"/>
                    <a:pt x="229" y="29"/>
                    <a:pt x="174" y="100"/>
                  </a:cubicBezTo>
                  <a:cubicBezTo>
                    <a:pt x="1" y="330"/>
                    <a:pt x="429" y="559"/>
                    <a:pt x="628" y="710"/>
                  </a:cubicBezTo>
                  <a:cubicBezTo>
                    <a:pt x="4394" y="3569"/>
                    <a:pt x="8174" y="6408"/>
                    <a:pt x="11952" y="9251"/>
                  </a:cubicBezTo>
                  <a:cubicBezTo>
                    <a:pt x="12004" y="9290"/>
                    <a:pt x="12085" y="9346"/>
                    <a:pt x="12130" y="9346"/>
                  </a:cubicBezTo>
                  <a:cubicBezTo>
                    <a:pt x="12137" y="9346"/>
                    <a:pt x="12143" y="9345"/>
                    <a:pt x="12147" y="9342"/>
                  </a:cubicBezTo>
                  <a:cubicBezTo>
                    <a:pt x="12212" y="9307"/>
                    <a:pt x="12243" y="9210"/>
                    <a:pt x="12412" y="8947"/>
                  </a:cubicBezTo>
                  <a:cubicBezTo>
                    <a:pt x="12244" y="8851"/>
                    <a:pt x="12042" y="8763"/>
                    <a:pt x="11872" y="8637"/>
                  </a:cubicBezTo>
                  <a:cubicBezTo>
                    <a:pt x="8233" y="5863"/>
                    <a:pt x="4600" y="3081"/>
                    <a:pt x="956" y="314"/>
                  </a:cubicBezTo>
                  <a:cubicBezTo>
                    <a:pt x="795" y="192"/>
                    <a:pt x="561" y="0"/>
                    <a:pt x="370"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7"/>
            <p:cNvSpPr/>
            <p:nvPr/>
          </p:nvSpPr>
          <p:spPr>
            <a:xfrm>
              <a:off x="5350975" y="3554775"/>
              <a:ext cx="232900" cy="302500"/>
            </a:xfrm>
            <a:custGeom>
              <a:rect b="b" l="l" r="r" t="t"/>
              <a:pathLst>
                <a:path extrusionOk="0" h="12100" w="9316">
                  <a:moveTo>
                    <a:pt x="9191" y="1"/>
                  </a:moveTo>
                  <a:cubicBezTo>
                    <a:pt x="9107" y="54"/>
                    <a:pt x="8998" y="87"/>
                    <a:pt x="8938" y="162"/>
                  </a:cubicBezTo>
                  <a:cubicBezTo>
                    <a:pt x="8074" y="1221"/>
                    <a:pt x="7189" y="2263"/>
                    <a:pt x="6367" y="3352"/>
                  </a:cubicBezTo>
                  <a:cubicBezTo>
                    <a:pt x="4442" y="5900"/>
                    <a:pt x="2546" y="8469"/>
                    <a:pt x="648" y="11035"/>
                  </a:cubicBezTo>
                  <a:cubicBezTo>
                    <a:pt x="405" y="11363"/>
                    <a:pt x="215" y="11726"/>
                    <a:pt x="1" y="12075"/>
                  </a:cubicBezTo>
                  <a:cubicBezTo>
                    <a:pt x="69" y="12092"/>
                    <a:pt x="130" y="12100"/>
                    <a:pt x="185" y="12100"/>
                  </a:cubicBezTo>
                  <a:cubicBezTo>
                    <a:pt x="647" y="12100"/>
                    <a:pt x="688" y="11540"/>
                    <a:pt x="986" y="11322"/>
                  </a:cubicBezTo>
                  <a:cubicBezTo>
                    <a:pt x="1163" y="11191"/>
                    <a:pt x="1285" y="10983"/>
                    <a:pt x="1423" y="10801"/>
                  </a:cubicBezTo>
                  <a:cubicBezTo>
                    <a:pt x="3459" y="8118"/>
                    <a:pt x="5494" y="5433"/>
                    <a:pt x="7526" y="2747"/>
                  </a:cubicBezTo>
                  <a:cubicBezTo>
                    <a:pt x="8133" y="1946"/>
                    <a:pt x="8728" y="1137"/>
                    <a:pt x="9316" y="351"/>
                  </a:cubicBezTo>
                  <a:cubicBezTo>
                    <a:pt x="9256" y="184"/>
                    <a:pt x="9222" y="94"/>
                    <a:pt x="919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7"/>
            <p:cNvSpPr/>
            <p:nvPr/>
          </p:nvSpPr>
          <p:spPr>
            <a:xfrm>
              <a:off x="4871875" y="3555000"/>
              <a:ext cx="234625" cy="303250"/>
            </a:xfrm>
            <a:custGeom>
              <a:rect b="b" l="l" r="r" t="t"/>
              <a:pathLst>
                <a:path extrusionOk="0" h="12130" w="9385">
                  <a:moveTo>
                    <a:pt x="72" y="0"/>
                  </a:moveTo>
                  <a:lnTo>
                    <a:pt x="72" y="0"/>
                  </a:lnTo>
                  <a:cubicBezTo>
                    <a:pt x="0" y="230"/>
                    <a:pt x="19" y="417"/>
                    <a:pt x="182" y="633"/>
                  </a:cubicBezTo>
                  <a:cubicBezTo>
                    <a:pt x="1948" y="2951"/>
                    <a:pt x="3696" y="5283"/>
                    <a:pt x="5455" y="7607"/>
                  </a:cubicBezTo>
                  <a:cubicBezTo>
                    <a:pt x="6488" y="8971"/>
                    <a:pt x="7525" y="10331"/>
                    <a:pt x="8578" y="11679"/>
                  </a:cubicBezTo>
                  <a:cubicBezTo>
                    <a:pt x="8722" y="11864"/>
                    <a:pt x="8850" y="12130"/>
                    <a:pt x="9141" y="12130"/>
                  </a:cubicBezTo>
                  <a:cubicBezTo>
                    <a:pt x="9157" y="12130"/>
                    <a:pt x="9174" y="12129"/>
                    <a:pt x="9191" y="12127"/>
                  </a:cubicBezTo>
                  <a:cubicBezTo>
                    <a:pt x="9257" y="12121"/>
                    <a:pt x="9315" y="12036"/>
                    <a:pt x="9384" y="11980"/>
                  </a:cubicBezTo>
                  <a:cubicBezTo>
                    <a:pt x="9298" y="11890"/>
                    <a:pt x="9230" y="11831"/>
                    <a:pt x="9178" y="11759"/>
                  </a:cubicBezTo>
                  <a:cubicBezTo>
                    <a:pt x="8493" y="10837"/>
                    <a:pt x="7829" y="9898"/>
                    <a:pt x="7124" y="8991"/>
                  </a:cubicBezTo>
                  <a:cubicBezTo>
                    <a:pt x="4896" y="6122"/>
                    <a:pt x="2897" y="3078"/>
                    <a:pt x="522" y="321"/>
                  </a:cubicBezTo>
                  <a:cubicBezTo>
                    <a:pt x="407" y="185"/>
                    <a:pt x="224" y="106"/>
                    <a:pt x="72"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7"/>
            <p:cNvSpPr/>
            <p:nvPr/>
          </p:nvSpPr>
          <p:spPr>
            <a:xfrm>
              <a:off x="5345775" y="4229150"/>
              <a:ext cx="237450" cy="303800"/>
            </a:xfrm>
            <a:custGeom>
              <a:rect b="b" l="l" r="r" t="t"/>
              <a:pathLst>
                <a:path extrusionOk="0" h="12152" w="9498">
                  <a:moveTo>
                    <a:pt x="395" y="0"/>
                  </a:moveTo>
                  <a:cubicBezTo>
                    <a:pt x="343" y="0"/>
                    <a:pt x="287" y="22"/>
                    <a:pt x="225" y="76"/>
                  </a:cubicBezTo>
                  <a:cubicBezTo>
                    <a:pt x="1" y="270"/>
                    <a:pt x="297" y="326"/>
                    <a:pt x="368" y="423"/>
                  </a:cubicBezTo>
                  <a:cubicBezTo>
                    <a:pt x="1870" y="2475"/>
                    <a:pt x="3363" y="4537"/>
                    <a:pt x="4898" y="6565"/>
                  </a:cubicBezTo>
                  <a:cubicBezTo>
                    <a:pt x="6269" y="8378"/>
                    <a:pt x="7688" y="10156"/>
                    <a:pt x="9093" y="11943"/>
                  </a:cubicBezTo>
                  <a:cubicBezTo>
                    <a:pt x="9170" y="12040"/>
                    <a:pt x="9316" y="12083"/>
                    <a:pt x="9429" y="12151"/>
                  </a:cubicBezTo>
                  <a:cubicBezTo>
                    <a:pt x="9446" y="12068"/>
                    <a:pt x="9466" y="11985"/>
                    <a:pt x="9498" y="11836"/>
                  </a:cubicBezTo>
                  <a:cubicBezTo>
                    <a:pt x="9450" y="11757"/>
                    <a:pt x="9394" y="11633"/>
                    <a:pt x="9315" y="11526"/>
                  </a:cubicBezTo>
                  <a:cubicBezTo>
                    <a:pt x="7560" y="9198"/>
                    <a:pt x="5812" y="6866"/>
                    <a:pt x="4048" y="4546"/>
                  </a:cubicBezTo>
                  <a:cubicBezTo>
                    <a:pt x="2947" y="3100"/>
                    <a:pt x="1824" y="1670"/>
                    <a:pt x="706" y="239"/>
                  </a:cubicBezTo>
                  <a:cubicBezTo>
                    <a:pt x="624" y="134"/>
                    <a:pt x="524" y="0"/>
                    <a:pt x="39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7"/>
            <p:cNvSpPr/>
            <p:nvPr/>
          </p:nvSpPr>
          <p:spPr>
            <a:xfrm>
              <a:off x="4649925" y="4037650"/>
              <a:ext cx="359850" cy="12750"/>
            </a:xfrm>
            <a:custGeom>
              <a:rect b="b" l="l" r="r" t="t"/>
              <a:pathLst>
                <a:path extrusionOk="0" h="510" w="14394">
                  <a:moveTo>
                    <a:pt x="14198" y="1"/>
                  </a:moveTo>
                  <a:cubicBezTo>
                    <a:pt x="14097" y="1"/>
                    <a:pt x="13977" y="48"/>
                    <a:pt x="13896" y="48"/>
                  </a:cubicBezTo>
                  <a:cubicBezTo>
                    <a:pt x="13895" y="48"/>
                    <a:pt x="13895" y="48"/>
                    <a:pt x="13895" y="48"/>
                  </a:cubicBezTo>
                  <a:cubicBezTo>
                    <a:pt x="12552" y="39"/>
                    <a:pt x="11209" y="37"/>
                    <a:pt x="9867" y="37"/>
                  </a:cubicBezTo>
                  <a:cubicBezTo>
                    <a:pt x="8972" y="37"/>
                    <a:pt x="8077" y="38"/>
                    <a:pt x="7182" y="38"/>
                  </a:cubicBezTo>
                  <a:cubicBezTo>
                    <a:pt x="6302" y="38"/>
                    <a:pt x="5421" y="38"/>
                    <a:pt x="4541" y="38"/>
                  </a:cubicBezTo>
                  <a:cubicBezTo>
                    <a:pt x="3220" y="38"/>
                    <a:pt x="1899" y="38"/>
                    <a:pt x="578" y="42"/>
                  </a:cubicBezTo>
                  <a:cubicBezTo>
                    <a:pt x="577" y="42"/>
                    <a:pt x="576" y="42"/>
                    <a:pt x="575" y="42"/>
                  </a:cubicBezTo>
                  <a:cubicBezTo>
                    <a:pt x="488" y="42"/>
                    <a:pt x="377" y="23"/>
                    <a:pt x="276" y="23"/>
                  </a:cubicBezTo>
                  <a:cubicBezTo>
                    <a:pt x="134" y="23"/>
                    <a:pt x="13" y="61"/>
                    <a:pt x="7" y="244"/>
                  </a:cubicBezTo>
                  <a:cubicBezTo>
                    <a:pt x="1" y="442"/>
                    <a:pt x="127" y="482"/>
                    <a:pt x="274" y="482"/>
                  </a:cubicBezTo>
                  <a:cubicBezTo>
                    <a:pt x="370" y="482"/>
                    <a:pt x="476" y="465"/>
                    <a:pt x="558" y="465"/>
                  </a:cubicBezTo>
                  <a:cubicBezTo>
                    <a:pt x="2437" y="467"/>
                    <a:pt x="4317" y="468"/>
                    <a:pt x="6196" y="468"/>
                  </a:cubicBezTo>
                  <a:cubicBezTo>
                    <a:pt x="8756" y="468"/>
                    <a:pt x="11316" y="465"/>
                    <a:pt x="13875" y="458"/>
                  </a:cubicBezTo>
                  <a:cubicBezTo>
                    <a:pt x="13876" y="458"/>
                    <a:pt x="13877" y="458"/>
                    <a:pt x="13877" y="458"/>
                  </a:cubicBezTo>
                  <a:cubicBezTo>
                    <a:pt x="13962" y="458"/>
                    <a:pt x="14090" y="509"/>
                    <a:pt x="14197" y="509"/>
                  </a:cubicBezTo>
                  <a:cubicBezTo>
                    <a:pt x="14306" y="509"/>
                    <a:pt x="14393" y="456"/>
                    <a:pt x="14386" y="237"/>
                  </a:cubicBezTo>
                  <a:cubicBezTo>
                    <a:pt x="14380" y="48"/>
                    <a:pt x="14298" y="1"/>
                    <a:pt x="1419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7"/>
            <p:cNvSpPr/>
            <p:nvPr/>
          </p:nvSpPr>
          <p:spPr>
            <a:xfrm>
              <a:off x="5217350" y="4261950"/>
              <a:ext cx="20175" cy="359550"/>
            </a:xfrm>
            <a:custGeom>
              <a:rect b="b" l="l" r="r" t="t"/>
              <a:pathLst>
                <a:path extrusionOk="0" h="14382" w="807">
                  <a:moveTo>
                    <a:pt x="404" y="1"/>
                  </a:moveTo>
                  <a:cubicBezTo>
                    <a:pt x="0" y="1"/>
                    <a:pt x="206" y="346"/>
                    <a:pt x="206" y="513"/>
                  </a:cubicBezTo>
                  <a:cubicBezTo>
                    <a:pt x="192" y="4952"/>
                    <a:pt x="193" y="9391"/>
                    <a:pt x="198" y="13830"/>
                  </a:cubicBezTo>
                  <a:cubicBezTo>
                    <a:pt x="198" y="14035"/>
                    <a:pt x="92" y="14381"/>
                    <a:pt x="405" y="14381"/>
                  </a:cubicBezTo>
                  <a:cubicBezTo>
                    <a:pt x="409" y="14381"/>
                    <a:pt x="414" y="14381"/>
                    <a:pt x="419" y="14381"/>
                  </a:cubicBezTo>
                  <a:cubicBezTo>
                    <a:pt x="733" y="14371"/>
                    <a:pt x="621" y="14020"/>
                    <a:pt x="621" y="13809"/>
                  </a:cubicBezTo>
                  <a:cubicBezTo>
                    <a:pt x="628" y="11609"/>
                    <a:pt x="625" y="9407"/>
                    <a:pt x="625" y="7205"/>
                  </a:cubicBezTo>
                  <a:cubicBezTo>
                    <a:pt x="625" y="4967"/>
                    <a:pt x="630" y="2731"/>
                    <a:pt x="616" y="492"/>
                  </a:cubicBezTo>
                  <a:cubicBezTo>
                    <a:pt x="615" y="331"/>
                    <a:pt x="806" y="12"/>
                    <a:pt x="427" y="1"/>
                  </a:cubicBezTo>
                  <a:cubicBezTo>
                    <a:pt x="419" y="1"/>
                    <a:pt x="411" y="1"/>
                    <a:pt x="404"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7"/>
            <p:cNvSpPr/>
            <p:nvPr/>
          </p:nvSpPr>
          <p:spPr>
            <a:xfrm>
              <a:off x="5218425" y="3466350"/>
              <a:ext cx="18025" cy="359800"/>
            </a:xfrm>
            <a:custGeom>
              <a:rect b="b" l="l" r="r" t="t"/>
              <a:pathLst>
                <a:path extrusionOk="0" h="14392" w="721">
                  <a:moveTo>
                    <a:pt x="377" y="1"/>
                  </a:moveTo>
                  <a:cubicBezTo>
                    <a:pt x="368" y="1"/>
                    <a:pt x="359" y="1"/>
                    <a:pt x="350" y="2"/>
                  </a:cubicBezTo>
                  <a:cubicBezTo>
                    <a:pt x="67" y="19"/>
                    <a:pt x="154" y="331"/>
                    <a:pt x="154" y="531"/>
                  </a:cubicBezTo>
                  <a:cubicBezTo>
                    <a:pt x="150" y="2751"/>
                    <a:pt x="152" y="4970"/>
                    <a:pt x="152" y="7190"/>
                  </a:cubicBezTo>
                  <a:cubicBezTo>
                    <a:pt x="152" y="9445"/>
                    <a:pt x="148" y="11699"/>
                    <a:pt x="159" y="13954"/>
                  </a:cubicBezTo>
                  <a:cubicBezTo>
                    <a:pt x="161" y="14105"/>
                    <a:pt x="1" y="14380"/>
                    <a:pt x="359" y="14391"/>
                  </a:cubicBezTo>
                  <a:cubicBezTo>
                    <a:pt x="367" y="14391"/>
                    <a:pt x="374" y="14391"/>
                    <a:pt x="380" y="14391"/>
                  </a:cubicBezTo>
                  <a:cubicBezTo>
                    <a:pt x="720" y="14391"/>
                    <a:pt x="577" y="14120"/>
                    <a:pt x="577" y="13971"/>
                  </a:cubicBezTo>
                  <a:cubicBezTo>
                    <a:pt x="585" y="9478"/>
                    <a:pt x="583" y="4986"/>
                    <a:pt x="581" y="494"/>
                  </a:cubicBezTo>
                  <a:cubicBezTo>
                    <a:pt x="581" y="301"/>
                    <a:pt x="651" y="1"/>
                    <a:pt x="377"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7"/>
            <p:cNvSpPr/>
            <p:nvPr/>
          </p:nvSpPr>
          <p:spPr>
            <a:xfrm>
              <a:off x="5445200" y="4038025"/>
              <a:ext cx="360325" cy="12025"/>
            </a:xfrm>
            <a:custGeom>
              <a:rect b="b" l="l" r="r" t="t"/>
              <a:pathLst>
                <a:path extrusionOk="0" h="481" w="14413">
                  <a:moveTo>
                    <a:pt x="185" y="0"/>
                  </a:moveTo>
                  <a:cubicBezTo>
                    <a:pt x="84" y="0"/>
                    <a:pt x="1" y="45"/>
                    <a:pt x="9" y="249"/>
                  </a:cubicBezTo>
                  <a:cubicBezTo>
                    <a:pt x="17" y="436"/>
                    <a:pt x="96" y="481"/>
                    <a:pt x="191" y="481"/>
                  </a:cubicBezTo>
                  <a:cubicBezTo>
                    <a:pt x="276" y="481"/>
                    <a:pt x="374" y="445"/>
                    <a:pt x="445" y="445"/>
                  </a:cubicBezTo>
                  <a:cubicBezTo>
                    <a:pt x="446" y="445"/>
                    <a:pt x="446" y="445"/>
                    <a:pt x="447" y="445"/>
                  </a:cubicBezTo>
                  <a:cubicBezTo>
                    <a:pt x="1895" y="453"/>
                    <a:pt x="3343" y="454"/>
                    <a:pt x="4790" y="454"/>
                  </a:cubicBezTo>
                  <a:cubicBezTo>
                    <a:pt x="5580" y="454"/>
                    <a:pt x="6369" y="454"/>
                    <a:pt x="7159" y="454"/>
                  </a:cubicBezTo>
                  <a:cubicBezTo>
                    <a:pt x="8054" y="454"/>
                    <a:pt x="8949" y="454"/>
                    <a:pt x="9844" y="454"/>
                  </a:cubicBezTo>
                  <a:cubicBezTo>
                    <a:pt x="11187" y="454"/>
                    <a:pt x="12529" y="453"/>
                    <a:pt x="13873" y="452"/>
                  </a:cubicBezTo>
                  <a:cubicBezTo>
                    <a:pt x="13874" y="452"/>
                    <a:pt x="13875" y="452"/>
                    <a:pt x="13876" y="452"/>
                  </a:cubicBezTo>
                  <a:cubicBezTo>
                    <a:pt x="13951" y="452"/>
                    <a:pt x="14042" y="464"/>
                    <a:pt x="14126" y="464"/>
                  </a:cubicBezTo>
                  <a:cubicBezTo>
                    <a:pt x="14266" y="464"/>
                    <a:pt x="14390" y="431"/>
                    <a:pt x="14400" y="255"/>
                  </a:cubicBezTo>
                  <a:cubicBezTo>
                    <a:pt x="14413" y="52"/>
                    <a:pt x="14276" y="18"/>
                    <a:pt x="14125" y="18"/>
                  </a:cubicBezTo>
                  <a:cubicBezTo>
                    <a:pt x="14050" y="18"/>
                    <a:pt x="13971" y="26"/>
                    <a:pt x="13906" y="26"/>
                  </a:cubicBezTo>
                  <a:cubicBezTo>
                    <a:pt x="11891" y="25"/>
                    <a:pt x="9876" y="24"/>
                    <a:pt x="7862" y="24"/>
                  </a:cubicBezTo>
                  <a:cubicBezTo>
                    <a:pt x="5384" y="24"/>
                    <a:pt x="2906" y="25"/>
                    <a:pt x="427" y="29"/>
                  </a:cubicBezTo>
                  <a:cubicBezTo>
                    <a:pt x="359" y="29"/>
                    <a:pt x="266" y="0"/>
                    <a:pt x="18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7"/>
            <p:cNvSpPr/>
            <p:nvPr/>
          </p:nvSpPr>
          <p:spPr>
            <a:xfrm>
              <a:off x="5374675" y="3657275"/>
              <a:ext cx="243075" cy="236150"/>
            </a:xfrm>
            <a:custGeom>
              <a:rect b="b" l="l" r="r" t="t"/>
              <a:pathLst>
                <a:path extrusionOk="0" h="9446" w="9723">
                  <a:moveTo>
                    <a:pt x="9487" y="1"/>
                  </a:moveTo>
                  <a:cubicBezTo>
                    <a:pt x="9477" y="1"/>
                    <a:pt x="9468" y="2"/>
                    <a:pt x="9459" y="6"/>
                  </a:cubicBezTo>
                  <a:cubicBezTo>
                    <a:pt x="9261" y="89"/>
                    <a:pt x="9042" y="177"/>
                    <a:pt x="8895" y="325"/>
                  </a:cubicBezTo>
                  <a:cubicBezTo>
                    <a:pt x="6047" y="3195"/>
                    <a:pt x="3206" y="6074"/>
                    <a:pt x="368" y="8955"/>
                  </a:cubicBezTo>
                  <a:cubicBezTo>
                    <a:pt x="266" y="9058"/>
                    <a:pt x="0" y="9148"/>
                    <a:pt x="233" y="9370"/>
                  </a:cubicBezTo>
                  <a:cubicBezTo>
                    <a:pt x="290" y="9424"/>
                    <a:pt x="337" y="9445"/>
                    <a:pt x="377" y="9445"/>
                  </a:cubicBezTo>
                  <a:cubicBezTo>
                    <a:pt x="482" y="9445"/>
                    <a:pt x="542" y="9303"/>
                    <a:pt x="610" y="9236"/>
                  </a:cubicBezTo>
                  <a:cubicBezTo>
                    <a:pt x="3504" y="6385"/>
                    <a:pt x="6394" y="3531"/>
                    <a:pt x="9281" y="673"/>
                  </a:cubicBezTo>
                  <a:cubicBezTo>
                    <a:pt x="9413" y="543"/>
                    <a:pt x="9511" y="374"/>
                    <a:pt x="9722" y="93"/>
                  </a:cubicBezTo>
                  <a:cubicBezTo>
                    <a:pt x="9642" y="65"/>
                    <a:pt x="9552" y="1"/>
                    <a:pt x="9487"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7"/>
            <p:cNvSpPr/>
            <p:nvPr/>
          </p:nvSpPr>
          <p:spPr>
            <a:xfrm>
              <a:off x="4839825" y="3656200"/>
              <a:ext cx="240150" cy="237175"/>
            </a:xfrm>
            <a:custGeom>
              <a:rect b="b" l="l" r="r" t="t"/>
              <a:pathLst>
                <a:path extrusionOk="0" h="9487" w="9606">
                  <a:moveTo>
                    <a:pt x="253" y="0"/>
                  </a:moveTo>
                  <a:cubicBezTo>
                    <a:pt x="188" y="50"/>
                    <a:pt x="79" y="90"/>
                    <a:pt x="64" y="153"/>
                  </a:cubicBezTo>
                  <a:cubicBezTo>
                    <a:pt x="1" y="409"/>
                    <a:pt x="187" y="562"/>
                    <a:pt x="345" y="718"/>
                  </a:cubicBezTo>
                  <a:cubicBezTo>
                    <a:pt x="3234" y="3574"/>
                    <a:pt x="6125" y="6428"/>
                    <a:pt x="9018" y="9279"/>
                  </a:cubicBezTo>
                  <a:cubicBezTo>
                    <a:pt x="9086" y="9347"/>
                    <a:pt x="9143" y="9487"/>
                    <a:pt x="9250" y="9487"/>
                  </a:cubicBezTo>
                  <a:cubicBezTo>
                    <a:pt x="9290" y="9487"/>
                    <a:pt x="9337" y="9467"/>
                    <a:pt x="9395" y="9415"/>
                  </a:cubicBezTo>
                  <a:cubicBezTo>
                    <a:pt x="9605" y="9229"/>
                    <a:pt x="9400" y="9136"/>
                    <a:pt x="9301" y="9036"/>
                  </a:cubicBezTo>
                  <a:cubicBezTo>
                    <a:pt x="6436" y="6131"/>
                    <a:pt x="3569" y="3229"/>
                    <a:pt x="698" y="329"/>
                  </a:cubicBezTo>
                  <a:cubicBezTo>
                    <a:pt x="579" y="208"/>
                    <a:pt x="420" y="123"/>
                    <a:pt x="253"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7"/>
            <p:cNvSpPr/>
            <p:nvPr/>
          </p:nvSpPr>
          <p:spPr>
            <a:xfrm>
              <a:off x="4836925" y="4194775"/>
              <a:ext cx="240900" cy="236175"/>
            </a:xfrm>
            <a:custGeom>
              <a:rect b="b" l="l" r="r" t="t"/>
              <a:pathLst>
                <a:path extrusionOk="0" h="9447" w="9636">
                  <a:moveTo>
                    <a:pt x="9362" y="0"/>
                  </a:moveTo>
                  <a:cubicBezTo>
                    <a:pt x="9230" y="0"/>
                    <a:pt x="9175" y="159"/>
                    <a:pt x="9096" y="237"/>
                  </a:cubicBezTo>
                  <a:cubicBezTo>
                    <a:pt x="6239" y="3050"/>
                    <a:pt x="3387" y="5867"/>
                    <a:pt x="538" y="8685"/>
                  </a:cubicBezTo>
                  <a:cubicBezTo>
                    <a:pt x="351" y="8869"/>
                    <a:pt x="0" y="9103"/>
                    <a:pt x="230" y="9349"/>
                  </a:cubicBezTo>
                  <a:cubicBezTo>
                    <a:pt x="294" y="9418"/>
                    <a:pt x="357" y="9446"/>
                    <a:pt x="419" y="9446"/>
                  </a:cubicBezTo>
                  <a:cubicBezTo>
                    <a:pt x="598" y="9446"/>
                    <a:pt x="760" y="9208"/>
                    <a:pt x="891" y="9074"/>
                  </a:cubicBezTo>
                  <a:cubicBezTo>
                    <a:pt x="3726" y="6213"/>
                    <a:pt x="6554" y="3347"/>
                    <a:pt x="9381" y="481"/>
                  </a:cubicBezTo>
                  <a:cubicBezTo>
                    <a:pt x="9465" y="396"/>
                    <a:pt x="9544" y="304"/>
                    <a:pt x="9636" y="205"/>
                  </a:cubicBezTo>
                  <a:cubicBezTo>
                    <a:pt x="9565" y="129"/>
                    <a:pt x="9527" y="60"/>
                    <a:pt x="9470" y="30"/>
                  </a:cubicBezTo>
                  <a:cubicBezTo>
                    <a:pt x="9428" y="9"/>
                    <a:pt x="9393" y="0"/>
                    <a:pt x="9362"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7"/>
            <p:cNvSpPr/>
            <p:nvPr/>
          </p:nvSpPr>
          <p:spPr>
            <a:xfrm>
              <a:off x="5374825" y="4194425"/>
              <a:ext cx="240675" cy="235650"/>
            </a:xfrm>
            <a:custGeom>
              <a:rect b="b" l="l" r="r" t="t"/>
              <a:pathLst>
                <a:path extrusionOk="0" h="9426" w="9627">
                  <a:moveTo>
                    <a:pt x="368" y="1"/>
                  </a:moveTo>
                  <a:cubicBezTo>
                    <a:pt x="322" y="1"/>
                    <a:pt x="270" y="28"/>
                    <a:pt x="208" y="98"/>
                  </a:cubicBezTo>
                  <a:cubicBezTo>
                    <a:pt x="1" y="332"/>
                    <a:pt x="282" y="410"/>
                    <a:pt x="382" y="510"/>
                  </a:cubicBezTo>
                  <a:cubicBezTo>
                    <a:pt x="2112" y="2254"/>
                    <a:pt x="3856" y="3981"/>
                    <a:pt x="5585" y="5727"/>
                  </a:cubicBezTo>
                  <a:cubicBezTo>
                    <a:pt x="6716" y="6870"/>
                    <a:pt x="7817" y="8039"/>
                    <a:pt x="8947" y="9181"/>
                  </a:cubicBezTo>
                  <a:cubicBezTo>
                    <a:pt x="9075" y="9312"/>
                    <a:pt x="9292" y="9361"/>
                    <a:pt x="9476" y="9425"/>
                  </a:cubicBezTo>
                  <a:cubicBezTo>
                    <a:pt x="9477" y="9426"/>
                    <a:pt x="9478" y="9426"/>
                    <a:pt x="9479" y="9426"/>
                  </a:cubicBezTo>
                  <a:cubicBezTo>
                    <a:pt x="9505" y="9426"/>
                    <a:pt x="9574" y="9302"/>
                    <a:pt x="9627" y="9234"/>
                  </a:cubicBezTo>
                  <a:cubicBezTo>
                    <a:pt x="9492" y="9058"/>
                    <a:pt x="9391" y="8889"/>
                    <a:pt x="9256" y="8754"/>
                  </a:cubicBezTo>
                  <a:cubicBezTo>
                    <a:pt x="6380" y="5910"/>
                    <a:pt x="3503" y="3068"/>
                    <a:pt x="621" y="230"/>
                  </a:cubicBezTo>
                  <a:cubicBezTo>
                    <a:pt x="547" y="158"/>
                    <a:pt x="477" y="1"/>
                    <a:pt x="36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7" name="Google Shape;307;p17"/>
          <p:cNvGrpSpPr/>
          <p:nvPr/>
        </p:nvGrpSpPr>
        <p:grpSpPr>
          <a:xfrm>
            <a:off x="8465399" y="4508983"/>
            <a:ext cx="635328" cy="634511"/>
            <a:chOff x="4624275" y="3441875"/>
            <a:chExt cx="1206700" cy="1205150"/>
          </a:xfrm>
        </p:grpSpPr>
        <p:sp>
          <p:nvSpPr>
            <p:cNvPr id="308" name="Google Shape;308;p17"/>
            <p:cNvSpPr/>
            <p:nvPr/>
          </p:nvSpPr>
          <p:spPr>
            <a:xfrm>
              <a:off x="5259875" y="4259075"/>
              <a:ext cx="88800" cy="387025"/>
            </a:xfrm>
            <a:custGeom>
              <a:rect b="b" l="l" r="r" t="t"/>
              <a:pathLst>
                <a:path extrusionOk="0" h="15481" w="3552">
                  <a:moveTo>
                    <a:pt x="356" y="0"/>
                  </a:moveTo>
                  <a:cubicBezTo>
                    <a:pt x="328" y="0"/>
                    <a:pt x="295" y="4"/>
                    <a:pt x="257" y="12"/>
                  </a:cubicBezTo>
                  <a:cubicBezTo>
                    <a:pt x="249" y="16"/>
                    <a:pt x="239" y="18"/>
                    <a:pt x="228" y="18"/>
                  </a:cubicBezTo>
                  <a:cubicBezTo>
                    <a:pt x="192" y="18"/>
                    <a:pt x="144" y="2"/>
                    <a:pt x="102" y="2"/>
                  </a:cubicBezTo>
                  <a:cubicBezTo>
                    <a:pt x="44" y="2"/>
                    <a:pt x="0" y="33"/>
                    <a:pt x="29" y="184"/>
                  </a:cubicBezTo>
                  <a:cubicBezTo>
                    <a:pt x="470" y="2522"/>
                    <a:pt x="866" y="4871"/>
                    <a:pt x="1349" y="7200"/>
                  </a:cubicBezTo>
                  <a:cubicBezTo>
                    <a:pt x="1900" y="9862"/>
                    <a:pt x="2528" y="12506"/>
                    <a:pt x="3114" y="15160"/>
                  </a:cubicBezTo>
                  <a:cubicBezTo>
                    <a:pt x="3147" y="15311"/>
                    <a:pt x="3173" y="15480"/>
                    <a:pt x="3311" y="15480"/>
                  </a:cubicBezTo>
                  <a:cubicBezTo>
                    <a:pt x="3330" y="15480"/>
                    <a:pt x="3350" y="15478"/>
                    <a:pt x="3372" y="15471"/>
                  </a:cubicBezTo>
                  <a:cubicBezTo>
                    <a:pt x="3552" y="15422"/>
                    <a:pt x="3547" y="15259"/>
                    <a:pt x="3492" y="15042"/>
                  </a:cubicBezTo>
                  <a:cubicBezTo>
                    <a:pt x="3231" y="14000"/>
                    <a:pt x="3006" y="12950"/>
                    <a:pt x="2798" y="11896"/>
                  </a:cubicBezTo>
                  <a:cubicBezTo>
                    <a:pt x="2039" y="8026"/>
                    <a:pt x="1288" y="4154"/>
                    <a:pt x="545" y="281"/>
                  </a:cubicBezTo>
                  <a:cubicBezTo>
                    <a:pt x="516" y="128"/>
                    <a:pt x="519" y="0"/>
                    <a:pt x="356"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7"/>
            <p:cNvSpPr/>
            <p:nvPr/>
          </p:nvSpPr>
          <p:spPr>
            <a:xfrm>
              <a:off x="4624450" y="4077075"/>
              <a:ext cx="388575" cy="87325"/>
            </a:xfrm>
            <a:custGeom>
              <a:rect b="b" l="l" r="r" t="t"/>
              <a:pathLst>
                <a:path extrusionOk="0" h="3493" w="15543">
                  <a:moveTo>
                    <a:pt x="15415" y="1"/>
                  </a:moveTo>
                  <a:cubicBezTo>
                    <a:pt x="15386" y="1"/>
                    <a:pt x="15347" y="5"/>
                    <a:pt x="15297" y="15"/>
                  </a:cubicBezTo>
                  <a:cubicBezTo>
                    <a:pt x="13371" y="395"/>
                    <a:pt x="11440" y="764"/>
                    <a:pt x="9503" y="1086"/>
                  </a:cubicBezTo>
                  <a:cubicBezTo>
                    <a:pt x="6422" y="1596"/>
                    <a:pt x="3399" y="2368"/>
                    <a:pt x="365" y="3082"/>
                  </a:cubicBezTo>
                  <a:cubicBezTo>
                    <a:pt x="196" y="3122"/>
                    <a:pt x="0" y="3147"/>
                    <a:pt x="49" y="3337"/>
                  </a:cubicBezTo>
                  <a:cubicBezTo>
                    <a:pt x="78" y="3453"/>
                    <a:pt x="157" y="3493"/>
                    <a:pt x="267" y="3493"/>
                  </a:cubicBezTo>
                  <a:cubicBezTo>
                    <a:pt x="328" y="3493"/>
                    <a:pt x="399" y="3480"/>
                    <a:pt x="476" y="3462"/>
                  </a:cubicBezTo>
                  <a:cubicBezTo>
                    <a:pt x="2029" y="3100"/>
                    <a:pt x="3587" y="2752"/>
                    <a:pt x="5152" y="2446"/>
                  </a:cubicBezTo>
                  <a:cubicBezTo>
                    <a:pt x="8526" y="1786"/>
                    <a:pt x="11907" y="1145"/>
                    <a:pt x="15288" y="516"/>
                  </a:cubicBezTo>
                  <a:cubicBezTo>
                    <a:pt x="15528" y="471"/>
                    <a:pt x="15530" y="375"/>
                    <a:pt x="15509" y="107"/>
                  </a:cubicBezTo>
                  <a:cubicBezTo>
                    <a:pt x="15505" y="80"/>
                    <a:pt x="15543" y="1"/>
                    <a:pt x="15415"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7"/>
            <p:cNvSpPr/>
            <p:nvPr/>
          </p:nvSpPr>
          <p:spPr>
            <a:xfrm>
              <a:off x="5442250" y="4077325"/>
              <a:ext cx="388375" cy="87400"/>
            </a:xfrm>
            <a:custGeom>
              <a:rect b="b" l="l" r="r" t="t"/>
              <a:pathLst>
                <a:path extrusionOk="0" h="3496" w="15535">
                  <a:moveTo>
                    <a:pt x="138" y="0"/>
                  </a:moveTo>
                  <a:cubicBezTo>
                    <a:pt x="27" y="0"/>
                    <a:pt x="25" y="72"/>
                    <a:pt x="19" y="143"/>
                  </a:cubicBezTo>
                  <a:cubicBezTo>
                    <a:pt x="0" y="357"/>
                    <a:pt x="25" y="448"/>
                    <a:pt x="304" y="511"/>
                  </a:cubicBezTo>
                  <a:cubicBezTo>
                    <a:pt x="5228" y="1630"/>
                    <a:pt x="10257" y="2231"/>
                    <a:pt x="15152" y="3491"/>
                  </a:cubicBezTo>
                  <a:cubicBezTo>
                    <a:pt x="15162" y="3494"/>
                    <a:pt x="15173" y="3495"/>
                    <a:pt x="15185" y="3495"/>
                  </a:cubicBezTo>
                  <a:cubicBezTo>
                    <a:pt x="15291" y="3495"/>
                    <a:pt x="15465" y="3400"/>
                    <a:pt x="15488" y="3323"/>
                  </a:cubicBezTo>
                  <a:cubicBezTo>
                    <a:pt x="15535" y="3168"/>
                    <a:pt x="15383" y="3108"/>
                    <a:pt x="15227" y="3074"/>
                  </a:cubicBezTo>
                  <a:cubicBezTo>
                    <a:pt x="12726" y="2515"/>
                    <a:pt x="10236" y="1906"/>
                    <a:pt x="7725" y="1398"/>
                  </a:cubicBezTo>
                  <a:cubicBezTo>
                    <a:pt x="5222" y="892"/>
                    <a:pt x="2700" y="485"/>
                    <a:pt x="452" y="83"/>
                  </a:cubicBezTo>
                  <a:cubicBezTo>
                    <a:pt x="299" y="23"/>
                    <a:pt x="201" y="0"/>
                    <a:pt x="138"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7"/>
            <p:cNvSpPr/>
            <p:nvPr/>
          </p:nvSpPr>
          <p:spPr>
            <a:xfrm>
              <a:off x="4624275" y="3923225"/>
              <a:ext cx="388875" cy="88325"/>
            </a:xfrm>
            <a:custGeom>
              <a:rect b="b" l="l" r="r" t="t"/>
              <a:pathLst>
                <a:path extrusionOk="0" h="3533" w="15555">
                  <a:moveTo>
                    <a:pt x="367" y="0"/>
                  </a:moveTo>
                  <a:cubicBezTo>
                    <a:pt x="260" y="0"/>
                    <a:pt x="91" y="86"/>
                    <a:pt x="62" y="164"/>
                  </a:cubicBezTo>
                  <a:cubicBezTo>
                    <a:pt x="1" y="325"/>
                    <a:pt x="157" y="381"/>
                    <a:pt x="309" y="422"/>
                  </a:cubicBezTo>
                  <a:cubicBezTo>
                    <a:pt x="5250" y="1704"/>
                    <a:pt x="10278" y="2555"/>
                    <a:pt x="15256" y="3444"/>
                  </a:cubicBezTo>
                  <a:cubicBezTo>
                    <a:pt x="15333" y="3503"/>
                    <a:pt x="15391" y="3532"/>
                    <a:pt x="15434" y="3532"/>
                  </a:cubicBezTo>
                  <a:cubicBezTo>
                    <a:pt x="15493" y="3532"/>
                    <a:pt x="15522" y="3476"/>
                    <a:pt x="15524" y="3367"/>
                  </a:cubicBezTo>
                  <a:cubicBezTo>
                    <a:pt x="15530" y="3173"/>
                    <a:pt x="15554" y="3050"/>
                    <a:pt x="15255" y="2983"/>
                  </a:cubicBezTo>
                  <a:cubicBezTo>
                    <a:pt x="10329" y="1871"/>
                    <a:pt x="5301" y="1265"/>
                    <a:pt x="404" y="4"/>
                  </a:cubicBezTo>
                  <a:cubicBezTo>
                    <a:pt x="393" y="2"/>
                    <a:pt x="380" y="0"/>
                    <a:pt x="367"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7"/>
            <p:cNvSpPr/>
            <p:nvPr/>
          </p:nvSpPr>
          <p:spPr>
            <a:xfrm>
              <a:off x="5441150" y="3923700"/>
              <a:ext cx="389825" cy="88075"/>
            </a:xfrm>
            <a:custGeom>
              <a:rect b="b" l="l" r="r" t="t"/>
              <a:pathLst>
                <a:path extrusionOk="0" h="3523" w="15593">
                  <a:moveTo>
                    <a:pt x="15284" y="0"/>
                  </a:moveTo>
                  <a:cubicBezTo>
                    <a:pt x="15234" y="0"/>
                    <a:pt x="15178" y="9"/>
                    <a:pt x="15111" y="24"/>
                  </a:cubicBezTo>
                  <a:cubicBezTo>
                    <a:pt x="12752" y="526"/>
                    <a:pt x="10388" y="1005"/>
                    <a:pt x="8022" y="1475"/>
                  </a:cubicBezTo>
                  <a:cubicBezTo>
                    <a:pt x="5449" y="1986"/>
                    <a:pt x="2875" y="2490"/>
                    <a:pt x="296" y="2970"/>
                  </a:cubicBezTo>
                  <a:cubicBezTo>
                    <a:pt x="1" y="3025"/>
                    <a:pt x="62" y="3175"/>
                    <a:pt x="67" y="3334"/>
                  </a:cubicBezTo>
                  <a:cubicBezTo>
                    <a:pt x="71" y="3478"/>
                    <a:pt x="104" y="3522"/>
                    <a:pt x="149" y="3522"/>
                  </a:cubicBezTo>
                  <a:cubicBezTo>
                    <a:pt x="216" y="3522"/>
                    <a:pt x="309" y="3428"/>
                    <a:pt x="378" y="3416"/>
                  </a:cubicBezTo>
                  <a:cubicBezTo>
                    <a:pt x="5052" y="2547"/>
                    <a:pt x="9757" y="1839"/>
                    <a:pt x="14358" y="613"/>
                  </a:cubicBezTo>
                  <a:cubicBezTo>
                    <a:pt x="14763" y="506"/>
                    <a:pt x="15167" y="391"/>
                    <a:pt x="15592" y="274"/>
                  </a:cubicBezTo>
                  <a:cubicBezTo>
                    <a:pt x="15499" y="67"/>
                    <a:pt x="15418" y="0"/>
                    <a:pt x="15284"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7"/>
            <p:cNvSpPr/>
            <p:nvPr/>
          </p:nvSpPr>
          <p:spPr>
            <a:xfrm>
              <a:off x="5106725" y="4258975"/>
              <a:ext cx="93325" cy="388050"/>
            </a:xfrm>
            <a:custGeom>
              <a:rect b="b" l="l" r="r" t="t"/>
              <a:pathLst>
                <a:path extrusionOk="0" h="15522" w="3733">
                  <a:moveTo>
                    <a:pt x="3249" y="0"/>
                  </a:moveTo>
                  <a:cubicBezTo>
                    <a:pt x="3120" y="0"/>
                    <a:pt x="3033" y="44"/>
                    <a:pt x="2990" y="280"/>
                  </a:cubicBezTo>
                  <a:cubicBezTo>
                    <a:pt x="2478" y="3063"/>
                    <a:pt x="1940" y="5842"/>
                    <a:pt x="1389" y="8618"/>
                  </a:cubicBezTo>
                  <a:cubicBezTo>
                    <a:pt x="964" y="10762"/>
                    <a:pt x="521" y="12903"/>
                    <a:pt x="53" y="15040"/>
                  </a:cubicBezTo>
                  <a:cubicBezTo>
                    <a:pt x="0" y="15283"/>
                    <a:pt x="2" y="15393"/>
                    <a:pt x="251" y="15522"/>
                  </a:cubicBezTo>
                  <a:cubicBezTo>
                    <a:pt x="310" y="15422"/>
                    <a:pt x="392" y="15330"/>
                    <a:pt x="420" y="15223"/>
                  </a:cubicBezTo>
                  <a:cubicBezTo>
                    <a:pt x="1702" y="10315"/>
                    <a:pt x="2548" y="5319"/>
                    <a:pt x="3436" y="332"/>
                  </a:cubicBezTo>
                  <a:cubicBezTo>
                    <a:pt x="3454" y="225"/>
                    <a:pt x="3732" y="39"/>
                    <a:pt x="3370" y="8"/>
                  </a:cubicBezTo>
                  <a:cubicBezTo>
                    <a:pt x="3326" y="4"/>
                    <a:pt x="3286" y="0"/>
                    <a:pt x="3249"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7"/>
            <p:cNvSpPr/>
            <p:nvPr/>
          </p:nvSpPr>
          <p:spPr>
            <a:xfrm>
              <a:off x="5254950" y="3441875"/>
              <a:ext cx="93150" cy="387100"/>
            </a:xfrm>
            <a:custGeom>
              <a:rect b="b" l="l" r="r" t="t"/>
              <a:pathLst>
                <a:path extrusionOk="0" h="15484" w="3726">
                  <a:moveTo>
                    <a:pt x="3511" y="1"/>
                  </a:moveTo>
                  <a:cubicBezTo>
                    <a:pt x="3391" y="1"/>
                    <a:pt x="3348" y="127"/>
                    <a:pt x="3314" y="258"/>
                  </a:cubicBezTo>
                  <a:cubicBezTo>
                    <a:pt x="2040" y="5164"/>
                    <a:pt x="1194" y="10160"/>
                    <a:pt x="306" y="15145"/>
                  </a:cubicBezTo>
                  <a:cubicBezTo>
                    <a:pt x="289" y="15250"/>
                    <a:pt x="1" y="15439"/>
                    <a:pt x="366" y="15474"/>
                  </a:cubicBezTo>
                  <a:cubicBezTo>
                    <a:pt x="414" y="15479"/>
                    <a:pt x="459" y="15484"/>
                    <a:pt x="500" y="15484"/>
                  </a:cubicBezTo>
                  <a:cubicBezTo>
                    <a:pt x="619" y="15484"/>
                    <a:pt x="707" y="15439"/>
                    <a:pt x="749" y="15209"/>
                  </a:cubicBezTo>
                  <a:cubicBezTo>
                    <a:pt x="1262" y="12405"/>
                    <a:pt x="1796" y="9608"/>
                    <a:pt x="2351" y="6812"/>
                  </a:cubicBezTo>
                  <a:cubicBezTo>
                    <a:pt x="2784" y="4637"/>
                    <a:pt x="3252" y="2470"/>
                    <a:pt x="3725" y="199"/>
                  </a:cubicBezTo>
                  <a:cubicBezTo>
                    <a:pt x="3715" y="187"/>
                    <a:pt x="3663" y="37"/>
                    <a:pt x="3576" y="11"/>
                  </a:cubicBezTo>
                  <a:cubicBezTo>
                    <a:pt x="3552" y="4"/>
                    <a:pt x="3530" y="1"/>
                    <a:pt x="351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7"/>
            <p:cNvSpPr/>
            <p:nvPr/>
          </p:nvSpPr>
          <p:spPr>
            <a:xfrm>
              <a:off x="5105875" y="3442000"/>
              <a:ext cx="88100" cy="386975"/>
            </a:xfrm>
            <a:custGeom>
              <a:rect b="b" l="l" r="r" t="t"/>
              <a:pathLst>
                <a:path extrusionOk="0" h="15479" w="3524">
                  <a:moveTo>
                    <a:pt x="270" y="0"/>
                  </a:moveTo>
                  <a:cubicBezTo>
                    <a:pt x="247" y="0"/>
                    <a:pt x="221" y="4"/>
                    <a:pt x="191" y="13"/>
                  </a:cubicBezTo>
                  <a:cubicBezTo>
                    <a:pt x="0" y="67"/>
                    <a:pt x="46" y="243"/>
                    <a:pt x="91" y="448"/>
                  </a:cubicBezTo>
                  <a:cubicBezTo>
                    <a:pt x="520" y="2397"/>
                    <a:pt x="927" y="4350"/>
                    <a:pt x="1315" y="6307"/>
                  </a:cubicBezTo>
                  <a:cubicBezTo>
                    <a:pt x="1901" y="9272"/>
                    <a:pt x="2473" y="12239"/>
                    <a:pt x="3027" y="15209"/>
                  </a:cubicBezTo>
                  <a:cubicBezTo>
                    <a:pt x="3065" y="15416"/>
                    <a:pt x="3131" y="15479"/>
                    <a:pt x="3260" y="15479"/>
                  </a:cubicBezTo>
                  <a:cubicBezTo>
                    <a:pt x="3289" y="15479"/>
                    <a:pt x="3322" y="15476"/>
                    <a:pt x="3358" y="15470"/>
                  </a:cubicBezTo>
                  <a:cubicBezTo>
                    <a:pt x="3439" y="15458"/>
                    <a:pt x="3513" y="15407"/>
                    <a:pt x="3523" y="15403"/>
                  </a:cubicBezTo>
                  <a:cubicBezTo>
                    <a:pt x="3156" y="13369"/>
                    <a:pt x="2770" y="11409"/>
                    <a:pt x="2448" y="9439"/>
                  </a:cubicBezTo>
                  <a:cubicBezTo>
                    <a:pt x="1951" y="6372"/>
                    <a:pt x="1186" y="3367"/>
                    <a:pt x="462" y="351"/>
                  </a:cubicBezTo>
                  <a:cubicBezTo>
                    <a:pt x="426" y="198"/>
                    <a:pt x="434" y="0"/>
                    <a:pt x="270"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7"/>
            <p:cNvSpPr/>
            <p:nvPr/>
          </p:nvSpPr>
          <p:spPr>
            <a:xfrm>
              <a:off x="5303975" y="4243700"/>
              <a:ext cx="197425" cy="331825"/>
            </a:xfrm>
            <a:custGeom>
              <a:rect b="b" l="l" r="r" t="t"/>
              <a:pathLst>
                <a:path extrusionOk="0" h="13273" w="7897">
                  <a:moveTo>
                    <a:pt x="466" y="1"/>
                  </a:moveTo>
                  <a:cubicBezTo>
                    <a:pt x="192" y="97"/>
                    <a:pt x="1" y="174"/>
                    <a:pt x="192" y="484"/>
                  </a:cubicBezTo>
                  <a:cubicBezTo>
                    <a:pt x="528" y="1029"/>
                    <a:pt x="820" y="1598"/>
                    <a:pt x="1142" y="2149"/>
                  </a:cubicBezTo>
                  <a:cubicBezTo>
                    <a:pt x="3233" y="5722"/>
                    <a:pt x="5324" y="9292"/>
                    <a:pt x="7428" y="12856"/>
                  </a:cubicBezTo>
                  <a:cubicBezTo>
                    <a:pt x="7529" y="13027"/>
                    <a:pt x="7738" y="13134"/>
                    <a:pt x="7896" y="13272"/>
                  </a:cubicBezTo>
                  <a:cubicBezTo>
                    <a:pt x="7852" y="13073"/>
                    <a:pt x="7855" y="12850"/>
                    <a:pt x="7758" y="12681"/>
                  </a:cubicBezTo>
                  <a:cubicBezTo>
                    <a:pt x="5463" y="8649"/>
                    <a:pt x="3158" y="4625"/>
                    <a:pt x="852" y="599"/>
                  </a:cubicBezTo>
                  <a:cubicBezTo>
                    <a:pt x="730" y="387"/>
                    <a:pt x="588" y="187"/>
                    <a:pt x="466"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7"/>
            <p:cNvSpPr/>
            <p:nvPr/>
          </p:nvSpPr>
          <p:spPr>
            <a:xfrm>
              <a:off x="4696700" y="4122725"/>
              <a:ext cx="331500" cy="195275"/>
            </a:xfrm>
            <a:custGeom>
              <a:rect b="b" l="l" r="r" t="t"/>
              <a:pathLst>
                <a:path extrusionOk="0" h="7811" w="13260">
                  <a:moveTo>
                    <a:pt x="12965" y="0"/>
                  </a:moveTo>
                  <a:cubicBezTo>
                    <a:pt x="12867" y="0"/>
                    <a:pt x="12787" y="111"/>
                    <a:pt x="12703" y="159"/>
                  </a:cubicBezTo>
                  <a:cubicBezTo>
                    <a:pt x="8604" y="2543"/>
                    <a:pt x="4503" y="4926"/>
                    <a:pt x="412" y="7322"/>
                  </a:cubicBezTo>
                  <a:cubicBezTo>
                    <a:pt x="240" y="7424"/>
                    <a:pt x="137" y="7646"/>
                    <a:pt x="1" y="7810"/>
                  </a:cubicBezTo>
                  <a:cubicBezTo>
                    <a:pt x="198" y="7759"/>
                    <a:pt x="418" y="7745"/>
                    <a:pt x="590" y="7648"/>
                  </a:cubicBezTo>
                  <a:cubicBezTo>
                    <a:pt x="4428" y="5469"/>
                    <a:pt x="8262" y="3284"/>
                    <a:pt x="12094" y="1094"/>
                  </a:cubicBezTo>
                  <a:cubicBezTo>
                    <a:pt x="12494" y="865"/>
                    <a:pt x="12875" y="606"/>
                    <a:pt x="13260" y="365"/>
                  </a:cubicBezTo>
                  <a:cubicBezTo>
                    <a:pt x="13199" y="250"/>
                    <a:pt x="13168" y="140"/>
                    <a:pt x="13097" y="68"/>
                  </a:cubicBezTo>
                  <a:cubicBezTo>
                    <a:pt x="13049" y="19"/>
                    <a:pt x="13006" y="0"/>
                    <a:pt x="1296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7"/>
            <p:cNvSpPr/>
            <p:nvPr/>
          </p:nvSpPr>
          <p:spPr>
            <a:xfrm>
              <a:off x="5426450" y="4122950"/>
              <a:ext cx="333225" cy="195625"/>
            </a:xfrm>
            <a:custGeom>
              <a:rect b="b" l="l" r="r" t="t"/>
              <a:pathLst>
                <a:path extrusionOk="0" h="7825" w="13329">
                  <a:moveTo>
                    <a:pt x="291" y="1"/>
                  </a:moveTo>
                  <a:cubicBezTo>
                    <a:pt x="226" y="1"/>
                    <a:pt x="163" y="43"/>
                    <a:pt x="106" y="171"/>
                  </a:cubicBezTo>
                  <a:cubicBezTo>
                    <a:pt x="1" y="407"/>
                    <a:pt x="119" y="430"/>
                    <a:pt x="286" y="526"/>
                  </a:cubicBezTo>
                  <a:cubicBezTo>
                    <a:pt x="1872" y="1447"/>
                    <a:pt x="3438" y="2401"/>
                    <a:pt x="5030" y="3311"/>
                  </a:cubicBezTo>
                  <a:cubicBezTo>
                    <a:pt x="7615" y="4789"/>
                    <a:pt x="10215" y="6245"/>
                    <a:pt x="12811" y="7705"/>
                  </a:cubicBezTo>
                  <a:cubicBezTo>
                    <a:pt x="12903" y="7757"/>
                    <a:pt x="13001" y="7824"/>
                    <a:pt x="13110" y="7824"/>
                  </a:cubicBezTo>
                  <a:cubicBezTo>
                    <a:pt x="13178" y="7824"/>
                    <a:pt x="13251" y="7798"/>
                    <a:pt x="13329" y="7726"/>
                  </a:cubicBezTo>
                  <a:cubicBezTo>
                    <a:pt x="13178" y="7585"/>
                    <a:pt x="13056" y="7417"/>
                    <a:pt x="12891" y="7322"/>
                  </a:cubicBezTo>
                  <a:cubicBezTo>
                    <a:pt x="8769" y="4908"/>
                    <a:pt x="4641" y="2503"/>
                    <a:pt x="515" y="96"/>
                  </a:cubicBezTo>
                  <a:cubicBezTo>
                    <a:pt x="437" y="51"/>
                    <a:pt x="362" y="1"/>
                    <a:pt x="29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7"/>
            <p:cNvSpPr/>
            <p:nvPr/>
          </p:nvSpPr>
          <p:spPr>
            <a:xfrm>
              <a:off x="5425400" y="3769475"/>
              <a:ext cx="333725" cy="196275"/>
            </a:xfrm>
            <a:custGeom>
              <a:rect b="b" l="l" r="r" t="t"/>
              <a:pathLst>
                <a:path extrusionOk="0" h="7851" w="13349">
                  <a:moveTo>
                    <a:pt x="13175" y="0"/>
                  </a:moveTo>
                  <a:cubicBezTo>
                    <a:pt x="13009" y="0"/>
                    <a:pt x="12867" y="105"/>
                    <a:pt x="12722" y="185"/>
                  </a:cubicBezTo>
                  <a:cubicBezTo>
                    <a:pt x="11977" y="591"/>
                    <a:pt x="11226" y="984"/>
                    <a:pt x="10493" y="1407"/>
                  </a:cubicBezTo>
                  <a:cubicBezTo>
                    <a:pt x="7073" y="3375"/>
                    <a:pt x="3656" y="5351"/>
                    <a:pt x="241" y="7326"/>
                  </a:cubicBezTo>
                  <a:cubicBezTo>
                    <a:pt x="145" y="7382"/>
                    <a:pt x="1" y="7429"/>
                    <a:pt x="140" y="7590"/>
                  </a:cubicBezTo>
                  <a:cubicBezTo>
                    <a:pt x="209" y="7670"/>
                    <a:pt x="259" y="7767"/>
                    <a:pt x="316" y="7851"/>
                  </a:cubicBezTo>
                  <a:cubicBezTo>
                    <a:pt x="450" y="7773"/>
                    <a:pt x="541" y="7719"/>
                    <a:pt x="632" y="7666"/>
                  </a:cubicBezTo>
                  <a:cubicBezTo>
                    <a:pt x="3075" y="6260"/>
                    <a:pt x="5523" y="4864"/>
                    <a:pt x="7959" y="3445"/>
                  </a:cubicBezTo>
                  <a:cubicBezTo>
                    <a:pt x="9592" y="2495"/>
                    <a:pt x="11209" y="1518"/>
                    <a:pt x="12825" y="539"/>
                  </a:cubicBezTo>
                  <a:cubicBezTo>
                    <a:pt x="13027" y="417"/>
                    <a:pt x="13175" y="208"/>
                    <a:pt x="13348" y="40"/>
                  </a:cubicBezTo>
                  <a:cubicBezTo>
                    <a:pt x="13287" y="12"/>
                    <a:pt x="13230" y="0"/>
                    <a:pt x="1317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7"/>
            <p:cNvSpPr/>
            <p:nvPr/>
          </p:nvSpPr>
          <p:spPr>
            <a:xfrm>
              <a:off x="4696125" y="3768925"/>
              <a:ext cx="334175" cy="196150"/>
            </a:xfrm>
            <a:custGeom>
              <a:rect b="b" l="l" r="r" t="t"/>
              <a:pathLst>
                <a:path extrusionOk="0" h="7846" w="13367">
                  <a:moveTo>
                    <a:pt x="243" y="0"/>
                  </a:moveTo>
                  <a:cubicBezTo>
                    <a:pt x="123" y="33"/>
                    <a:pt x="62" y="52"/>
                    <a:pt x="1" y="68"/>
                  </a:cubicBezTo>
                  <a:cubicBezTo>
                    <a:pt x="142" y="224"/>
                    <a:pt x="257" y="426"/>
                    <a:pt x="430" y="527"/>
                  </a:cubicBezTo>
                  <a:cubicBezTo>
                    <a:pt x="4524" y="2922"/>
                    <a:pt x="8623" y="5306"/>
                    <a:pt x="12722" y="7691"/>
                  </a:cubicBezTo>
                  <a:cubicBezTo>
                    <a:pt x="12817" y="7746"/>
                    <a:pt x="12908" y="7846"/>
                    <a:pt x="13002" y="7846"/>
                  </a:cubicBezTo>
                  <a:cubicBezTo>
                    <a:pt x="13066" y="7846"/>
                    <a:pt x="13132" y="7798"/>
                    <a:pt x="13202" y="7657"/>
                  </a:cubicBezTo>
                  <a:cubicBezTo>
                    <a:pt x="13366" y="7330"/>
                    <a:pt x="13078" y="7355"/>
                    <a:pt x="12958" y="7284"/>
                  </a:cubicBezTo>
                  <a:cubicBezTo>
                    <a:pt x="9762" y="5408"/>
                    <a:pt x="6568" y="3530"/>
                    <a:pt x="3360" y="1675"/>
                  </a:cubicBezTo>
                  <a:cubicBezTo>
                    <a:pt x="2330" y="1079"/>
                    <a:pt x="1263" y="546"/>
                    <a:pt x="243"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7"/>
            <p:cNvSpPr/>
            <p:nvPr/>
          </p:nvSpPr>
          <p:spPr>
            <a:xfrm>
              <a:off x="4950325" y="4243750"/>
              <a:ext cx="199075" cy="331700"/>
            </a:xfrm>
            <a:custGeom>
              <a:rect b="b" l="l" r="r" t="t"/>
              <a:pathLst>
                <a:path extrusionOk="0" h="13268" w="7963">
                  <a:moveTo>
                    <a:pt x="7574" y="0"/>
                  </a:moveTo>
                  <a:cubicBezTo>
                    <a:pt x="7495" y="0"/>
                    <a:pt x="7473" y="110"/>
                    <a:pt x="7434" y="178"/>
                  </a:cubicBezTo>
                  <a:cubicBezTo>
                    <a:pt x="5089" y="4259"/>
                    <a:pt x="2745" y="8340"/>
                    <a:pt x="411" y="12428"/>
                  </a:cubicBezTo>
                  <a:cubicBezTo>
                    <a:pt x="269" y="12678"/>
                    <a:pt x="1" y="12917"/>
                    <a:pt x="166" y="13267"/>
                  </a:cubicBezTo>
                  <a:cubicBezTo>
                    <a:pt x="361" y="13048"/>
                    <a:pt x="598" y="12850"/>
                    <a:pt x="747" y="12602"/>
                  </a:cubicBezTo>
                  <a:cubicBezTo>
                    <a:pt x="2760" y="9207"/>
                    <a:pt x="4764" y="5805"/>
                    <a:pt x="6761" y="2402"/>
                  </a:cubicBezTo>
                  <a:cubicBezTo>
                    <a:pt x="7173" y="1699"/>
                    <a:pt x="7549" y="977"/>
                    <a:pt x="7962" y="226"/>
                  </a:cubicBezTo>
                  <a:cubicBezTo>
                    <a:pt x="7874" y="172"/>
                    <a:pt x="7774" y="118"/>
                    <a:pt x="7685" y="50"/>
                  </a:cubicBezTo>
                  <a:cubicBezTo>
                    <a:pt x="7638" y="14"/>
                    <a:pt x="7602" y="0"/>
                    <a:pt x="7574"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7"/>
            <p:cNvSpPr/>
            <p:nvPr/>
          </p:nvSpPr>
          <p:spPr>
            <a:xfrm>
              <a:off x="5303400" y="3512475"/>
              <a:ext cx="199050" cy="331275"/>
            </a:xfrm>
            <a:custGeom>
              <a:rect b="b" l="l" r="r" t="t"/>
              <a:pathLst>
                <a:path extrusionOk="0" h="13251" w="7962">
                  <a:moveTo>
                    <a:pt x="7912" y="1"/>
                  </a:moveTo>
                  <a:cubicBezTo>
                    <a:pt x="7756" y="140"/>
                    <a:pt x="7548" y="249"/>
                    <a:pt x="7448" y="422"/>
                  </a:cubicBezTo>
                  <a:cubicBezTo>
                    <a:pt x="5043" y="4531"/>
                    <a:pt x="2650" y="8644"/>
                    <a:pt x="256" y="12758"/>
                  </a:cubicBezTo>
                  <a:cubicBezTo>
                    <a:pt x="164" y="12916"/>
                    <a:pt x="0" y="13050"/>
                    <a:pt x="300" y="13202"/>
                  </a:cubicBezTo>
                  <a:cubicBezTo>
                    <a:pt x="368" y="13236"/>
                    <a:pt x="420" y="13251"/>
                    <a:pt x="462" y="13251"/>
                  </a:cubicBezTo>
                  <a:cubicBezTo>
                    <a:pt x="607" y="13251"/>
                    <a:pt x="621" y="13077"/>
                    <a:pt x="683" y="12972"/>
                  </a:cubicBezTo>
                  <a:cubicBezTo>
                    <a:pt x="2555" y="9775"/>
                    <a:pt x="4434" y="6581"/>
                    <a:pt x="6289" y="3373"/>
                  </a:cubicBezTo>
                  <a:cubicBezTo>
                    <a:pt x="6885" y="2342"/>
                    <a:pt x="7420" y="1276"/>
                    <a:pt x="7962" y="266"/>
                  </a:cubicBezTo>
                  <a:cubicBezTo>
                    <a:pt x="7937" y="134"/>
                    <a:pt x="7925" y="66"/>
                    <a:pt x="7912"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7"/>
            <p:cNvSpPr/>
            <p:nvPr/>
          </p:nvSpPr>
          <p:spPr>
            <a:xfrm>
              <a:off x="4953300" y="3511075"/>
              <a:ext cx="198800" cy="332675"/>
            </a:xfrm>
            <a:custGeom>
              <a:rect b="b" l="l" r="r" t="t"/>
              <a:pathLst>
                <a:path extrusionOk="0" h="13307" w="7952">
                  <a:moveTo>
                    <a:pt x="118" y="1"/>
                  </a:moveTo>
                  <a:cubicBezTo>
                    <a:pt x="52" y="75"/>
                    <a:pt x="0" y="109"/>
                    <a:pt x="5" y="130"/>
                  </a:cubicBezTo>
                  <a:cubicBezTo>
                    <a:pt x="42" y="298"/>
                    <a:pt x="58" y="480"/>
                    <a:pt x="140" y="624"/>
                  </a:cubicBezTo>
                  <a:cubicBezTo>
                    <a:pt x="2503" y="4755"/>
                    <a:pt x="4874" y="8883"/>
                    <a:pt x="7245" y="13011"/>
                  </a:cubicBezTo>
                  <a:cubicBezTo>
                    <a:pt x="7315" y="13134"/>
                    <a:pt x="7355" y="13307"/>
                    <a:pt x="7497" y="13307"/>
                  </a:cubicBezTo>
                  <a:cubicBezTo>
                    <a:pt x="7543" y="13307"/>
                    <a:pt x="7599" y="13289"/>
                    <a:pt x="7670" y="13247"/>
                  </a:cubicBezTo>
                  <a:cubicBezTo>
                    <a:pt x="7951" y="13078"/>
                    <a:pt x="7753" y="12934"/>
                    <a:pt x="7665" y="12783"/>
                  </a:cubicBezTo>
                  <a:cubicBezTo>
                    <a:pt x="5443" y="8950"/>
                    <a:pt x="3224" y="5115"/>
                    <a:pt x="994" y="1286"/>
                  </a:cubicBezTo>
                  <a:cubicBezTo>
                    <a:pt x="741" y="853"/>
                    <a:pt x="427" y="452"/>
                    <a:pt x="11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7"/>
            <p:cNvSpPr/>
            <p:nvPr/>
          </p:nvSpPr>
          <p:spPr>
            <a:xfrm>
              <a:off x="4867225" y="4230125"/>
              <a:ext cx="238900" cy="302450"/>
            </a:xfrm>
            <a:custGeom>
              <a:rect b="b" l="l" r="r" t="t"/>
              <a:pathLst>
                <a:path extrusionOk="0" h="12098" w="9556">
                  <a:moveTo>
                    <a:pt x="9412" y="1"/>
                  </a:moveTo>
                  <a:cubicBezTo>
                    <a:pt x="9411" y="1"/>
                    <a:pt x="9409" y="1"/>
                    <a:pt x="9408" y="1"/>
                  </a:cubicBezTo>
                  <a:cubicBezTo>
                    <a:pt x="9297" y="11"/>
                    <a:pt x="9153" y="30"/>
                    <a:pt x="9084" y="104"/>
                  </a:cubicBezTo>
                  <a:cubicBezTo>
                    <a:pt x="8734" y="478"/>
                    <a:pt x="8381" y="853"/>
                    <a:pt x="8072" y="1260"/>
                  </a:cubicBezTo>
                  <a:cubicBezTo>
                    <a:pt x="5563" y="4569"/>
                    <a:pt x="3061" y="7884"/>
                    <a:pt x="560" y="11201"/>
                  </a:cubicBezTo>
                  <a:cubicBezTo>
                    <a:pt x="364" y="11460"/>
                    <a:pt x="1" y="11832"/>
                    <a:pt x="270" y="12053"/>
                  </a:cubicBezTo>
                  <a:cubicBezTo>
                    <a:pt x="308" y="12084"/>
                    <a:pt x="347" y="12098"/>
                    <a:pt x="386" y="12098"/>
                  </a:cubicBezTo>
                  <a:cubicBezTo>
                    <a:pt x="589" y="12098"/>
                    <a:pt x="797" y="11729"/>
                    <a:pt x="939" y="11541"/>
                  </a:cubicBezTo>
                  <a:cubicBezTo>
                    <a:pt x="3426" y="8259"/>
                    <a:pt x="5891" y="4963"/>
                    <a:pt x="8365" y="1672"/>
                  </a:cubicBezTo>
                  <a:cubicBezTo>
                    <a:pt x="8753" y="1154"/>
                    <a:pt x="9154" y="646"/>
                    <a:pt x="9556" y="122"/>
                  </a:cubicBezTo>
                  <a:cubicBezTo>
                    <a:pt x="9509" y="82"/>
                    <a:pt x="9456" y="1"/>
                    <a:pt x="9412"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7"/>
            <p:cNvSpPr/>
            <p:nvPr/>
          </p:nvSpPr>
          <p:spPr>
            <a:xfrm>
              <a:off x="5413975" y="4165900"/>
              <a:ext cx="302575" cy="233475"/>
            </a:xfrm>
            <a:custGeom>
              <a:rect b="b" l="l" r="r" t="t"/>
              <a:pathLst>
                <a:path extrusionOk="0" h="9339" w="12103">
                  <a:moveTo>
                    <a:pt x="105" y="1"/>
                  </a:moveTo>
                  <a:cubicBezTo>
                    <a:pt x="84" y="21"/>
                    <a:pt x="0" y="65"/>
                    <a:pt x="1" y="106"/>
                  </a:cubicBezTo>
                  <a:cubicBezTo>
                    <a:pt x="5" y="218"/>
                    <a:pt x="6" y="369"/>
                    <a:pt x="76" y="434"/>
                  </a:cubicBezTo>
                  <a:cubicBezTo>
                    <a:pt x="445" y="790"/>
                    <a:pt x="815" y="1152"/>
                    <a:pt x="1223" y="1461"/>
                  </a:cubicBezTo>
                  <a:cubicBezTo>
                    <a:pt x="4547" y="3980"/>
                    <a:pt x="7879" y="6488"/>
                    <a:pt x="11212" y="8995"/>
                  </a:cubicBezTo>
                  <a:cubicBezTo>
                    <a:pt x="11412" y="9147"/>
                    <a:pt x="11609" y="9339"/>
                    <a:pt x="11868" y="9339"/>
                  </a:cubicBezTo>
                  <a:cubicBezTo>
                    <a:pt x="11941" y="9339"/>
                    <a:pt x="12018" y="9324"/>
                    <a:pt x="12103" y="9288"/>
                  </a:cubicBezTo>
                  <a:cubicBezTo>
                    <a:pt x="11922" y="9060"/>
                    <a:pt x="11779" y="8782"/>
                    <a:pt x="11555" y="8612"/>
                  </a:cubicBezTo>
                  <a:cubicBezTo>
                    <a:pt x="8513" y="6301"/>
                    <a:pt x="5459" y="4004"/>
                    <a:pt x="2405" y="1706"/>
                  </a:cubicBezTo>
                  <a:cubicBezTo>
                    <a:pt x="1652" y="1139"/>
                    <a:pt x="891" y="583"/>
                    <a:pt x="105"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7"/>
            <p:cNvSpPr/>
            <p:nvPr/>
          </p:nvSpPr>
          <p:spPr>
            <a:xfrm>
              <a:off x="4738375" y="4165750"/>
              <a:ext cx="306950" cy="234400"/>
            </a:xfrm>
            <a:custGeom>
              <a:rect b="b" l="l" r="r" t="t"/>
              <a:pathLst>
                <a:path extrusionOk="0" h="9376" w="12278">
                  <a:moveTo>
                    <a:pt x="11951" y="1"/>
                  </a:moveTo>
                  <a:cubicBezTo>
                    <a:pt x="11850" y="1"/>
                    <a:pt x="11805" y="179"/>
                    <a:pt x="11732" y="232"/>
                  </a:cubicBezTo>
                  <a:cubicBezTo>
                    <a:pt x="9679" y="1734"/>
                    <a:pt x="7618" y="3226"/>
                    <a:pt x="5589" y="4761"/>
                  </a:cubicBezTo>
                  <a:cubicBezTo>
                    <a:pt x="3776" y="6133"/>
                    <a:pt x="2000" y="7552"/>
                    <a:pt x="211" y="8955"/>
                  </a:cubicBezTo>
                  <a:cubicBezTo>
                    <a:pt x="121" y="9026"/>
                    <a:pt x="69" y="9146"/>
                    <a:pt x="0" y="9242"/>
                  </a:cubicBezTo>
                  <a:cubicBezTo>
                    <a:pt x="87" y="9282"/>
                    <a:pt x="174" y="9319"/>
                    <a:pt x="304" y="9375"/>
                  </a:cubicBezTo>
                  <a:cubicBezTo>
                    <a:pt x="416" y="9305"/>
                    <a:pt x="536" y="9243"/>
                    <a:pt x="642" y="9164"/>
                  </a:cubicBezTo>
                  <a:cubicBezTo>
                    <a:pt x="2971" y="7410"/>
                    <a:pt x="5302" y="5662"/>
                    <a:pt x="7623" y="3897"/>
                  </a:cubicBezTo>
                  <a:cubicBezTo>
                    <a:pt x="9068" y="2797"/>
                    <a:pt x="10498" y="1674"/>
                    <a:pt x="11930" y="557"/>
                  </a:cubicBezTo>
                  <a:cubicBezTo>
                    <a:pt x="12079" y="440"/>
                    <a:pt x="12278" y="286"/>
                    <a:pt x="12079" y="76"/>
                  </a:cubicBezTo>
                  <a:cubicBezTo>
                    <a:pt x="12028" y="22"/>
                    <a:pt x="11986" y="1"/>
                    <a:pt x="1195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7"/>
            <p:cNvSpPr/>
            <p:nvPr/>
          </p:nvSpPr>
          <p:spPr>
            <a:xfrm>
              <a:off x="5408450" y="3689200"/>
              <a:ext cx="312600" cy="232250"/>
            </a:xfrm>
            <a:custGeom>
              <a:rect b="b" l="l" r="r" t="t"/>
              <a:pathLst>
                <a:path extrusionOk="0" h="9290" w="12504">
                  <a:moveTo>
                    <a:pt x="12101" y="1"/>
                  </a:moveTo>
                  <a:cubicBezTo>
                    <a:pt x="11953" y="1"/>
                    <a:pt x="11836" y="30"/>
                    <a:pt x="11702" y="132"/>
                  </a:cubicBezTo>
                  <a:cubicBezTo>
                    <a:pt x="9524" y="1794"/>
                    <a:pt x="7331" y="3437"/>
                    <a:pt x="5147" y="5093"/>
                  </a:cubicBezTo>
                  <a:cubicBezTo>
                    <a:pt x="3661" y="6223"/>
                    <a:pt x="2174" y="7354"/>
                    <a:pt x="704" y="8504"/>
                  </a:cubicBezTo>
                  <a:cubicBezTo>
                    <a:pt x="481" y="8677"/>
                    <a:pt x="1" y="8871"/>
                    <a:pt x="263" y="9213"/>
                  </a:cubicBezTo>
                  <a:cubicBezTo>
                    <a:pt x="306" y="9268"/>
                    <a:pt x="348" y="9290"/>
                    <a:pt x="391" y="9290"/>
                  </a:cubicBezTo>
                  <a:cubicBezTo>
                    <a:pt x="551" y="9290"/>
                    <a:pt x="716" y="8982"/>
                    <a:pt x="890" y="8896"/>
                  </a:cubicBezTo>
                  <a:cubicBezTo>
                    <a:pt x="1196" y="8743"/>
                    <a:pt x="1446" y="8482"/>
                    <a:pt x="1725" y="8273"/>
                  </a:cubicBezTo>
                  <a:cubicBezTo>
                    <a:pt x="4919" y="5873"/>
                    <a:pt x="8118" y="3479"/>
                    <a:pt x="11309" y="1073"/>
                  </a:cubicBezTo>
                  <a:cubicBezTo>
                    <a:pt x="11685" y="790"/>
                    <a:pt x="12022" y="455"/>
                    <a:pt x="12504" y="33"/>
                  </a:cubicBezTo>
                  <a:cubicBezTo>
                    <a:pt x="12340" y="17"/>
                    <a:pt x="12212" y="1"/>
                    <a:pt x="1210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7"/>
            <p:cNvSpPr/>
            <p:nvPr/>
          </p:nvSpPr>
          <p:spPr>
            <a:xfrm>
              <a:off x="4735400" y="3687825"/>
              <a:ext cx="310325" cy="233650"/>
            </a:xfrm>
            <a:custGeom>
              <a:rect b="b" l="l" r="r" t="t"/>
              <a:pathLst>
                <a:path extrusionOk="0" h="9346" w="12413">
                  <a:moveTo>
                    <a:pt x="370" y="0"/>
                  </a:moveTo>
                  <a:cubicBezTo>
                    <a:pt x="296" y="0"/>
                    <a:pt x="229" y="29"/>
                    <a:pt x="174" y="100"/>
                  </a:cubicBezTo>
                  <a:cubicBezTo>
                    <a:pt x="1" y="330"/>
                    <a:pt x="429" y="559"/>
                    <a:pt x="628" y="710"/>
                  </a:cubicBezTo>
                  <a:cubicBezTo>
                    <a:pt x="4394" y="3569"/>
                    <a:pt x="8174" y="6408"/>
                    <a:pt x="11952" y="9251"/>
                  </a:cubicBezTo>
                  <a:cubicBezTo>
                    <a:pt x="12004" y="9290"/>
                    <a:pt x="12085" y="9346"/>
                    <a:pt x="12130" y="9346"/>
                  </a:cubicBezTo>
                  <a:cubicBezTo>
                    <a:pt x="12137" y="9346"/>
                    <a:pt x="12143" y="9345"/>
                    <a:pt x="12147" y="9342"/>
                  </a:cubicBezTo>
                  <a:cubicBezTo>
                    <a:pt x="12212" y="9307"/>
                    <a:pt x="12243" y="9210"/>
                    <a:pt x="12412" y="8947"/>
                  </a:cubicBezTo>
                  <a:cubicBezTo>
                    <a:pt x="12244" y="8851"/>
                    <a:pt x="12042" y="8763"/>
                    <a:pt x="11872" y="8637"/>
                  </a:cubicBezTo>
                  <a:cubicBezTo>
                    <a:pt x="8233" y="5863"/>
                    <a:pt x="4600" y="3081"/>
                    <a:pt x="956" y="314"/>
                  </a:cubicBezTo>
                  <a:cubicBezTo>
                    <a:pt x="795" y="192"/>
                    <a:pt x="561" y="0"/>
                    <a:pt x="370"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7"/>
            <p:cNvSpPr/>
            <p:nvPr/>
          </p:nvSpPr>
          <p:spPr>
            <a:xfrm>
              <a:off x="5350975" y="3554775"/>
              <a:ext cx="232900" cy="302500"/>
            </a:xfrm>
            <a:custGeom>
              <a:rect b="b" l="l" r="r" t="t"/>
              <a:pathLst>
                <a:path extrusionOk="0" h="12100" w="9316">
                  <a:moveTo>
                    <a:pt x="9191" y="1"/>
                  </a:moveTo>
                  <a:cubicBezTo>
                    <a:pt x="9107" y="54"/>
                    <a:pt x="8998" y="87"/>
                    <a:pt x="8938" y="162"/>
                  </a:cubicBezTo>
                  <a:cubicBezTo>
                    <a:pt x="8074" y="1221"/>
                    <a:pt x="7189" y="2263"/>
                    <a:pt x="6367" y="3352"/>
                  </a:cubicBezTo>
                  <a:cubicBezTo>
                    <a:pt x="4442" y="5900"/>
                    <a:pt x="2546" y="8469"/>
                    <a:pt x="648" y="11035"/>
                  </a:cubicBezTo>
                  <a:cubicBezTo>
                    <a:pt x="405" y="11363"/>
                    <a:pt x="215" y="11726"/>
                    <a:pt x="1" y="12075"/>
                  </a:cubicBezTo>
                  <a:cubicBezTo>
                    <a:pt x="69" y="12092"/>
                    <a:pt x="130" y="12100"/>
                    <a:pt x="185" y="12100"/>
                  </a:cubicBezTo>
                  <a:cubicBezTo>
                    <a:pt x="647" y="12100"/>
                    <a:pt x="688" y="11540"/>
                    <a:pt x="986" y="11322"/>
                  </a:cubicBezTo>
                  <a:cubicBezTo>
                    <a:pt x="1163" y="11191"/>
                    <a:pt x="1285" y="10983"/>
                    <a:pt x="1423" y="10801"/>
                  </a:cubicBezTo>
                  <a:cubicBezTo>
                    <a:pt x="3459" y="8118"/>
                    <a:pt x="5494" y="5433"/>
                    <a:pt x="7526" y="2747"/>
                  </a:cubicBezTo>
                  <a:cubicBezTo>
                    <a:pt x="8133" y="1946"/>
                    <a:pt x="8728" y="1137"/>
                    <a:pt x="9316" y="351"/>
                  </a:cubicBezTo>
                  <a:cubicBezTo>
                    <a:pt x="9256" y="184"/>
                    <a:pt x="9222" y="94"/>
                    <a:pt x="919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7"/>
            <p:cNvSpPr/>
            <p:nvPr/>
          </p:nvSpPr>
          <p:spPr>
            <a:xfrm>
              <a:off x="4871875" y="3555000"/>
              <a:ext cx="234625" cy="303250"/>
            </a:xfrm>
            <a:custGeom>
              <a:rect b="b" l="l" r="r" t="t"/>
              <a:pathLst>
                <a:path extrusionOk="0" h="12130" w="9385">
                  <a:moveTo>
                    <a:pt x="72" y="0"/>
                  </a:moveTo>
                  <a:lnTo>
                    <a:pt x="72" y="0"/>
                  </a:lnTo>
                  <a:cubicBezTo>
                    <a:pt x="0" y="230"/>
                    <a:pt x="19" y="417"/>
                    <a:pt x="182" y="633"/>
                  </a:cubicBezTo>
                  <a:cubicBezTo>
                    <a:pt x="1948" y="2951"/>
                    <a:pt x="3696" y="5283"/>
                    <a:pt x="5455" y="7607"/>
                  </a:cubicBezTo>
                  <a:cubicBezTo>
                    <a:pt x="6488" y="8971"/>
                    <a:pt x="7525" y="10331"/>
                    <a:pt x="8578" y="11679"/>
                  </a:cubicBezTo>
                  <a:cubicBezTo>
                    <a:pt x="8722" y="11864"/>
                    <a:pt x="8850" y="12130"/>
                    <a:pt x="9141" y="12130"/>
                  </a:cubicBezTo>
                  <a:cubicBezTo>
                    <a:pt x="9157" y="12130"/>
                    <a:pt x="9174" y="12129"/>
                    <a:pt x="9191" y="12127"/>
                  </a:cubicBezTo>
                  <a:cubicBezTo>
                    <a:pt x="9257" y="12121"/>
                    <a:pt x="9315" y="12036"/>
                    <a:pt x="9384" y="11980"/>
                  </a:cubicBezTo>
                  <a:cubicBezTo>
                    <a:pt x="9298" y="11890"/>
                    <a:pt x="9230" y="11831"/>
                    <a:pt x="9178" y="11759"/>
                  </a:cubicBezTo>
                  <a:cubicBezTo>
                    <a:pt x="8493" y="10837"/>
                    <a:pt x="7829" y="9898"/>
                    <a:pt x="7124" y="8991"/>
                  </a:cubicBezTo>
                  <a:cubicBezTo>
                    <a:pt x="4896" y="6122"/>
                    <a:pt x="2897" y="3078"/>
                    <a:pt x="522" y="321"/>
                  </a:cubicBezTo>
                  <a:cubicBezTo>
                    <a:pt x="407" y="185"/>
                    <a:pt x="224" y="106"/>
                    <a:pt x="72"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7"/>
            <p:cNvSpPr/>
            <p:nvPr/>
          </p:nvSpPr>
          <p:spPr>
            <a:xfrm>
              <a:off x="5345775" y="4229150"/>
              <a:ext cx="237450" cy="303800"/>
            </a:xfrm>
            <a:custGeom>
              <a:rect b="b" l="l" r="r" t="t"/>
              <a:pathLst>
                <a:path extrusionOk="0" h="12152" w="9498">
                  <a:moveTo>
                    <a:pt x="395" y="0"/>
                  </a:moveTo>
                  <a:cubicBezTo>
                    <a:pt x="343" y="0"/>
                    <a:pt x="287" y="22"/>
                    <a:pt x="225" y="76"/>
                  </a:cubicBezTo>
                  <a:cubicBezTo>
                    <a:pt x="1" y="270"/>
                    <a:pt x="297" y="326"/>
                    <a:pt x="368" y="423"/>
                  </a:cubicBezTo>
                  <a:cubicBezTo>
                    <a:pt x="1870" y="2475"/>
                    <a:pt x="3363" y="4537"/>
                    <a:pt x="4898" y="6565"/>
                  </a:cubicBezTo>
                  <a:cubicBezTo>
                    <a:pt x="6269" y="8378"/>
                    <a:pt x="7688" y="10156"/>
                    <a:pt x="9093" y="11943"/>
                  </a:cubicBezTo>
                  <a:cubicBezTo>
                    <a:pt x="9170" y="12040"/>
                    <a:pt x="9316" y="12083"/>
                    <a:pt x="9429" y="12151"/>
                  </a:cubicBezTo>
                  <a:cubicBezTo>
                    <a:pt x="9446" y="12068"/>
                    <a:pt x="9466" y="11985"/>
                    <a:pt x="9498" y="11836"/>
                  </a:cubicBezTo>
                  <a:cubicBezTo>
                    <a:pt x="9450" y="11757"/>
                    <a:pt x="9394" y="11633"/>
                    <a:pt x="9315" y="11526"/>
                  </a:cubicBezTo>
                  <a:cubicBezTo>
                    <a:pt x="7560" y="9198"/>
                    <a:pt x="5812" y="6866"/>
                    <a:pt x="4048" y="4546"/>
                  </a:cubicBezTo>
                  <a:cubicBezTo>
                    <a:pt x="2947" y="3100"/>
                    <a:pt x="1824" y="1670"/>
                    <a:pt x="706" y="239"/>
                  </a:cubicBezTo>
                  <a:cubicBezTo>
                    <a:pt x="624" y="134"/>
                    <a:pt x="524" y="0"/>
                    <a:pt x="39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7"/>
            <p:cNvSpPr/>
            <p:nvPr/>
          </p:nvSpPr>
          <p:spPr>
            <a:xfrm>
              <a:off x="4649925" y="4037650"/>
              <a:ext cx="359850" cy="12750"/>
            </a:xfrm>
            <a:custGeom>
              <a:rect b="b" l="l" r="r" t="t"/>
              <a:pathLst>
                <a:path extrusionOk="0" h="510" w="14394">
                  <a:moveTo>
                    <a:pt x="14198" y="1"/>
                  </a:moveTo>
                  <a:cubicBezTo>
                    <a:pt x="14097" y="1"/>
                    <a:pt x="13977" y="48"/>
                    <a:pt x="13896" y="48"/>
                  </a:cubicBezTo>
                  <a:cubicBezTo>
                    <a:pt x="13895" y="48"/>
                    <a:pt x="13895" y="48"/>
                    <a:pt x="13895" y="48"/>
                  </a:cubicBezTo>
                  <a:cubicBezTo>
                    <a:pt x="12552" y="39"/>
                    <a:pt x="11209" y="37"/>
                    <a:pt x="9867" y="37"/>
                  </a:cubicBezTo>
                  <a:cubicBezTo>
                    <a:pt x="8972" y="37"/>
                    <a:pt x="8077" y="38"/>
                    <a:pt x="7182" y="38"/>
                  </a:cubicBezTo>
                  <a:cubicBezTo>
                    <a:pt x="6302" y="38"/>
                    <a:pt x="5421" y="38"/>
                    <a:pt x="4541" y="38"/>
                  </a:cubicBezTo>
                  <a:cubicBezTo>
                    <a:pt x="3220" y="38"/>
                    <a:pt x="1899" y="38"/>
                    <a:pt x="578" y="42"/>
                  </a:cubicBezTo>
                  <a:cubicBezTo>
                    <a:pt x="577" y="42"/>
                    <a:pt x="576" y="42"/>
                    <a:pt x="575" y="42"/>
                  </a:cubicBezTo>
                  <a:cubicBezTo>
                    <a:pt x="488" y="42"/>
                    <a:pt x="377" y="23"/>
                    <a:pt x="276" y="23"/>
                  </a:cubicBezTo>
                  <a:cubicBezTo>
                    <a:pt x="134" y="23"/>
                    <a:pt x="13" y="61"/>
                    <a:pt x="7" y="244"/>
                  </a:cubicBezTo>
                  <a:cubicBezTo>
                    <a:pt x="1" y="442"/>
                    <a:pt x="127" y="482"/>
                    <a:pt x="274" y="482"/>
                  </a:cubicBezTo>
                  <a:cubicBezTo>
                    <a:pt x="370" y="482"/>
                    <a:pt x="476" y="465"/>
                    <a:pt x="558" y="465"/>
                  </a:cubicBezTo>
                  <a:cubicBezTo>
                    <a:pt x="2437" y="467"/>
                    <a:pt x="4317" y="468"/>
                    <a:pt x="6196" y="468"/>
                  </a:cubicBezTo>
                  <a:cubicBezTo>
                    <a:pt x="8756" y="468"/>
                    <a:pt x="11316" y="465"/>
                    <a:pt x="13875" y="458"/>
                  </a:cubicBezTo>
                  <a:cubicBezTo>
                    <a:pt x="13876" y="458"/>
                    <a:pt x="13877" y="458"/>
                    <a:pt x="13877" y="458"/>
                  </a:cubicBezTo>
                  <a:cubicBezTo>
                    <a:pt x="13962" y="458"/>
                    <a:pt x="14090" y="509"/>
                    <a:pt x="14197" y="509"/>
                  </a:cubicBezTo>
                  <a:cubicBezTo>
                    <a:pt x="14306" y="509"/>
                    <a:pt x="14393" y="456"/>
                    <a:pt x="14386" y="237"/>
                  </a:cubicBezTo>
                  <a:cubicBezTo>
                    <a:pt x="14380" y="48"/>
                    <a:pt x="14298" y="1"/>
                    <a:pt x="1419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7"/>
            <p:cNvSpPr/>
            <p:nvPr/>
          </p:nvSpPr>
          <p:spPr>
            <a:xfrm>
              <a:off x="5217350" y="4261950"/>
              <a:ext cx="20175" cy="359550"/>
            </a:xfrm>
            <a:custGeom>
              <a:rect b="b" l="l" r="r" t="t"/>
              <a:pathLst>
                <a:path extrusionOk="0" h="14382" w="807">
                  <a:moveTo>
                    <a:pt x="404" y="1"/>
                  </a:moveTo>
                  <a:cubicBezTo>
                    <a:pt x="0" y="1"/>
                    <a:pt x="206" y="346"/>
                    <a:pt x="206" y="513"/>
                  </a:cubicBezTo>
                  <a:cubicBezTo>
                    <a:pt x="192" y="4952"/>
                    <a:pt x="193" y="9391"/>
                    <a:pt x="198" y="13830"/>
                  </a:cubicBezTo>
                  <a:cubicBezTo>
                    <a:pt x="198" y="14035"/>
                    <a:pt x="92" y="14381"/>
                    <a:pt x="405" y="14381"/>
                  </a:cubicBezTo>
                  <a:cubicBezTo>
                    <a:pt x="409" y="14381"/>
                    <a:pt x="414" y="14381"/>
                    <a:pt x="419" y="14381"/>
                  </a:cubicBezTo>
                  <a:cubicBezTo>
                    <a:pt x="733" y="14371"/>
                    <a:pt x="621" y="14020"/>
                    <a:pt x="621" y="13809"/>
                  </a:cubicBezTo>
                  <a:cubicBezTo>
                    <a:pt x="628" y="11609"/>
                    <a:pt x="625" y="9407"/>
                    <a:pt x="625" y="7205"/>
                  </a:cubicBezTo>
                  <a:cubicBezTo>
                    <a:pt x="625" y="4967"/>
                    <a:pt x="630" y="2731"/>
                    <a:pt x="616" y="492"/>
                  </a:cubicBezTo>
                  <a:cubicBezTo>
                    <a:pt x="615" y="331"/>
                    <a:pt x="806" y="12"/>
                    <a:pt x="427" y="1"/>
                  </a:cubicBezTo>
                  <a:cubicBezTo>
                    <a:pt x="419" y="1"/>
                    <a:pt x="411" y="1"/>
                    <a:pt x="404"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7"/>
            <p:cNvSpPr/>
            <p:nvPr/>
          </p:nvSpPr>
          <p:spPr>
            <a:xfrm>
              <a:off x="5218425" y="3466350"/>
              <a:ext cx="18025" cy="359800"/>
            </a:xfrm>
            <a:custGeom>
              <a:rect b="b" l="l" r="r" t="t"/>
              <a:pathLst>
                <a:path extrusionOk="0" h="14392" w="721">
                  <a:moveTo>
                    <a:pt x="377" y="1"/>
                  </a:moveTo>
                  <a:cubicBezTo>
                    <a:pt x="368" y="1"/>
                    <a:pt x="359" y="1"/>
                    <a:pt x="350" y="2"/>
                  </a:cubicBezTo>
                  <a:cubicBezTo>
                    <a:pt x="67" y="19"/>
                    <a:pt x="154" y="331"/>
                    <a:pt x="154" y="531"/>
                  </a:cubicBezTo>
                  <a:cubicBezTo>
                    <a:pt x="150" y="2751"/>
                    <a:pt x="152" y="4970"/>
                    <a:pt x="152" y="7190"/>
                  </a:cubicBezTo>
                  <a:cubicBezTo>
                    <a:pt x="152" y="9445"/>
                    <a:pt x="148" y="11699"/>
                    <a:pt x="159" y="13954"/>
                  </a:cubicBezTo>
                  <a:cubicBezTo>
                    <a:pt x="161" y="14105"/>
                    <a:pt x="1" y="14380"/>
                    <a:pt x="359" y="14391"/>
                  </a:cubicBezTo>
                  <a:cubicBezTo>
                    <a:pt x="367" y="14391"/>
                    <a:pt x="374" y="14391"/>
                    <a:pt x="380" y="14391"/>
                  </a:cubicBezTo>
                  <a:cubicBezTo>
                    <a:pt x="720" y="14391"/>
                    <a:pt x="577" y="14120"/>
                    <a:pt x="577" y="13971"/>
                  </a:cubicBezTo>
                  <a:cubicBezTo>
                    <a:pt x="585" y="9478"/>
                    <a:pt x="583" y="4986"/>
                    <a:pt x="581" y="494"/>
                  </a:cubicBezTo>
                  <a:cubicBezTo>
                    <a:pt x="581" y="301"/>
                    <a:pt x="651" y="1"/>
                    <a:pt x="377"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7"/>
            <p:cNvSpPr/>
            <p:nvPr/>
          </p:nvSpPr>
          <p:spPr>
            <a:xfrm>
              <a:off x="5445200" y="4038025"/>
              <a:ext cx="360325" cy="12025"/>
            </a:xfrm>
            <a:custGeom>
              <a:rect b="b" l="l" r="r" t="t"/>
              <a:pathLst>
                <a:path extrusionOk="0" h="481" w="14413">
                  <a:moveTo>
                    <a:pt x="185" y="0"/>
                  </a:moveTo>
                  <a:cubicBezTo>
                    <a:pt x="84" y="0"/>
                    <a:pt x="1" y="45"/>
                    <a:pt x="9" y="249"/>
                  </a:cubicBezTo>
                  <a:cubicBezTo>
                    <a:pt x="17" y="436"/>
                    <a:pt x="96" y="481"/>
                    <a:pt x="191" y="481"/>
                  </a:cubicBezTo>
                  <a:cubicBezTo>
                    <a:pt x="276" y="481"/>
                    <a:pt x="374" y="445"/>
                    <a:pt x="445" y="445"/>
                  </a:cubicBezTo>
                  <a:cubicBezTo>
                    <a:pt x="446" y="445"/>
                    <a:pt x="446" y="445"/>
                    <a:pt x="447" y="445"/>
                  </a:cubicBezTo>
                  <a:cubicBezTo>
                    <a:pt x="1895" y="453"/>
                    <a:pt x="3343" y="454"/>
                    <a:pt x="4790" y="454"/>
                  </a:cubicBezTo>
                  <a:cubicBezTo>
                    <a:pt x="5580" y="454"/>
                    <a:pt x="6369" y="454"/>
                    <a:pt x="7159" y="454"/>
                  </a:cubicBezTo>
                  <a:cubicBezTo>
                    <a:pt x="8054" y="454"/>
                    <a:pt x="8949" y="454"/>
                    <a:pt x="9844" y="454"/>
                  </a:cubicBezTo>
                  <a:cubicBezTo>
                    <a:pt x="11187" y="454"/>
                    <a:pt x="12529" y="453"/>
                    <a:pt x="13873" y="452"/>
                  </a:cubicBezTo>
                  <a:cubicBezTo>
                    <a:pt x="13874" y="452"/>
                    <a:pt x="13875" y="452"/>
                    <a:pt x="13876" y="452"/>
                  </a:cubicBezTo>
                  <a:cubicBezTo>
                    <a:pt x="13951" y="452"/>
                    <a:pt x="14042" y="464"/>
                    <a:pt x="14126" y="464"/>
                  </a:cubicBezTo>
                  <a:cubicBezTo>
                    <a:pt x="14266" y="464"/>
                    <a:pt x="14390" y="431"/>
                    <a:pt x="14400" y="255"/>
                  </a:cubicBezTo>
                  <a:cubicBezTo>
                    <a:pt x="14413" y="52"/>
                    <a:pt x="14276" y="18"/>
                    <a:pt x="14125" y="18"/>
                  </a:cubicBezTo>
                  <a:cubicBezTo>
                    <a:pt x="14050" y="18"/>
                    <a:pt x="13971" y="26"/>
                    <a:pt x="13906" y="26"/>
                  </a:cubicBezTo>
                  <a:cubicBezTo>
                    <a:pt x="11891" y="25"/>
                    <a:pt x="9876" y="24"/>
                    <a:pt x="7862" y="24"/>
                  </a:cubicBezTo>
                  <a:cubicBezTo>
                    <a:pt x="5384" y="24"/>
                    <a:pt x="2906" y="25"/>
                    <a:pt x="427" y="29"/>
                  </a:cubicBezTo>
                  <a:cubicBezTo>
                    <a:pt x="359" y="29"/>
                    <a:pt x="266" y="0"/>
                    <a:pt x="18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7"/>
            <p:cNvSpPr/>
            <p:nvPr/>
          </p:nvSpPr>
          <p:spPr>
            <a:xfrm>
              <a:off x="5374675" y="3657275"/>
              <a:ext cx="243075" cy="236150"/>
            </a:xfrm>
            <a:custGeom>
              <a:rect b="b" l="l" r="r" t="t"/>
              <a:pathLst>
                <a:path extrusionOk="0" h="9446" w="9723">
                  <a:moveTo>
                    <a:pt x="9487" y="1"/>
                  </a:moveTo>
                  <a:cubicBezTo>
                    <a:pt x="9477" y="1"/>
                    <a:pt x="9468" y="2"/>
                    <a:pt x="9459" y="6"/>
                  </a:cubicBezTo>
                  <a:cubicBezTo>
                    <a:pt x="9261" y="89"/>
                    <a:pt x="9042" y="177"/>
                    <a:pt x="8895" y="325"/>
                  </a:cubicBezTo>
                  <a:cubicBezTo>
                    <a:pt x="6047" y="3195"/>
                    <a:pt x="3206" y="6074"/>
                    <a:pt x="368" y="8955"/>
                  </a:cubicBezTo>
                  <a:cubicBezTo>
                    <a:pt x="266" y="9058"/>
                    <a:pt x="0" y="9148"/>
                    <a:pt x="233" y="9370"/>
                  </a:cubicBezTo>
                  <a:cubicBezTo>
                    <a:pt x="290" y="9424"/>
                    <a:pt x="337" y="9445"/>
                    <a:pt x="377" y="9445"/>
                  </a:cubicBezTo>
                  <a:cubicBezTo>
                    <a:pt x="482" y="9445"/>
                    <a:pt x="542" y="9303"/>
                    <a:pt x="610" y="9236"/>
                  </a:cubicBezTo>
                  <a:cubicBezTo>
                    <a:pt x="3504" y="6385"/>
                    <a:pt x="6394" y="3531"/>
                    <a:pt x="9281" y="673"/>
                  </a:cubicBezTo>
                  <a:cubicBezTo>
                    <a:pt x="9413" y="543"/>
                    <a:pt x="9511" y="374"/>
                    <a:pt x="9722" y="93"/>
                  </a:cubicBezTo>
                  <a:cubicBezTo>
                    <a:pt x="9642" y="65"/>
                    <a:pt x="9552" y="1"/>
                    <a:pt x="9487"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7"/>
            <p:cNvSpPr/>
            <p:nvPr/>
          </p:nvSpPr>
          <p:spPr>
            <a:xfrm>
              <a:off x="4839825" y="3656200"/>
              <a:ext cx="240150" cy="237175"/>
            </a:xfrm>
            <a:custGeom>
              <a:rect b="b" l="l" r="r" t="t"/>
              <a:pathLst>
                <a:path extrusionOk="0" h="9487" w="9606">
                  <a:moveTo>
                    <a:pt x="253" y="0"/>
                  </a:moveTo>
                  <a:cubicBezTo>
                    <a:pt x="188" y="50"/>
                    <a:pt x="79" y="90"/>
                    <a:pt x="64" y="153"/>
                  </a:cubicBezTo>
                  <a:cubicBezTo>
                    <a:pt x="1" y="409"/>
                    <a:pt x="187" y="562"/>
                    <a:pt x="345" y="718"/>
                  </a:cubicBezTo>
                  <a:cubicBezTo>
                    <a:pt x="3234" y="3574"/>
                    <a:pt x="6125" y="6428"/>
                    <a:pt x="9018" y="9279"/>
                  </a:cubicBezTo>
                  <a:cubicBezTo>
                    <a:pt x="9086" y="9347"/>
                    <a:pt x="9143" y="9487"/>
                    <a:pt x="9250" y="9487"/>
                  </a:cubicBezTo>
                  <a:cubicBezTo>
                    <a:pt x="9290" y="9487"/>
                    <a:pt x="9337" y="9467"/>
                    <a:pt x="9395" y="9415"/>
                  </a:cubicBezTo>
                  <a:cubicBezTo>
                    <a:pt x="9605" y="9229"/>
                    <a:pt x="9400" y="9136"/>
                    <a:pt x="9301" y="9036"/>
                  </a:cubicBezTo>
                  <a:cubicBezTo>
                    <a:pt x="6436" y="6131"/>
                    <a:pt x="3569" y="3229"/>
                    <a:pt x="698" y="329"/>
                  </a:cubicBezTo>
                  <a:cubicBezTo>
                    <a:pt x="579" y="208"/>
                    <a:pt x="420" y="123"/>
                    <a:pt x="253"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7"/>
            <p:cNvSpPr/>
            <p:nvPr/>
          </p:nvSpPr>
          <p:spPr>
            <a:xfrm>
              <a:off x="4836925" y="4194775"/>
              <a:ext cx="240900" cy="236175"/>
            </a:xfrm>
            <a:custGeom>
              <a:rect b="b" l="l" r="r" t="t"/>
              <a:pathLst>
                <a:path extrusionOk="0" h="9447" w="9636">
                  <a:moveTo>
                    <a:pt x="9362" y="0"/>
                  </a:moveTo>
                  <a:cubicBezTo>
                    <a:pt x="9230" y="0"/>
                    <a:pt x="9175" y="159"/>
                    <a:pt x="9096" y="237"/>
                  </a:cubicBezTo>
                  <a:cubicBezTo>
                    <a:pt x="6239" y="3050"/>
                    <a:pt x="3387" y="5867"/>
                    <a:pt x="538" y="8685"/>
                  </a:cubicBezTo>
                  <a:cubicBezTo>
                    <a:pt x="351" y="8869"/>
                    <a:pt x="0" y="9103"/>
                    <a:pt x="230" y="9349"/>
                  </a:cubicBezTo>
                  <a:cubicBezTo>
                    <a:pt x="294" y="9418"/>
                    <a:pt x="357" y="9446"/>
                    <a:pt x="419" y="9446"/>
                  </a:cubicBezTo>
                  <a:cubicBezTo>
                    <a:pt x="598" y="9446"/>
                    <a:pt x="760" y="9208"/>
                    <a:pt x="891" y="9074"/>
                  </a:cubicBezTo>
                  <a:cubicBezTo>
                    <a:pt x="3726" y="6213"/>
                    <a:pt x="6554" y="3347"/>
                    <a:pt x="9381" y="481"/>
                  </a:cubicBezTo>
                  <a:cubicBezTo>
                    <a:pt x="9465" y="396"/>
                    <a:pt x="9544" y="304"/>
                    <a:pt x="9636" y="205"/>
                  </a:cubicBezTo>
                  <a:cubicBezTo>
                    <a:pt x="9565" y="129"/>
                    <a:pt x="9527" y="60"/>
                    <a:pt x="9470" y="30"/>
                  </a:cubicBezTo>
                  <a:cubicBezTo>
                    <a:pt x="9428" y="9"/>
                    <a:pt x="9393" y="0"/>
                    <a:pt x="9362"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7"/>
            <p:cNvSpPr/>
            <p:nvPr/>
          </p:nvSpPr>
          <p:spPr>
            <a:xfrm>
              <a:off x="5374825" y="4194425"/>
              <a:ext cx="240675" cy="235650"/>
            </a:xfrm>
            <a:custGeom>
              <a:rect b="b" l="l" r="r" t="t"/>
              <a:pathLst>
                <a:path extrusionOk="0" h="9426" w="9627">
                  <a:moveTo>
                    <a:pt x="368" y="1"/>
                  </a:moveTo>
                  <a:cubicBezTo>
                    <a:pt x="322" y="1"/>
                    <a:pt x="270" y="28"/>
                    <a:pt x="208" y="98"/>
                  </a:cubicBezTo>
                  <a:cubicBezTo>
                    <a:pt x="1" y="332"/>
                    <a:pt x="282" y="410"/>
                    <a:pt x="382" y="510"/>
                  </a:cubicBezTo>
                  <a:cubicBezTo>
                    <a:pt x="2112" y="2254"/>
                    <a:pt x="3856" y="3981"/>
                    <a:pt x="5585" y="5727"/>
                  </a:cubicBezTo>
                  <a:cubicBezTo>
                    <a:pt x="6716" y="6870"/>
                    <a:pt x="7817" y="8039"/>
                    <a:pt x="8947" y="9181"/>
                  </a:cubicBezTo>
                  <a:cubicBezTo>
                    <a:pt x="9075" y="9312"/>
                    <a:pt x="9292" y="9361"/>
                    <a:pt x="9476" y="9425"/>
                  </a:cubicBezTo>
                  <a:cubicBezTo>
                    <a:pt x="9477" y="9426"/>
                    <a:pt x="9478" y="9426"/>
                    <a:pt x="9479" y="9426"/>
                  </a:cubicBezTo>
                  <a:cubicBezTo>
                    <a:pt x="9505" y="9426"/>
                    <a:pt x="9574" y="9302"/>
                    <a:pt x="9627" y="9234"/>
                  </a:cubicBezTo>
                  <a:cubicBezTo>
                    <a:pt x="9492" y="9058"/>
                    <a:pt x="9391" y="8889"/>
                    <a:pt x="9256" y="8754"/>
                  </a:cubicBezTo>
                  <a:cubicBezTo>
                    <a:pt x="6380" y="5910"/>
                    <a:pt x="3503" y="3068"/>
                    <a:pt x="621" y="230"/>
                  </a:cubicBezTo>
                  <a:cubicBezTo>
                    <a:pt x="547" y="158"/>
                    <a:pt x="477" y="1"/>
                    <a:pt x="36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0" name="Google Shape;340;p17"/>
          <p:cNvSpPr/>
          <p:nvPr/>
        </p:nvSpPr>
        <p:spPr>
          <a:xfrm rot="-820355">
            <a:off x="97327" y="1357474"/>
            <a:ext cx="710741" cy="911277"/>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7"/>
          <p:cNvSpPr/>
          <p:nvPr/>
        </p:nvSpPr>
        <p:spPr>
          <a:xfrm rot="932611">
            <a:off x="8141818" y="1574901"/>
            <a:ext cx="710900" cy="911296"/>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2" name="Shape 342"/>
        <p:cNvGrpSpPr/>
        <p:nvPr/>
      </p:nvGrpSpPr>
      <p:grpSpPr>
        <a:xfrm>
          <a:off x="0" y="0"/>
          <a:ext cx="0" cy="0"/>
          <a:chOff x="0" y="0"/>
          <a:chExt cx="0" cy="0"/>
        </a:xfrm>
      </p:grpSpPr>
      <p:pic>
        <p:nvPicPr>
          <p:cNvPr id="343" name="Google Shape;343;p18"/>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344" name="Google Shape;344;p18"/>
          <p:cNvSpPr txBox="1"/>
          <p:nvPr>
            <p:ph type="title"/>
          </p:nvPr>
        </p:nvSpPr>
        <p:spPr>
          <a:xfrm>
            <a:off x="720000" y="540000"/>
            <a:ext cx="7704000" cy="634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345" name="Google Shape;345;p18"/>
          <p:cNvGrpSpPr/>
          <p:nvPr/>
        </p:nvGrpSpPr>
        <p:grpSpPr>
          <a:xfrm>
            <a:off x="104438" y="70670"/>
            <a:ext cx="530584" cy="530573"/>
            <a:chOff x="1770475" y="3453900"/>
            <a:chExt cx="1181175" cy="1181150"/>
          </a:xfrm>
        </p:grpSpPr>
        <p:sp>
          <p:nvSpPr>
            <p:cNvPr id="346" name="Google Shape;346;p18"/>
            <p:cNvSpPr/>
            <p:nvPr/>
          </p:nvSpPr>
          <p:spPr>
            <a:xfrm>
              <a:off x="2366925" y="3453925"/>
              <a:ext cx="129300" cy="431050"/>
            </a:xfrm>
            <a:custGeom>
              <a:rect b="b" l="l" r="r" t="t"/>
              <a:pathLst>
                <a:path extrusionOk="0" h="17242" w="5172">
                  <a:moveTo>
                    <a:pt x="5093" y="0"/>
                  </a:moveTo>
                  <a:cubicBezTo>
                    <a:pt x="5028" y="119"/>
                    <a:pt x="4939" y="231"/>
                    <a:pt x="4902" y="357"/>
                  </a:cubicBezTo>
                  <a:cubicBezTo>
                    <a:pt x="3803" y="4097"/>
                    <a:pt x="2704" y="7837"/>
                    <a:pt x="1618" y="11581"/>
                  </a:cubicBezTo>
                  <a:cubicBezTo>
                    <a:pt x="1100" y="13370"/>
                    <a:pt x="607" y="15167"/>
                    <a:pt x="109" y="16937"/>
                  </a:cubicBezTo>
                  <a:cubicBezTo>
                    <a:pt x="281" y="17053"/>
                    <a:pt x="1" y="17190"/>
                    <a:pt x="223" y="17223"/>
                  </a:cubicBezTo>
                  <a:cubicBezTo>
                    <a:pt x="269" y="17230"/>
                    <a:pt x="319" y="17241"/>
                    <a:pt x="367" y="17241"/>
                  </a:cubicBezTo>
                  <a:cubicBezTo>
                    <a:pt x="447" y="17241"/>
                    <a:pt x="520" y="17211"/>
                    <a:pt x="556" y="17084"/>
                  </a:cubicBezTo>
                  <a:cubicBezTo>
                    <a:pt x="612" y="16890"/>
                    <a:pt x="722" y="16711"/>
                    <a:pt x="775" y="16515"/>
                  </a:cubicBezTo>
                  <a:cubicBezTo>
                    <a:pt x="2234" y="11155"/>
                    <a:pt x="3690" y="5794"/>
                    <a:pt x="5138" y="432"/>
                  </a:cubicBezTo>
                  <a:cubicBezTo>
                    <a:pt x="5172" y="302"/>
                    <a:pt x="5110" y="144"/>
                    <a:pt x="50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8"/>
            <p:cNvSpPr/>
            <p:nvPr/>
          </p:nvSpPr>
          <p:spPr>
            <a:xfrm>
              <a:off x="2520025" y="4053000"/>
              <a:ext cx="431625" cy="126100"/>
            </a:xfrm>
            <a:custGeom>
              <a:rect b="b" l="l" r="r" t="t"/>
              <a:pathLst>
                <a:path extrusionOk="0" h="5044" w="17265">
                  <a:moveTo>
                    <a:pt x="327" y="1"/>
                  </a:moveTo>
                  <a:cubicBezTo>
                    <a:pt x="302" y="47"/>
                    <a:pt x="272" y="61"/>
                    <a:pt x="242" y="61"/>
                  </a:cubicBezTo>
                  <a:cubicBezTo>
                    <a:pt x="194" y="61"/>
                    <a:pt x="144" y="25"/>
                    <a:pt x="103" y="25"/>
                  </a:cubicBezTo>
                  <a:cubicBezTo>
                    <a:pt x="69" y="25"/>
                    <a:pt x="42" y="51"/>
                    <a:pt x="30" y="146"/>
                  </a:cubicBezTo>
                  <a:cubicBezTo>
                    <a:pt x="1" y="386"/>
                    <a:pt x="140" y="448"/>
                    <a:pt x="322" y="505"/>
                  </a:cubicBezTo>
                  <a:cubicBezTo>
                    <a:pt x="5802" y="2193"/>
                    <a:pt x="11361" y="3594"/>
                    <a:pt x="16908" y="5036"/>
                  </a:cubicBezTo>
                  <a:cubicBezTo>
                    <a:pt x="16929" y="5041"/>
                    <a:pt x="16951" y="5044"/>
                    <a:pt x="16974" y="5044"/>
                  </a:cubicBezTo>
                  <a:cubicBezTo>
                    <a:pt x="17066" y="5044"/>
                    <a:pt x="17168" y="5005"/>
                    <a:pt x="17265" y="4993"/>
                  </a:cubicBezTo>
                  <a:cubicBezTo>
                    <a:pt x="17149" y="4926"/>
                    <a:pt x="17042" y="4831"/>
                    <a:pt x="16917" y="4795"/>
                  </a:cubicBezTo>
                  <a:cubicBezTo>
                    <a:pt x="13177" y="3695"/>
                    <a:pt x="9436" y="2597"/>
                    <a:pt x="5692" y="1511"/>
                  </a:cubicBezTo>
                  <a:cubicBezTo>
                    <a:pt x="3902" y="993"/>
                    <a:pt x="2106" y="500"/>
                    <a:pt x="3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8"/>
            <p:cNvSpPr/>
            <p:nvPr/>
          </p:nvSpPr>
          <p:spPr>
            <a:xfrm>
              <a:off x="1770575" y="4053700"/>
              <a:ext cx="431300" cy="124400"/>
            </a:xfrm>
            <a:custGeom>
              <a:rect b="b" l="l" r="r" t="t"/>
              <a:pathLst>
                <a:path extrusionOk="0" h="4976" w="17252">
                  <a:moveTo>
                    <a:pt x="17174" y="1"/>
                  </a:moveTo>
                  <a:cubicBezTo>
                    <a:pt x="17134" y="1"/>
                    <a:pt x="17080" y="44"/>
                    <a:pt x="17032" y="44"/>
                  </a:cubicBezTo>
                  <a:cubicBezTo>
                    <a:pt x="17021" y="44"/>
                    <a:pt x="17009" y="41"/>
                    <a:pt x="16999" y="35"/>
                  </a:cubicBezTo>
                  <a:cubicBezTo>
                    <a:pt x="16765" y="74"/>
                    <a:pt x="16500" y="90"/>
                    <a:pt x="16255" y="161"/>
                  </a:cubicBezTo>
                  <a:cubicBezTo>
                    <a:pt x="10962" y="1672"/>
                    <a:pt x="5641" y="3080"/>
                    <a:pt x="398" y="4762"/>
                  </a:cubicBezTo>
                  <a:cubicBezTo>
                    <a:pt x="259" y="4805"/>
                    <a:pt x="132" y="4891"/>
                    <a:pt x="0" y="4956"/>
                  </a:cubicBezTo>
                  <a:cubicBezTo>
                    <a:pt x="112" y="4958"/>
                    <a:pt x="228" y="4976"/>
                    <a:pt x="340" y="4976"/>
                  </a:cubicBezTo>
                  <a:cubicBezTo>
                    <a:pt x="397" y="4976"/>
                    <a:pt x="452" y="4971"/>
                    <a:pt x="505" y="4957"/>
                  </a:cubicBezTo>
                  <a:cubicBezTo>
                    <a:pt x="4492" y="3914"/>
                    <a:pt x="8483" y="2874"/>
                    <a:pt x="12464" y="1804"/>
                  </a:cubicBezTo>
                  <a:cubicBezTo>
                    <a:pt x="13978" y="1395"/>
                    <a:pt x="15474" y="916"/>
                    <a:pt x="16977" y="468"/>
                  </a:cubicBezTo>
                  <a:cubicBezTo>
                    <a:pt x="17141" y="420"/>
                    <a:pt x="17252" y="343"/>
                    <a:pt x="17237" y="125"/>
                  </a:cubicBezTo>
                  <a:cubicBezTo>
                    <a:pt x="17230" y="28"/>
                    <a:pt x="17206" y="1"/>
                    <a:pt x="171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8"/>
            <p:cNvSpPr/>
            <p:nvPr/>
          </p:nvSpPr>
          <p:spPr>
            <a:xfrm>
              <a:off x="2224775" y="3453900"/>
              <a:ext cx="130825" cy="431050"/>
            </a:xfrm>
            <a:custGeom>
              <a:rect b="b" l="l" r="r" t="t"/>
              <a:pathLst>
                <a:path extrusionOk="0" h="17242" w="5233">
                  <a:moveTo>
                    <a:pt x="144" y="0"/>
                  </a:moveTo>
                  <a:cubicBezTo>
                    <a:pt x="1" y="155"/>
                    <a:pt x="66" y="326"/>
                    <a:pt x="109" y="494"/>
                  </a:cubicBezTo>
                  <a:cubicBezTo>
                    <a:pt x="1050" y="4062"/>
                    <a:pt x="1974" y="7634"/>
                    <a:pt x="2940" y="11197"/>
                  </a:cubicBezTo>
                  <a:cubicBezTo>
                    <a:pt x="3462" y="13128"/>
                    <a:pt x="4053" y="15040"/>
                    <a:pt x="4610" y="16961"/>
                  </a:cubicBezTo>
                  <a:cubicBezTo>
                    <a:pt x="4658" y="17125"/>
                    <a:pt x="4730" y="17242"/>
                    <a:pt x="4893" y="17242"/>
                  </a:cubicBezTo>
                  <a:cubicBezTo>
                    <a:pt x="4920" y="17242"/>
                    <a:pt x="4949" y="17239"/>
                    <a:pt x="4981" y="17232"/>
                  </a:cubicBezTo>
                  <a:cubicBezTo>
                    <a:pt x="5232" y="17181"/>
                    <a:pt x="4922" y="17032"/>
                    <a:pt x="5043" y="16960"/>
                  </a:cubicBezTo>
                  <a:cubicBezTo>
                    <a:pt x="5007" y="16729"/>
                    <a:pt x="4995" y="16492"/>
                    <a:pt x="4931" y="16271"/>
                  </a:cubicBezTo>
                  <a:cubicBezTo>
                    <a:pt x="3408" y="10982"/>
                    <a:pt x="2016" y="5655"/>
                    <a:pt x="323" y="416"/>
                  </a:cubicBezTo>
                  <a:cubicBezTo>
                    <a:pt x="277" y="273"/>
                    <a:pt x="205" y="139"/>
                    <a:pt x="1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8"/>
            <p:cNvSpPr/>
            <p:nvPr/>
          </p:nvSpPr>
          <p:spPr>
            <a:xfrm>
              <a:off x="2366800" y="4204000"/>
              <a:ext cx="129375" cy="431050"/>
            </a:xfrm>
            <a:custGeom>
              <a:rect b="b" l="l" r="r" t="t"/>
              <a:pathLst>
                <a:path extrusionOk="0" h="17242" w="5175">
                  <a:moveTo>
                    <a:pt x="333" y="0"/>
                  </a:moveTo>
                  <a:cubicBezTo>
                    <a:pt x="304" y="0"/>
                    <a:pt x="272" y="4"/>
                    <a:pt x="236" y="13"/>
                  </a:cubicBezTo>
                  <a:cubicBezTo>
                    <a:pt x="1" y="68"/>
                    <a:pt x="194" y="234"/>
                    <a:pt x="207" y="287"/>
                  </a:cubicBezTo>
                  <a:cubicBezTo>
                    <a:pt x="526" y="1599"/>
                    <a:pt x="832" y="2916"/>
                    <a:pt x="1209" y="4211"/>
                  </a:cubicBezTo>
                  <a:cubicBezTo>
                    <a:pt x="2454" y="8485"/>
                    <a:pt x="3556" y="12801"/>
                    <a:pt x="4965" y="17025"/>
                  </a:cubicBezTo>
                  <a:cubicBezTo>
                    <a:pt x="4990" y="17103"/>
                    <a:pt x="5046" y="17170"/>
                    <a:pt x="5088" y="17242"/>
                  </a:cubicBezTo>
                  <a:cubicBezTo>
                    <a:pt x="5119" y="17159"/>
                    <a:pt x="5150" y="17077"/>
                    <a:pt x="5175" y="17010"/>
                  </a:cubicBezTo>
                  <a:cubicBezTo>
                    <a:pt x="5149" y="16902"/>
                    <a:pt x="5130" y="16822"/>
                    <a:pt x="5112" y="16744"/>
                  </a:cubicBezTo>
                  <a:cubicBezTo>
                    <a:pt x="4059" y="12758"/>
                    <a:pt x="3021" y="8768"/>
                    <a:pt x="1950" y="4787"/>
                  </a:cubicBezTo>
                  <a:cubicBezTo>
                    <a:pt x="1541" y="3273"/>
                    <a:pt x="1060" y="1778"/>
                    <a:pt x="613" y="274"/>
                  </a:cubicBezTo>
                  <a:cubicBezTo>
                    <a:pt x="566" y="111"/>
                    <a:pt x="488" y="0"/>
                    <a:pt x="3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8"/>
            <p:cNvSpPr/>
            <p:nvPr/>
          </p:nvSpPr>
          <p:spPr>
            <a:xfrm>
              <a:off x="2225775" y="4204325"/>
              <a:ext cx="126625" cy="430700"/>
            </a:xfrm>
            <a:custGeom>
              <a:rect b="b" l="l" r="r" t="t"/>
              <a:pathLst>
                <a:path extrusionOk="0" h="17228" w="5065">
                  <a:moveTo>
                    <a:pt x="4902" y="1"/>
                  </a:moveTo>
                  <a:cubicBezTo>
                    <a:pt x="4430" y="1"/>
                    <a:pt x="4490" y="460"/>
                    <a:pt x="4418" y="720"/>
                  </a:cubicBezTo>
                  <a:cubicBezTo>
                    <a:pt x="3331" y="4583"/>
                    <a:pt x="2267" y="8455"/>
                    <a:pt x="1210" y="12328"/>
                  </a:cubicBezTo>
                  <a:cubicBezTo>
                    <a:pt x="790" y="13866"/>
                    <a:pt x="403" y="15415"/>
                    <a:pt x="1" y="16958"/>
                  </a:cubicBezTo>
                  <a:lnTo>
                    <a:pt x="92" y="17228"/>
                  </a:lnTo>
                  <a:cubicBezTo>
                    <a:pt x="154" y="17123"/>
                    <a:pt x="243" y="17025"/>
                    <a:pt x="277" y="16909"/>
                  </a:cubicBezTo>
                  <a:cubicBezTo>
                    <a:pt x="1150" y="13947"/>
                    <a:pt x="2036" y="10989"/>
                    <a:pt x="2885" y="8018"/>
                  </a:cubicBezTo>
                  <a:cubicBezTo>
                    <a:pt x="3586" y="5565"/>
                    <a:pt x="4244" y="3100"/>
                    <a:pt x="4913" y="639"/>
                  </a:cubicBezTo>
                  <a:cubicBezTo>
                    <a:pt x="5065" y="80"/>
                    <a:pt x="5053" y="9"/>
                    <a:pt x="4955" y="3"/>
                  </a:cubicBezTo>
                  <a:cubicBezTo>
                    <a:pt x="4936" y="2"/>
                    <a:pt x="4919" y="1"/>
                    <a:pt x="49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8"/>
            <p:cNvSpPr/>
            <p:nvPr/>
          </p:nvSpPr>
          <p:spPr>
            <a:xfrm>
              <a:off x="1770475" y="3909950"/>
              <a:ext cx="431850" cy="125925"/>
            </a:xfrm>
            <a:custGeom>
              <a:rect b="b" l="l" r="r" t="t"/>
              <a:pathLst>
                <a:path extrusionOk="0" h="5037" w="17274">
                  <a:moveTo>
                    <a:pt x="317" y="0"/>
                  </a:moveTo>
                  <a:cubicBezTo>
                    <a:pt x="218" y="0"/>
                    <a:pt x="104" y="59"/>
                    <a:pt x="0" y="82"/>
                  </a:cubicBezTo>
                  <a:cubicBezTo>
                    <a:pt x="115" y="138"/>
                    <a:pt x="224" y="212"/>
                    <a:pt x="344" y="247"/>
                  </a:cubicBezTo>
                  <a:cubicBezTo>
                    <a:pt x="4084" y="1344"/>
                    <a:pt x="7825" y="2443"/>
                    <a:pt x="11569" y="3529"/>
                  </a:cubicBezTo>
                  <a:cubicBezTo>
                    <a:pt x="13359" y="4048"/>
                    <a:pt x="15155" y="4537"/>
                    <a:pt x="16936" y="5037"/>
                  </a:cubicBezTo>
                  <a:cubicBezTo>
                    <a:pt x="16962" y="4991"/>
                    <a:pt x="16991" y="4976"/>
                    <a:pt x="17022" y="4976"/>
                  </a:cubicBezTo>
                  <a:cubicBezTo>
                    <a:pt x="17070" y="4976"/>
                    <a:pt x="17121" y="5014"/>
                    <a:pt x="17161" y="5014"/>
                  </a:cubicBezTo>
                  <a:cubicBezTo>
                    <a:pt x="17195" y="5014"/>
                    <a:pt x="17221" y="4989"/>
                    <a:pt x="17235" y="4900"/>
                  </a:cubicBezTo>
                  <a:cubicBezTo>
                    <a:pt x="17273" y="4666"/>
                    <a:pt x="17138" y="4594"/>
                    <a:pt x="16952" y="4537"/>
                  </a:cubicBezTo>
                  <a:cubicBezTo>
                    <a:pt x="11472" y="2848"/>
                    <a:pt x="5913" y="1451"/>
                    <a:pt x="366" y="6"/>
                  </a:cubicBezTo>
                  <a:cubicBezTo>
                    <a:pt x="350" y="2"/>
                    <a:pt x="334" y="0"/>
                    <a:pt x="3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8"/>
            <p:cNvSpPr/>
            <p:nvPr/>
          </p:nvSpPr>
          <p:spPr>
            <a:xfrm>
              <a:off x="2519950" y="3910825"/>
              <a:ext cx="431650" cy="124425"/>
            </a:xfrm>
            <a:custGeom>
              <a:rect b="b" l="l" r="r" t="t"/>
              <a:pathLst>
                <a:path extrusionOk="0" h="4977" w="17266">
                  <a:moveTo>
                    <a:pt x="16963" y="1"/>
                  </a:moveTo>
                  <a:cubicBezTo>
                    <a:pt x="16891" y="1"/>
                    <a:pt x="16820" y="6"/>
                    <a:pt x="16753" y="24"/>
                  </a:cubicBezTo>
                  <a:cubicBezTo>
                    <a:pt x="13196" y="954"/>
                    <a:pt x="9635" y="1872"/>
                    <a:pt x="6085" y="2833"/>
                  </a:cubicBezTo>
                  <a:cubicBezTo>
                    <a:pt x="4155" y="3354"/>
                    <a:pt x="2242" y="3945"/>
                    <a:pt x="321" y="4502"/>
                  </a:cubicBezTo>
                  <a:cubicBezTo>
                    <a:pt x="136" y="4556"/>
                    <a:pt x="0" y="4625"/>
                    <a:pt x="33" y="4862"/>
                  </a:cubicBezTo>
                  <a:cubicBezTo>
                    <a:pt x="46" y="4950"/>
                    <a:pt x="71" y="4977"/>
                    <a:pt x="101" y="4977"/>
                  </a:cubicBezTo>
                  <a:cubicBezTo>
                    <a:pt x="149" y="4977"/>
                    <a:pt x="210" y="4909"/>
                    <a:pt x="256" y="4909"/>
                  </a:cubicBezTo>
                  <a:cubicBezTo>
                    <a:pt x="270" y="4909"/>
                    <a:pt x="283" y="4916"/>
                    <a:pt x="294" y="4935"/>
                  </a:cubicBezTo>
                  <a:cubicBezTo>
                    <a:pt x="527" y="4901"/>
                    <a:pt x="765" y="4895"/>
                    <a:pt x="983" y="4830"/>
                  </a:cubicBezTo>
                  <a:cubicBezTo>
                    <a:pt x="6259" y="3307"/>
                    <a:pt x="11573" y="1917"/>
                    <a:pt x="16801" y="234"/>
                  </a:cubicBezTo>
                  <a:cubicBezTo>
                    <a:pt x="16962" y="181"/>
                    <a:pt x="17184" y="234"/>
                    <a:pt x="17266" y="8"/>
                  </a:cubicBezTo>
                  <a:lnTo>
                    <a:pt x="17266" y="8"/>
                  </a:lnTo>
                  <a:cubicBezTo>
                    <a:pt x="17254" y="8"/>
                    <a:pt x="17243" y="8"/>
                    <a:pt x="17232" y="8"/>
                  </a:cubicBezTo>
                  <a:cubicBezTo>
                    <a:pt x="17143" y="8"/>
                    <a:pt x="17052" y="1"/>
                    <a:pt x="169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8"/>
            <p:cNvSpPr/>
            <p:nvPr/>
          </p:nvSpPr>
          <p:spPr>
            <a:xfrm>
              <a:off x="2493600" y="3849850"/>
              <a:ext cx="188250" cy="114475"/>
            </a:xfrm>
            <a:custGeom>
              <a:rect b="b" l="l" r="r" t="t"/>
              <a:pathLst>
                <a:path extrusionOk="0" h="4579" w="7530">
                  <a:moveTo>
                    <a:pt x="7027" y="1"/>
                  </a:moveTo>
                  <a:cubicBezTo>
                    <a:pt x="6973" y="1"/>
                    <a:pt x="6906" y="29"/>
                    <a:pt x="6845" y="66"/>
                  </a:cubicBezTo>
                  <a:cubicBezTo>
                    <a:pt x="4620" y="1376"/>
                    <a:pt x="2395" y="2688"/>
                    <a:pt x="172" y="4005"/>
                  </a:cubicBezTo>
                  <a:cubicBezTo>
                    <a:pt x="103" y="4046"/>
                    <a:pt x="1" y="4167"/>
                    <a:pt x="16" y="4198"/>
                  </a:cubicBezTo>
                  <a:cubicBezTo>
                    <a:pt x="87" y="4337"/>
                    <a:pt x="195" y="4456"/>
                    <a:pt x="287" y="4578"/>
                  </a:cubicBezTo>
                  <a:cubicBezTo>
                    <a:pt x="388" y="4521"/>
                    <a:pt x="472" y="4474"/>
                    <a:pt x="553" y="4428"/>
                  </a:cubicBezTo>
                  <a:cubicBezTo>
                    <a:pt x="2781" y="3148"/>
                    <a:pt x="5011" y="1872"/>
                    <a:pt x="7235" y="586"/>
                  </a:cubicBezTo>
                  <a:cubicBezTo>
                    <a:pt x="7530" y="416"/>
                    <a:pt x="7147" y="329"/>
                    <a:pt x="7147" y="178"/>
                  </a:cubicBezTo>
                  <a:cubicBezTo>
                    <a:pt x="7147" y="46"/>
                    <a:pt x="7097" y="1"/>
                    <a:pt x="70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8"/>
            <p:cNvSpPr/>
            <p:nvPr/>
          </p:nvSpPr>
          <p:spPr>
            <a:xfrm>
              <a:off x="2440300" y="4177050"/>
              <a:ext cx="115900" cy="183525"/>
            </a:xfrm>
            <a:custGeom>
              <a:rect b="b" l="l" r="r" t="t"/>
              <a:pathLst>
                <a:path extrusionOk="0" h="7341" w="4636">
                  <a:moveTo>
                    <a:pt x="485" y="0"/>
                  </a:moveTo>
                  <a:cubicBezTo>
                    <a:pt x="447" y="0"/>
                    <a:pt x="396" y="19"/>
                    <a:pt x="329" y="67"/>
                  </a:cubicBezTo>
                  <a:cubicBezTo>
                    <a:pt x="148" y="195"/>
                    <a:pt x="0" y="251"/>
                    <a:pt x="170" y="542"/>
                  </a:cubicBezTo>
                  <a:cubicBezTo>
                    <a:pt x="1467" y="2760"/>
                    <a:pt x="2736" y="4994"/>
                    <a:pt x="4018" y="7221"/>
                  </a:cubicBezTo>
                  <a:cubicBezTo>
                    <a:pt x="4045" y="7269"/>
                    <a:pt x="4121" y="7340"/>
                    <a:pt x="4145" y="7340"/>
                  </a:cubicBezTo>
                  <a:cubicBezTo>
                    <a:pt x="4147" y="7340"/>
                    <a:pt x="4148" y="7340"/>
                    <a:pt x="4150" y="7339"/>
                  </a:cubicBezTo>
                  <a:cubicBezTo>
                    <a:pt x="4321" y="7244"/>
                    <a:pt x="4484" y="7133"/>
                    <a:pt x="4636" y="7035"/>
                  </a:cubicBezTo>
                  <a:cubicBezTo>
                    <a:pt x="4595" y="6947"/>
                    <a:pt x="4572" y="6883"/>
                    <a:pt x="4538" y="6824"/>
                  </a:cubicBezTo>
                  <a:cubicBezTo>
                    <a:pt x="3248" y="4634"/>
                    <a:pt x="1958" y="2444"/>
                    <a:pt x="661" y="257"/>
                  </a:cubicBezTo>
                  <a:cubicBezTo>
                    <a:pt x="613" y="176"/>
                    <a:pt x="603" y="0"/>
                    <a:pt x="4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8"/>
            <p:cNvSpPr/>
            <p:nvPr/>
          </p:nvSpPr>
          <p:spPr>
            <a:xfrm>
              <a:off x="2044825" y="4126050"/>
              <a:ext cx="186875" cy="113525"/>
            </a:xfrm>
            <a:custGeom>
              <a:rect b="b" l="l" r="r" t="t"/>
              <a:pathLst>
                <a:path extrusionOk="0" h="4541" w="7475">
                  <a:moveTo>
                    <a:pt x="7018" y="1"/>
                  </a:moveTo>
                  <a:cubicBezTo>
                    <a:pt x="6964" y="1"/>
                    <a:pt x="6896" y="23"/>
                    <a:pt x="6804" y="76"/>
                  </a:cubicBezTo>
                  <a:cubicBezTo>
                    <a:pt x="4585" y="1373"/>
                    <a:pt x="2352" y="2642"/>
                    <a:pt x="125" y="3924"/>
                  </a:cubicBezTo>
                  <a:cubicBezTo>
                    <a:pt x="75" y="3954"/>
                    <a:pt x="1" y="4038"/>
                    <a:pt x="11" y="4057"/>
                  </a:cubicBezTo>
                  <a:cubicBezTo>
                    <a:pt x="105" y="4227"/>
                    <a:pt x="215" y="4388"/>
                    <a:pt x="313" y="4541"/>
                  </a:cubicBezTo>
                  <a:cubicBezTo>
                    <a:pt x="403" y="4499"/>
                    <a:pt x="467" y="4475"/>
                    <a:pt x="527" y="4440"/>
                  </a:cubicBezTo>
                  <a:cubicBezTo>
                    <a:pt x="2717" y="3150"/>
                    <a:pt x="4907" y="1860"/>
                    <a:pt x="7094" y="564"/>
                  </a:cubicBezTo>
                  <a:cubicBezTo>
                    <a:pt x="7203" y="499"/>
                    <a:pt x="7475" y="503"/>
                    <a:pt x="7280" y="231"/>
                  </a:cubicBezTo>
                  <a:cubicBezTo>
                    <a:pt x="7191" y="106"/>
                    <a:pt x="7136" y="1"/>
                    <a:pt x="70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8"/>
            <p:cNvSpPr/>
            <p:nvPr/>
          </p:nvSpPr>
          <p:spPr>
            <a:xfrm>
              <a:off x="2165275" y="4177050"/>
              <a:ext cx="115750" cy="183750"/>
            </a:xfrm>
            <a:custGeom>
              <a:rect b="b" l="l" r="r" t="t"/>
              <a:pathLst>
                <a:path extrusionOk="0" h="7350" w="4630">
                  <a:moveTo>
                    <a:pt x="4202" y="0"/>
                  </a:moveTo>
                  <a:cubicBezTo>
                    <a:pt x="4122" y="0"/>
                    <a:pt x="4092" y="95"/>
                    <a:pt x="4047" y="170"/>
                  </a:cubicBezTo>
                  <a:cubicBezTo>
                    <a:pt x="2736" y="2397"/>
                    <a:pt x="1423" y="4620"/>
                    <a:pt x="111" y="6845"/>
                  </a:cubicBezTo>
                  <a:cubicBezTo>
                    <a:pt x="26" y="6988"/>
                    <a:pt x="0" y="7147"/>
                    <a:pt x="226" y="7147"/>
                  </a:cubicBezTo>
                  <a:cubicBezTo>
                    <a:pt x="226" y="7147"/>
                    <a:pt x="227" y="7147"/>
                    <a:pt x="228" y="7147"/>
                  </a:cubicBezTo>
                  <a:cubicBezTo>
                    <a:pt x="228" y="7147"/>
                    <a:pt x="228" y="7147"/>
                    <a:pt x="228" y="7147"/>
                  </a:cubicBezTo>
                  <a:cubicBezTo>
                    <a:pt x="334" y="7147"/>
                    <a:pt x="406" y="7349"/>
                    <a:pt x="509" y="7349"/>
                  </a:cubicBezTo>
                  <a:cubicBezTo>
                    <a:pt x="554" y="7349"/>
                    <a:pt x="604" y="7311"/>
                    <a:pt x="667" y="7202"/>
                  </a:cubicBezTo>
                  <a:cubicBezTo>
                    <a:pt x="1676" y="5442"/>
                    <a:pt x="2698" y="3687"/>
                    <a:pt x="3711" y="1930"/>
                  </a:cubicBezTo>
                  <a:cubicBezTo>
                    <a:pt x="4020" y="1392"/>
                    <a:pt x="4317" y="846"/>
                    <a:pt x="4629" y="286"/>
                  </a:cubicBezTo>
                  <a:cubicBezTo>
                    <a:pt x="4515" y="200"/>
                    <a:pt x="4407" y="98"/>
                    <a:pt x="4283" y="26"/>
                  </a:cubicBezTo>
                  <a:cubicBezTo>
                    <a:pt x="4251" y="8"/>
                    <a:pt x="4225" y="0"/>
                    <a:pt x="42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8"/>
            <p:cNvSpPr/>
            <p:nvPr/>
          </p:nvSpPr>
          <p:spPr>
            <a:xfrm>
              <a:off x="2039950" y="3849875"/>
              <a:ext cx="190000" cy="113300"/>
            </a:xfrm>
            <a:custGeom>
              <a:rect b="b" l="l" r="r" t="t"/>
              <a:pathLst>
                <a:path extrusionOk="0" h="4532" w="7600">
                  <a:moveTo>
                    <a:pt x="525" y="1"/>
                  </a:moveTo>
                  <a:cubicBezTo>
                    <a:pt x="445" y="1"/>
                    <a:pt x="388" y="52"/>
                    <a:pt x="394" y="183"/>
                  </a:cubicBezTo>
                  <a:cubicBezTo>
                    <a:pt x="403" y="336"/>
                    <a:pt x="1" y="411"/>
                    <a:pt x="316" y="592"/>
                  </a:cubicBezTo>
                  <a:cubicBezTo>
                    <a:pt x="2554" y="1883"/>
                    <a:pt x="4801" y="3159"/>
                    <a:pt x="7030" y="4463"/>
                  </a:cubicBezTo>
                  <a:cubicBezTo>
                    <a:pt x="7114" y="4512"/>
                    <a:pt x="7178" y="4532"/>
                    <a:pt x="7228" y="4532"/>
                  </a:cubicBezTo>
                  <a:cubicBezTo>
                    <a:pt x="7417" y="4532"/>
                    <a:pt x="7417" y="4251"/>
                    <a:pt x="7600" y="4190"/>
                  </a:cubicBezTo>
                  <a:cubicBezTo>
                    <a:pt x="7502" y="4110"/>
                    <a:pt x="7440" y="4045"/>
                    <a:pt x="7366" y="3999"/>
                  </a:cubicBezTo>
                  <a:cubicBezTo>
                    <a:pt x="5143" y="2683"/>
                    <a:pt x="2920" y="1370"/>
                    <a:pt x="695" y="56"/>
                  </a:cubicBezTo>
                  <a:cubicBezTo>
                    <a:pt x="636" y="22"/>
                    <a:pt x="575" y="1"/>
                    <a:pt x="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8"/>
            <p:cNvSpPr/>
            <p:nvPr/>
          </p:nvSpPr>
          <p:spPr>
            <a:xfrm>
              <a:off x="2439300" y="3728325"/>
              <a:ext cx="116875" cy="183700"/>
            </a:xfrm>
            <a:custGeom>
              <a:rect b="b" l="l" r="r" t="t"/>
              <a:pathLst>
                <a:path extrusionOk="0" h="7348" w="4675">
                  <a:moveTo>
                    <a:pt x="4183" y="1"/>
                  </a:moveTo>
                  <a:cubicBezTo>
                    <a:pt x="4166" y="1"/>
                    <a:pt x="4104" y="58"/>
                    <a:pt x="4082" y="96"/>
                  </a:cubicBezTo>
                  <a:cubicBezTo>
                    <a:pt x="2785" y="2346"/>
                    <a:pt x="1497" y="4601"/>
                    <a:pt x="184" y="6841"/>
                  </a:cubicBezTo>
                  <a:cubicBezTo>
                    <a:pt x="0" y="7154"/>
                    <a:pt x="247" y="7166"/>
                    <a:pt x="375" y="7275"/>
                  </a:cubicBezTo>
                  <a:cubicBezTo>
                    <a:pt x="435" y="7327"/>
                    <a:pt x="480" y="7347"/>
                    <a:pt x="515" y="7347"/>
                  </a:cubicBezTo>
                  <a:cubicBezTo>
                    <a:pt x="608" y="7347"/>
                    <a:pt x="631" y="7202"/>
                    <a:pt x="680" y="7117"/>
                  </a:cubicBezTo>
                  <a:cubicBezTo>
                    <a:pt x="1700" y="5395"/>
                    <a:pt x="2722" y="3674"/>
                    <a:pt x="3737" y="1949"/>
                  </a:cubicBezTo>
                  <a:cubicBezTo>
                    <a:pt x="4053" y="1413"/>
                    <a:pt x="4354" y="869"/>
                    <a:pt x="4675" y="307"/>
                  </a:cubicBezTo>
                  <a:cubicBezTo>
                    <a:pt x="4522" y="209"/>
                    <a:pt x="4357" y="100"/>
                    <a:pt x="4185" y="2"/>
                  </a:cubicBezTo>
                  <a:cubicBezTo>
                    <a:pt x="4185" y="1"/>
                    <a:pt x="4184" y="1"/>
                    <a:pt x="41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8"/>
            <p:cNvSpPr/>
            <p:nvPr/>
          </p:nvSpPr>
          <p:spPr>
            <a:xfrm>
              <a:off x="2165425" y="3728350"/>
              <a:ext cx="115350" cy="183125"/>
            </a:xfrm>
            <a:custGeom>
              <a:rect b="b" l="l" r="r" t="t"/>
              <a:pathLst>
                <a:path extrusionOk="0" h="7325" w="4614">
                  <a:moveTo>
                    <a:pt x="498" y="0"/>
                  </a:moveTo>
                  <a:cubicBezTo>
                    <a:pt x="400" y="0"/>
                    <a:pt x="319" y="199"/>
                    <a:pt x="210" y="202"/>
                  </a:cubicBezTo>
                  <a:cubicBezTo>
                    <a:pt x="0" y="204"/>
                    <a:pt x="14" y="338"/>
                    <a:pt x="93" y="475"/>
                  </a:cubicBezTo>
                  <a:cubicBezTo>
                    <a:pt x="1409" y="2712"/>
                    <a:pt x="2725" y="4950"/>
                    <a:pt x="4047" y="7183"/>
                  </a:cubicBezTo>
                  <a:cubicBezTo>
                    <a:pt x="4083" y="7244"/>
                    <a:pt x="4191" y="7325"/>
                    <a:pt x="4237" y="7325"/>
                  </a:cubicBezTo>
                  <a:cubicBezTo>
                    <a:pt x="4242" y="7325"/>
                    <a:pt x="4246" y="7324"/>
                    <a:pt x="4249" y="7323"/>
                  </a:cubicBezTo>
                  <a:cubicBezTo>
                    <a:pt x="4385" y="7255"/>
                    <a:pt x="4500" y="7146"/>
                    <a:pt x="4613" y="7059"/>
                  </a:cubicBezTo>
                  <a:cubicBezTo>
                    <a:pt x="4569" y="6970"/>
                    <a:pt x="4542" y="6907"/>
                    <a:pt x="4510" y="6850"/>
                  </a:cubicBezTo>
                  <a:cubicBezTo>
                    <a:pt x="3214" y="4599"/>
                    <a:pt x="1924" y="2346"/>
                    <a:pt x="616" y="102"/>
                  </a:cubicBezTo>
                  <a:cubicBezTo>
                    <a:pt x="573" y="27"/>
                    <a:pt x="534" y="0"/>
                    <a:pt x="4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8"/>
            <p:cNvSpPr/>
            <p:nvPr/>
          </p:nvSpPr>
          <p:spPr>
            <a:xfrm>
              <a:off x="2492425" y="4124675"/>
              <a:ext cx="187500" cy="114325"/>
            </a:xfrm>
            <a:custGeom>
              <a:rect b="b" l="l" r="r" t="t"/>
              <a:pathLst>
                <a:path extrusionOk="0" h="4573" w="7500">
                  <a:moveTo>
                    <a:pt x="345" y="1"/>
                  </a:moveTo>
                  <a:cubicBezTo>
                    <a:pt x="253" y="116"/>
                    <a:pt x="143" y="222"/>
                    <a:pt x="77" y="349"/>
                  </a:cubicBezTo>
                  <a:cubicBezTo>
                    <a:pt x="0" y="491"/>
                    <a:pt x="133" y="523"/>
                    <a:pt x="229" y="580"/>
                  </a:cubicBezTo>
                  <a:cubicBezTo>
                    <a:pt x="2454" y="1891"/>
                    <a:pt x="4676" y="3207"/>
                    <a:pt x="6903" y="4518"/>
                  </a:cubicBezTo>
                  <a:cubicBezTo>
                    <a:pt x="6969" y="4556"/>
                    <a:pt x="7020" y="4572"/>
                    <a:pt x="7060" y="4572"/>
                  </a:cubicBezTo>
                  <a:cubicBezTo>
                    <a:pt x="7223" y="4572"/>
                    <a:pt x="7203" y="4302"/>
                    <a:pt x="7310" y="4215"/>
                  </a:cubicBezTo>
                  <a:cubicBezTo>
                    <a:pt x="7499" y="4060"/>
                    <a:pt x="7355" y="4020"/>
                    <a:pt x="7244" y="3956"/>
                  </a:cubicBezTo>
                  <a:cubicBezTo>
                    <a:pt x="5686" y="3055"/>
                    <a:pt x="4132" y="2148"/>
                    <a:pt x="2572" y="1250"/>
                  </a:cubicBezTo>
                  <a:cubicBezTo>
                    <a:pt x="1846" y="833"/>
                    <a:pt x="1113" y="430"/>
                    <a:pt x="3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8"/>
            <p:cNvSpPr/>
            <p:nvPr/>
          </p:nvSpPr>
          <p:spPr>
            <a:xfrm>
              <a:off x="2793875" y="3713025"/>
              <a:ext cx="123975" cy="74750"/>
            </a:xfrm>
            <a:custGeom>
              <a:rect b="b" l="l" r="r" t="t"/>
              <a:pathLst>
                <a:path extrusionOk="0" h="2990" w="4959">
                  <a:moveTo>
                    <a:pt x="4958" y="7"/>
                  </a:moveTo>
                  <a:lnTo>
                    <a:pt x="4958" y="7"/>
                  </a:lnTo>
                  <a:cubicBezTo>
                    <a:pt x="4872" y="16"/>
                    <a:pt x="4771" y="1"/>
                    <a:pt x="4699" y="39"/>
                  </a:cubicBezTo>
                  <a:cubicBezTo>
                    <a:pt x="3234" y="825"/>
                    <a:pt x="1772" y="1614"/>
                    <a:pt x="318" y="2417"/>
                  </a:cubicBezTo>
                  <a:cubicBezTo>
                    <a:pt x="267" y="2445"/>
                    <a:pt x="0" y="2442"/>
                    <a:pt x="159" y="2646"/>
                  </a:cubicBezTo>
                  <a:cubicBezTo>
                    <a:pt x="254" y="2770"/>
                    <a:pt x="367" y="2881"/>
                    <a:pt x="465" y="2989"/>
                  </a:cubicBezTo>
                  <a:cubicBezTo>
                    <a:pt x="529" y="2949"/>
                    <a:pt x="552" y="2934"/>
                    <a:pt x="576" y="2919"/>
                  </a:cubicBezTo>
                  <a:cubicBezTo>
                    <a:pt x="2013" y="2033"/>
                    <a:pt x="3452" y="1150"/>
                    <a:pt x="4884" y="256"/>
                  </a:cubicBezTo>
                  <a:cubicBezTo>
                    <a:pt x="4940" y="223"/>
                    <a:pt x="4934" y="91"/>
                    <a:pt x="4958"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8"/>
            <p:cNvSpPr/>
            <p:nvPr/>
          </p:nvSpPr>
          <p:spPr>
            <a:xfrm>
              <a:off x="1804075" y="3711800"/>
              <a:ext cx="123750" cy="74575"/>
            </a:xfrm>
            <a:custGeom>
              <a:rect b="b" l="l" r="r" t="t"/>
              <a:pathLst>
                <a:path extrusionOk="0" h="2983" w="4950">
                  <a:moveTo>
                    <a:pt x="149" y="0"/>
                  </a:moveTo>
                  <a:cubicBezTo>
                    <a:pt x="97" y="34"/>
                    <a:pt x="0" y="88"/>
                    <a:pt x="6" y="95"/>
                  </a:cubicBezTo>
                  <a:cubicBezTo>
                    <a:pt x="47" y="186"/>
                    <a:pt x="84" y="301"/>
                    <a:pt x="160" y="350"/>
                  </a:cubicBezTo>
                  <a:cubicBezTo>
                    <a:pt x="1509" y="1198"/>
                    <a:pt x="2871" y="2029"/>
                    <a:pt x="4214" y="2889"/>
                  </a:cubicBezTo>
                  <a:cubicBezTo>
                    <a:pt x="4317" y="2954"/>
                    <a:pt x="4401" y="2982"/>
                    <a:pt x="4473" y="2982"/>
                  </a:cubicBezTo>
                  <a:cubicBezTo>
                    <a:pt x="4617" y="2982"/>
                    <a:pt x="4710" y="2871"/>
                    <a:pt x="4791" y="2725"/>
                  </a:cubicBezTo>
                  <a:cubicBezTo>
                    <a:pt x="4950" y="2438"/>
                    <a:pt x="4628" y="2453"/>
                    <a:pt x="4508" y="2380"/>
                  </a:cubicBezTo>
                  <a:cubicBezTo>
                    <a:pt x="3896" y="2007"/>
                    <a:pt x="3278" y="1642"/>
                    <a:pt x="2648" y="1301"/>
                  </a:cubicBezTo>
                  <a:cubicBezTo>
                    <a:pt x="1828" y="858"/>
                    <a:pt x="994" y="439"/>
                    <a:pt x="1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8"/>
            <p:cNvSpPr/>
            <p:nvPr/>
          </p:nvSpPr>
          <p:spPr>
            <a:xfrm>
              <a:off x="2616050" y="3487525"/>
              <a:ext cx="77825" cy="121150"/>
            </a:xfrm>
            <a:custGeom>
              <a:rect b="b" l="l" r="r" t="t"/>
              <a:pathLst>
                <a:path extrusionOk="0" h="4846" w="3113">
                  <a:moveTo>
                    <a:pt x="3008" y="0"/>
                  </a:moveTo>
                  <a:cubicBezTo>
                    <a:pt x="3008" y="0"/>
                    <a:pt x="3008" y="0"/>
                    <a:pt x="3007" y="0"/>
                  </a:cubicBezTo>
                  <a:cubicBezTo>
                    <a:pt x="2919" y="43"/>
                    <a:pt x="2805" y="83"/>
                    <a:pt x="2757" y="160"/>
                  </a:cubicBezTo>
                  <a:cubicBezTo>
                    <a:pt x="1902" y="1523"/>
                    <a:pt x="1065" y="2897"/>
                    <a:pt x="199" y="4253"/>
                  </a:cubicBezTo>
                  <a:cubicBezTo>
                    <a:pt x="1" y="4564"/>
                    <a:pt x="216" y="4667"/>
                    <a:pt x="388" y="4791"/>
                  </a:cubicBezTo>
                  <a:cubicBezTo>
                    <a:pt x="441" y="4830"/>
                    <a:pt x="484" y="4846"/>
                    <a:pt x="519" y="4846"/>
                  </a:cubicBezTo>
                  <a:cubicBezTo>
                    <a:pt x="647" y="4846"/>
                    <a:pt x="666" y="4636"/>
                    <a:pt x="704" y="4575"/>
                  </a:cubicBezTo>
                  <a:cubicBezTo>
                    <a:pt x="1097" y="3929"/>
                    <a:pt x="1466" y="3269"/>
                    <a:pt x="1825" y="2601"/>
                  </a:cubicBezTo>
                  <a:cubicBezTo>
                    <a:pt x="2261" y="1793"/>
                    <a:pt x="2679" y="976"/>
                    <a:pt x="3113" y="144"/>
                  </a:cubicBezTo>
                  <a:cubicBezTo>
                    <a:pt x="3075" y="91"/>
                    <a:pt x="3020" y="0"/>
                    <a:pt x="3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8"/>
            <p:cNvSpPr/>
            <p:nvPr/>
          </p:nvSpPr>
          <p:spPr>
            <a:xfrm>
              <a:off x="2029800" y="3487850"/>
              <a:ext cx="74550" cy="121125"/>
            </a:xfrm>
            <a:custGeom>
              <a:rect b="b" l="l" r="r" t="t"/>
              <a:pathLst>
                <a:path extrusionOk="0" h="4845" w="2982">
                  <a:moveTo>
                    <a:pt x="0" y="1"/>
                  </a:moveTo>
                  <a:cubicBezTo>
                    <a:pt x="11" y="87"/>
                    <a:pt x="0" y="187"/>
                    <a:pt x="38" y="259"/>
                  </a:cubicBezTo>
                  <a:cubicBezTo>
                    <a:pt x="824" y="1723"/>
                    <a:pt x="1613" y="3186"/>
                    <a:pt x="2416" y="4641"/>
                  </a:cubicBezTo>
                  <a:cubicBezTo>
                    <a:pt x="2437" y="4681"/>
                    <a:pt x="2442" y="4845"/>
                    <a:pt x="2535" y="4845"/>
                  </a:cubicBezTo>
                  <a:cubicBezTo>
                    <a:pt x="2563" y="4845"/>
                    <a:pt x="2599" y="4830"/>
                    <a:pt x="2646" y="4793"/>
                  </a:cubicBezTo>
                  <a:cubicBezTo>
                    <a:pt x="2767" y="4697"/>
                    <a:pt x="2876" y="4585"/>
                    <a:pt x="2981" y="4488"/>
                  </a:cubicBezTo>
                  <a:cubicBezTo>
                    <a:pt x="2940" y="4421"/>
                    <a:pt x="2926" y="4396"/>
                    <a:pt x="2914" y="4375"/>
                  </a:cubicBezTo>
                  <a:cubicBezTo>
                    <a:pt x="2028" y="2938"/>
                    <a:pt x="1143" y="1500"/>
                    <a:pt x="249" y="68"/>
                  </a:cubicBezTo>
                  <a:cubicBezTo>
                    <a:pt x="216" y="13"/>
                    <a:pt x="84" y="2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8"/>
            <p:cNvSpPr/>
            <p:nvPr/>
          </p:nvSpPr>
          <p:spPr>
            <a:xfrm>
              <a:off x="1804075" y="4302000"/>
              <a:ext cx="124425" cy="75125"/>
            </a:xfrm>
            <a:custGeom>
              <a:rect b="b" l="l" r="r" t="t"/>
              <a:pathLst>
                <a:path extrusionOk="0" h="3005" w="4977">
                  <a:moveTo>
                    <a:pt x="4509" y="1"/>
                  </a:moveTo>
                  <a:cubicBezTo>
                    <a:pt x="4471" y="1"/>
                    <a:pt x="4428" y="14"/>
                    <a:pt x="4375" y="46"/>
                  </a:cubicBezTo>
                  <a:cubicBezTo>
                    <a:pt x="2944" y="918"/>
                    <a:pt x="1521" y="1798"/>
                    <a:pt x="98" y="2683"/>
                  </a:cubicBezTo>
                  <a:cubicBezTo>
                    <a:pt x="43" y="2717"/>
                    <a:pt x="12" y="2819"/>
                    <a:pt x="5" y="2894"/>
                  </a:cubicBezTo>
                  <a:cubicBezTo>
                    <a:pt x="0" y="2926"/>
                    <a:pt x="84" y="2968"/>
                    <a:pt x="125" y="3004"/>
                  </a:cubicBezTo>
                  <a:cubicBezTo>
                    <a:pt x="186" y="2974"/>
                    <a:pt x="222" y="2956"/>
                    <a:pt x="256" y="2935"/>
                  </a:cubicBezTo>
                  <a:cubicBezTo>
                    <a:pt x="1730" y="2135"/>
                    <a:pt x="3202" y="1337"/>
                    <a:pt x="4669" y="528"/>
                  </a:cubicBezTo>
                  <a:cubicBezTo>
                    <a:pt x="4733" y="494"/>
                    <a:pt x="4977" y="470"/>
                    <a:pt x="4799" y="294"/>
                  </a:cubicBezTo>
                  <a:cubicBezTo>
                    <a:pt x="4707" y="203"/>
                    <a:pt x="4655" y="1"/>
                    <a:pt x="45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8"/>
            <p:cNvSpPr/>
            <p:nvPr/>
          </p:nvSpPr>
          <p:spPr>
            <a:xfrm>
              <a:off x="2793950" y="4302050"/>
              <a:ext cx="124400" cy="74825"/>
            </a:xfrm>
            <a:custGeom>
              <a:rect b="b" l="l" r="r" t="t"/>
              <a:pathLst>
                <a:path extrusionOk="0" h="2993" w="4976">
                  <a:moveTo>
                    <a:pt x="449" y="0"/>
                  </a:moveTo>
                  <a:cubicBezTo>
                    <a:pt x="302" y="0"/>
                    <a:pt x="256" y="213"/>
                    <a:pt x="161" y="304"/>
                  </a:cubicBezTo>
                  <a:cubicBezTo>
                    <a:pt x="0" y="457"/>
                    <a:pt x="210" y="475"/>
                    <a:pt x="273" y="510"/>
                  </a:cubicBezTo>
                  <a:cubicBezTo>
                    <a:pt x="1753" y="1324"/>
                    <a:pt x="3235" y="2133"/>
                    <a:pt x="4718" y="2942"/>
                  </a:cubicBezTo>
                  <a:cubicBezTo>
                    <a:pt x="4769" y="2969"/>
                    <a:pt x="4820" y="2993"/>
                    <a:pt x="4864" y="2993"/>
                  </a:cubicBezTo>
                  <a:cubicBezTo>
                    <a:pt x="4923" y="2993"/>
                    <a:pt x="4967" y="2950"/>
                    <a:pt x="4976" y="2812"/>
                  </a:cubicBezTo>
                  <a:cubicBezTo>
                    <a:pt x="4953" y="2782"/>
                    <a:pt x="4931" y="2725"/>
                    <a:pt x="4890" y="2702"/>
                  </a:cubicBezTo>
                  <a:cubicBezTo>
                    <a:pt x="3454" y="1812"/>
                    <a:pt x="2020" y="922"/>
                    <a:pt x="578" y="44"/>
                  </a:cubicBezTo>
                  <a:cubicBezTo>
                    <a:pt x="527" y="13"/>
                    <a:pt x="485" y="0"/>
                    <a:pt x="4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8"/>
            <p:cNvSpPr/>
            <p:nvPr/>
          </p:nvSpPr>
          <p:spPr>
            <a:xfrm>
              <a:off x="2026550" y="4480250"/>
              <a:ext cx="78050" cy="121550"/>
            </a:xfrm>
            <a:custGeom>
              <a:rect b="b" l="l" r="r" t="t"/>
              <a:pathLst>
                <a:path extrusionOk="0" h="4862" w="3122">
                  <a:moveTo>
                    <a:pt x="2659" y="1"/>
                  </a:moveTo>
                  <a:cubicBezTo>
                    <a:pt x="2541" y="1"/>
                    <a:pt x="2528" y="189"/>
                    <a:pt x="2499" y="240"/>
                  </a:cubicBezTo>
                  <a:cubicBezTo>
                    <a:pt x="1712" y="1658"/>
                    <a:pt x="946" y="3088"/>
                    <a:pt x="182" y="4518"/>
                  </a:cubicBezTo>
                  <a:cubicBezTo>
                    <a:pt x="129" y="4618"/>
                    <a:pt x="0" y="4753"/>
                    <a:pt x="151" y="4840"/>
                  </a:cubicBezTo>
                  <a:cubicBezTo>
                    <a:pt x="176" y="4855"/>
                    <a:pt x="200" y="4862"/>
                    <a:pt x="223" y="4862"/>
                  </a:cubicBezTo>
                  <a:cubicBezTo>
                    <a:pt x="305" y="4862"/>
                    <a:pt x="375" y="4781"/>
                    <a:pt x="436" y="4683"/>
                  </a:cubicBezTo>
                  <a:cubicBezTo>
                    <a:pt x="930" y="3892"/>
                    <a:pt x="1450" y="3114"/>
                    <a:pt x="1943" y="2322"/>
                  </a:cubicBezTo>
                  <a:cubicBezTo>
                    <a:pt x="2344" y="1680"/>
                    <a:pt x="2720" y="1024"/>
                    <a:pt x="3121" y="349"/>
                  </a:cubicBezTo>
                  <a:cubicBezTo>
                    <a:pt x="3000" y="243"/>
                    <a:pt x="2891" y="112"/>
                    <a:pt x="2752" y="31"/>
                  </a:cubicBezTo>
                  <a:cubicBezTo>
                    <a:pt x="2715" y="10"/>
                    <a:pt x="2684" y="1"/>
                    <a:pt x="26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8"/>
            <p:cNvSpPr/>
            <p:nvPr/>
          </p:nvSpPr>
          <p:spPr>
            <a:xfrm>
              <a:off x="2616025" y="4480275"/>
              <a:ext cx="80525" cy="121950"/>
            </a:xfrm>
            <a:custGeom>
              <a:rect b="b" l="l" r="r" t="t"/>
              <a:pathLst>
                <a:path extrusionOk="0" h="4878" w="3221">
                  <a:moveTo>
                    <a:pt x="521" y="0"/>
                  </a:moveTo>
                  <a:cubicBezTo>
                    <a:pt x="487" y="0"/>
                    <a:pt x="445" y="15"/>
                    <a:pt x="393" y="51"/>
                  </a:cubicBezTo>
                  <a:cubicBezTo>
                    <a:pt x="221" y="173"/>
                    <a:pt x="1" y="273"/>
                    <a:pt x="197" y="589"/>
                  </a:cubicBezTo>
                  <a:cubicBezTo>
                    <a:pt x="985" y="1848"/>
                    <a:pt x="1743" y="3128"/>
                    <a:pt x="2520" y="4393"/>
                  </a:cubicBezTo>
                  <a:cubicBezTo>
                    <a:pt x="2629" y="4571"/>
                    <a:pt x="2789" y="4720"/>
                    <a:pt x="2923" y="4877"/>
                  </a:cubicBezTo>
                  <a:cubicBezTo>
                    <a:pt x="3221" y="4774"/>
                    <a:pt x="3056" y="4619"/>
                    <a:pt x="3002" y="4516"/>
                  </a:cubicBezTo>
                  <a:cubicBezTo>
                    <a:pt x="2245" y="3096"/>
                    <a:pt x="1486" y="1678"/>
                    <a:pt x="706" y="272"/>
                  </a:cubicBezTo>
                  <a:cubicBezTo>
                    <a:pt x="673" y="212"/>
                    <a:pt x="651" y="0"/>
                    <a:pt x="5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8"/>
            <p:cNvSpPr/>
            <p:nvPr/>
          </p:nvSpPr>
          <p:spPr>
            <a:xfrm>
              <a:off x="2695650" y="4244500"/>
              <a:ext cx="74575" cy="48100"/>
            </a:xfrm>
            <a:custGeom>
              <a:rect b="b" l="l" r="r" t="t"/>
              <a:pathLst>
                <a:path extrusionOk="0" h="1924" w="2983">
                  <a:moveTo>
                    <a:pt x="473" y="0"/>
                  </a:moveTo>
                  <a:cubicBezTo>
                    <a:pt x="394" y="0"/>
                    <a:pt x="352" y="66"/>
                    <a:pt x="333" y="152"/>
                  </a:cubicBezTo>
                  <a:cubicBezTo>
                    <a:pt x="307" y="279"/>
                    <a:pt x="1" y="374"/>
                    <a:pt x="236" y="519"/>
                  </a:cubicBezTo>
                  <a:cubicBezTo>
                    <a:pt x="1007" y="995"/>
                    <a:pt x="1795" y="1445"/>
                    <a:pt x="2610" y="1924"/>
                  </a:cubicBezTo>
                  <a:cubicBezTo>
                    <a:pt x="2689" y="1801"/>
                    <a:pt x="2771" y="1654"/>
                    <a:pt x="2871" y="1523"/>
                  </a:cubicBezTo>
                  <a:cubicBezTo>
                    <a:pt x="2983" y="1379"/>
                    <a:pt x="2820" y="1340"/>
                    <a:pt x="2774" y="1313"/>
                  </a:cubicBezTo>
                  <a:cubicBezTo>
                    <a:pt x="2055" y="885"/>
                    <a:pt x="1324" y="474"/>
                    <a:pt x="606" y="46"/>
                  </a:cubicBezTo>
                  <a:cubicBezTo>
                    <a:pt x="553" y="14"/>
                    <a:pt x="509" y="0"/>
                    <a:pt x="4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8"/>
            <p:cNvSpPr/>
            <p:nvPr/>
          </p:nvSpPr>
          <p:spPr>
            <a:xfrm>
              <a:off x="2113000" y="4383225"/>
              <a:ext cx="49175" cy="67425"/>
            </a:xfrm>
            <a:custGeom>
              <a:rect b="b" l="l" r="r" t="t"/>
              <a:pathLst>
                <a:path extrusionOk="0" h="2697" w="1967">
                  <a:moveTo>
                    <a:pt x="1490" y="1"/>
                  </a:moveTo>
                  <a:cubicBezTo>
                    <a:pt x="1375" y="1"/>
                    <a:pt x="1322" y="140"/>
                    <a:pt x="1272" y="225"/>
                  </a:cubicBezTo>
                  <a:cubicBezTo>
                    <a:pt x="903" y="856"/>
                    <a:pt x="565" y="1505"/>
                    <a:pt x="178" y="2123"/>
                  </a:cubicBezTo>
                  <a:cubicBezTo>
                    <a:pt x="0" y="2406"/>
                    <a:pt x="17" y="2519"/>
                    <a:pt x="336" y="2651"/>
                  </a:cubicBezTo>
                  <a:cubicBezTo>
                    <a:pt x="412" y="2683"/>
                    <a:pt x="471" y="2696"/>
                    <a:pt x="519" y="2696"/>
                  </a:cubicBezTo>
                  <a:cubicBezTo>
                    <a:pt x="740" y="2696"/>
                    <a:pt x="691" y="2400"/>
                    <a:pt x="768" y="2283"/>
                  </a:cubicBezTo>
                  <a:cubicBezTo>
                    <a:pt x="1183" y="1651"/>
                    <a:pt x="1560" y="995"/>
                    <a:pt x="1967" y="321"/>
                  </a:cubicBezTo>
                  <a:cubicBezTo>
                    <a:pt x="1827" y="212"/>
                    <a:pt x="1714" y="89"/>
                    <a:pt x="1576" y="23"/>
                  </a:cubicBezTo>
                  <a:cubicBezTo>
                    <a:pt x="1544" y="8"/>
                    <a:pt x="1516" y="1"/>
                    <a:pt x="14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8"/>
            <p:cNvSpPr/>
            <p:nvPr/>
          </p:nvSpPr>
          <p:spPr>
            <a:xfrm>
              <a:off x="2557025" y="4377225"/>
              <a:ext cx="54100" cy="74225"/>
            </a:xfrm>
            <a:custGeom>
              <a:rect b="b" l="l" r="r" t="t"/>
              <a:pathLst>
                <a:path extrusionOk="0" h="2969" w="2164">
                  <a:moveTo>
                    <a:pt x="512" y="1"/>
                  </a:moveTo>
                  <a:lnTo>
                    <a:pt x="512" y="1"/>
                  </a:lnTo>
                  <a:cubicBezTo>
                    <a:pt x="539" y="452"/>
                    <a:pt x="1" y="302"/>
                    <a:pt x="233" y="702"/>
                  </a:cubicBezTo>
                  <a:cubicBezTo>
                    <a:pt x="645" y="1415"/>
                    <a:pt x="1043" y="2134"/>
                    <a:pt x="1466" y="2842"/>
                  </a:cubicBezTo>
                  <a:cubicBezTo>
                    <a:pt x="1521" y="2935"/>
                    <a:pt x="1573" y="2968"/>
                    <a:pt x="1622" y="2968"/>
                  </a:cubicBezTo>
                  <a:cubicBezTo>
                    <a:pt x="1735" y="2968"/>
                    <a:pt x="1836" y="2792"/>
                    <a:pt x="1947" y="2770"/>
                  </a:cubicBezTo>
                  <a:cubicBezTo>
                    <a:pt x="2164" y="2728"/>
                    <a:pt x="2063" y="2643"/>
                    <a:pt x="1988" y="2520"/>
                  </a:cubicBezTo>
                  <a:cubicBezTo>
                    <a:pt x="1705" y="2059"/>
                    <a:pt x="1444" y="1585"/>
                    <a:pt x="1172" y="1116"/>
                  </a:cubicBezTo>
                  <a:cubicBezTo>
                    <a:pt x="992" y="807"/>
                    <a:pt x="807" y="500"/>
                    <a:pt x="5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8"/>
            <p:cNvSpPr/>
            <p:nvPr/>
          </p:nvSpPr>
          <p:spPr>
            <a:xfrm>
              <a:off x="1951825" y="3796350"/>
              <a:ext cx="74700" cy="48075"/>
            </a:xfrm>
            <a:custGeom>
              <a:rect b="b" l="l" r="r" t="t"/>
              <a:pathLst>
                <a:path extrusionOk="0" h="1923" w="2988">
                  <a:moveTo>
                    <a:pt x="379" y="0"/>
                  </a:moveTo>
                  <a:cubicBezTo>
                    <a:pt x="299" y="122"/>
                    <a:pt x="219" y="270"/>
                    <a:pt x="117" y="399"/>
                  </a:cubicBezTo>
                  <a:cubicBezTo>
                    <a:pt x="1" y="544"/>
                    <a:pt x="168" y="583"/>
                    <a:pt x="212" y="610"/>
                  </a:cubicBezTo>
                  <a:cubicBezTo>
                    <a:pt x="932" y="1037"/>
                    <a:pt x="1661" y="1447"/>
                    <a:pt x="2379" y="1877"/>
                  </a:cubicBezTo>
                  <a:cubicBezTo>
                    <a:pt x="2433" y="1909"/>
                    <a:pt x="2478" y="1923"/>
                    <a:pt x="2514" y="1923"/>
                  </a:cubicBezTo>
                  <a:cubicBezTo>
                    <a:pt x="2593" y="1923"/>
                    <a:pt x="2636" y="1859"/>
                    <a:pt x="2653" y="1774"/>
                  </a:cubicBezTo>
                  <a:cubicBezTo>
                    <a:pt x="2681" y="1645"/>
                    <a:pt x="2987" y="1550"/>
                    <a:pt x="2754" y="1406"/>
                  </a:cubicBezTo>
                  <a:cubicBezTo>
                    <a:pt x="1983" y="929"/>
                    <a:pt x="1195" y="480"/>
                    <a:pt x="3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8"/>
            <p:cNvSpPr/>
            <p:nvPr/>
          </p:nvSpPr>
          <p:spPr>
            <a:xfrm>
              <a:off x="2697825" y="3797325"/>
              <a:ext cx="74925" cy="46550"/>
            </a:xfrm>
            <a:custGeom>
              <a:rect b="b" l="l" r="r" t="t"/>
              <a:pathLst>
                <a:path extrusionOk="0" h="1862" w="2997">
                  <a:moveTo>
                    <a:pt x="2506" y="1"/>
                  </a:moveTo>
                  <a:cubicBezTo>
                    <a:pt x="2447" y="1"/>
                    <a:pt x="2368" y="33"/>
                    <a:pt x="2255" y="116"/>
                  </a:cubicBezTo>
                  <a:cubicBezTo>
                    <a:pt x="1669" y="544"/>
                    <a:pt x="998" y="857"/>
                    <a:pt x="365" y="1219"/>
                  </a:cubicBezTo>
                  <a:cubicBezTo>
                    <a:pt x="222" y="1300"/>
                    <a:pt x="0" y="1327"/>
                    <a:pt x="135" y="1587"/>
                  </a:cubicBezTo>
                  <a:cubicBezTo>
                    <a:pt x="220" y="1749"/>
                    <a:pt x="301" y="1861"/>
                    <a:pt x="433" y="1861"/>
                  </a:cubicBezTo>
                  <a:cubicBezTo>
                    <a:pt x="502" y="1861"/>
                    <a:pt x="584" y="1831"/>
                    <a:pt x="688" y="1761"/>
                  </a:cubicBezTo>
                  <a:cubicBezTo>
                    <a:pt x="1226" y="1400"/>
                    <a:pt x="1796" y="1087"/>
                    <a:pt x="2352" y="754"/>
                  </a:cubicBezTo>
                  <a:cubicBezTo>
                    <a:pt x="2519" y="653"/>
                    <a:pt x="2685" y="554"/>
                    <a:pt x="2997" y="368"/>
                  </a:cubicBezTo>
                  <a:lnTo>
                    <a:pt x="2997" y="368"/>
                  </a:lnTo>
                  <a:cubicBezTo>
                    <a:pt x="2987" y="369"/>
                    <a:pt x="2977" y="369"/>
                    <a:pt x="2968" y="369"/>
                  </a:cubicBezTo>
                  <a:cubicBezTo>
                    <a:pt x="2686" y="369"/>
                    <a:pt x="2709" y="1"/>
                    <a:pt x="25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8"/>
            <p:cNvSpPr/>
            <p:nvPr/>
          </p:nvSpPr>
          <p:spPr>
            <a:xfrm>
              <a:off x="2112325" y="3638600"/>
              <a:ext cx="49875" cy="67375"/>
            </a:xfrm>
            <a:custGeom>
              <a:rect b="b" l="l" r="r" t="t"/>
              <a:pathLst>
                <a:path extrusionOk="0" h="2695" w="1995">
                  <a:moveTo>
                    <a:pt x="539" y="1"/>
                  </a:moveTo>
                  <a:cubicBezTo>
                    <a:pt x="494" y="1"/>
                    <a:pt x="265" y="126"/>
                    <a:pt x="126" y="169"/>
                  </a:cubicBezTo>
                  <a:cubicBezTo>
                    <a:pt x="0" y="208"/>
                    <a:pt x="23" y="260"/>
                    <a:pt x="74" y="347"/>
                  </a:cubicBezTo>
                  <a:cubicBezTo>
                    <a:pt x="495" y="1072"/>
                    <a:pt x="908" y="1800"/>
                    <a:pt x="1338" y="2520"/>
                  </a:cubicBezTo>
                  <a:cubicBezTo>
                    <a:pt x="1374" y="2580"/>
                    <a:pt x="1424" y="2695"/>
                    <a:pt x="1518" y="2695"/>
                  </a:cubicBezTo>
                  <a:cubicBezTo>
                    <a:pt x="1550" y="2695"/>
                    <a:pt x="1586" y="2682"/>
                    <a:pt x="1628" y="2650"/>
                  </a:cubicBezTo>
                  <a:cubicBezTo>
                    <a:pt x="1751" y="2558"/>
                    <a:pt x="1870" y="2460"/>
                    <a:pt x="1995" y="2361"/>
                  </a:cubicBezTo>
                  <a:cubicBezTo>
                    <a:pt x="1499" y="1541"/>
                    <a:pt x="1033" y="764"/>
                    <a:pt x="546" y="3"/>
                  </a:cubicBezTo>
                  <a:cubicBezTo>
                    <a:pt x="545" y="1"/>
                    <a:pt x="543" y="1"/>
                    <a:pt x="5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8"/>
            <p:cNvSpPr/>
            <p:nvPr/>
          </p:nvSpPr>
          <p:spPr>
            <a:xfrm>
              <a:off x="2559675" y="3637150"/>
              <a:ext cx="49550" cy="69050"/>
            </a:xfrm>
            <a:custGeom>
              <a:rect b="b" l="l" r="r" t="t"/>
              <a:pathLst>
                <a:path extrusionOk="0" h="2762" w="1982">
                  <a:moveTo>
                    <a:pt x="1491" y="0"/>
                  </a:moveTo>
                  <a:cubicBezTo>
                    <a:pt x="1417" y="0"/>
                    <a:pt x="1390" y="102"/>
                    <a:pt x="1370" y="137"/>
                  </a:cubicBezTo>
                  <a:cubicBezTo>
                    <a:pt x="941" y="855"/>
                    <a:pt x="531" y="1585"/>
                    <a:pt x="103" y="2304"/>
                  </a:cubicBezTo>
                  <a:cubicBezTo>
                    <a:pt x="1" y="2475"/>
                    <a:pt x="86" y="2549"/>
                    <a:pt x="211" y="2577"/>
                  </a:cubicBezTo>
                  <a:cubicBezTo>
                    <a:pt x="303" y="2598"/>
                    <a:pt x="378" y="2762"/>
                    <a:pt x="468" y="2762"/>
                  </a:cubicBezTo>
                  <a:cubicBezTo>
                    <a:pt x="502" y="2762"/>
                    <a:pt x="538" y="2738"/>
                    <a:pt x="578" y="2673"/>
                  </a:cubicBezTo>
                  <a:cubicBezTo>
                    <a:pt x="1055" y="1903"/>
                    <a:pt x="1504" y="1115"/>
                    <a:pt x="1982" y="301"/>
                  </a:cubicBezTo>
                  <a:cubicBezTo>
                    <a:pt x="1858" y="221"/>
                    <a:pt x="1711" y="138"/>
                    <a:pt x="1580" y="38"/>
                  </a:cubicBezTo>
                  <a:cubicBezTo>
                    <a:pt x="1545" y="11"/>
                    <a:pt x="1516" y="0"/>
                    <a:pt x="14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8"/>
            <p:cNvSpPr/>
            <p:nvPr/>
          </p:nvSpPr>
          <p:spPr>
            <a:xfrm>
              <a:off x="1953625" y="4245275"/>
              <a:ext cx="71150" cy="46650"/>
            </a:xfrm>
            <a:custGeom>
              <a:rect b="b" l="l" r="r" t="t"/>
              <a:pathLst>
                <a:path extrusionOk="0" h="1866" w="2846">
                  <a:moveTo>
                    <a:pt x="2399" y="0"/>
                  </a:moveTo>
                  <a:cubicBezTo>
                    <a:pt x="2325" y="0"/>
                    <a:pt x="2238" y="36"/>
                    <a:pt x="2128" y="107"/>
                  </a:cubicBezTo>
                  <a:cubicBezTo>
                    <a:pt x="1629" y="427"/>
                    <a:pt x="1098" y="699"/>
                    <a:pt x="587" y="1000"/>
                  </a:cubicBezTo>
                  <a:cubicBezTo>
                    <a:pt x="378" y="1123"/>
                    <a:pt x="181" y="1271"/>
                    <a:pt x="0" y="1393"/>
                  </a:cubicBezTo>
                  <a:cubicBezTo>
                    <a:pt x="100" y="1569"/>
                    <a:pt x="179" y="1725"/>
                    <a:pt x="282" y="1865"/>
                  </a:cubicBezTo>
                  <a:cubicBezTo>
                    <a:pt x="283" y="1866"/>
                    <a:pt x="284" y="1866"/>
                    <a:pt x="285" y="1866"/>
                  </a:cubicBezTo>
                  <a:cubicBezTo>
                    <a:pt x="308" y="1866"/>
                    <a:pt x="457" y="1775"/>
                    <a:pt x="541" y="1728"/>
                  </a:cubicBezTo>
                  <a:cubicBezTo>
                    <a:pt x="1177" y="1369"/>
                    <a:pt x="1815" y="1014"/>
                    <a:pt x="2446" y="649"/>
                  </a:cubicBezTo>
                  <a:cubicBezTo>
                    <a:pt x="2590" y="566"/>
                    <a:pt x="2845" y="552"/>
                    <a:pt x="2686" y="252"/>
                  </a:cubicBezTo>
                  <a:cubicBezTo>
                    <a:pt x="2597" y="84"/>
                    <a:pt x="2513" y="0"/>
                    <a:pt x="23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8" name="Google Shape;378;p18"/>
          <p:cNvGrpSpPr/>
          <p:nvPr/>
        </p:nvGrpSpPr>
        <p:grpSpPr>
          <a:xfrm>
            <a:off x="8503088" y="4491970"/>
            <a:ext cx="530584" cy="530573"/>
            <a:chOff x="1770475" y="3453900"/>
            <a:chExt cx="1181175" cy="1181150"/>
          </a:xfrm>
        </p:grpSpPr>
        <p:sp>
          <p:nvSpPr>
            <p:cNvPr id="379" name="Google Shape;379;p18"/>
            <p:cNvSpPr/>
            <p:nvPr/>
          </p:nvSpPr>
          <p:spPr>
            <a:xfrm>
              <a:off x="2366925" y="3453925"/>
              <a:ext cx="129300" cy="431050"/>
            </a:xfrm>
            <a:custGeom>
              <a:rect b="b" l="l" r="r" t="t"/>
              <a:pathLst>
                <a:path extrusionOk="0" h="17242" w="5172">
                  <a:moveTo>
                    <a:pt x="5093" y="0"/>
                  </a:moveTo>
                  <a:cubicBezTo>
                    <a:pt x="5028" y="119"/>
                    <a:pt x="4939" y="231"/>
                    <a:pt x="4902" y="357"/>
                  </a:cubicBezTo>
                  <a:cubicBezTo>
                    <a:pt x="3803" y="4097"/>
                    <a:pt x="2704" y="7837"/>
                    <a:pt x="1618" y="11581"/>
                  </a:cubicBezTo>
                  <a:cubicBezTo>
                    <a:pt x="1100" y="13370"/>
                    <a:pt x="607" y="15167"/>
                    <a:pt x="109" y="16937"/>
                  </a:cubicBezTo>
                  <a:cubicBezTo>
                    <a:pt x="281" y="17053"/>
                    <a:pt x="1" y="17190"/>
                    <a:pt x="223" y="17223"/>
                  </a:cubicBezTo>
                  <a:cubicBezTo>
                    <a:pt x="269" y="17230"/>
                    <a:pt x="319" y="17241"/>
                    <a:pt x="367" y="17241"/>
                  </a:cubicBezTo>
                  <a:cubicBezTo>
                    <a:pt x="447" y="17241"/>
                    <a:pt x="520" y="17211"/>
                    <a:pt x="556" y="17084"/>
                  </a:cubicBezTo>
                  <a:cubicBezTo>
                    <a:pt x="612" y="16890"/>
                    <a:pt x="722" y="16711"/>
                    <a:pt x="775" y="16515"/>
                  </a:cubicBezTo>
                  <a:cubicBezTo>
                    <a:pt x="2234" y="11155"/>
                    <a:pt x="3690" y="5794"/>
                    <a:pt x="5138" y="432"/>
                  </a:cubicBezTo>
                  <a:cubicBezTo>
                    <a:pt x="5172" y="302"/>
                    <a:pt x="5110" y="144"/>
                    <a:pt x="50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8"/>
            <p:cNvSpPr/>
            <p:nvPr/>
          </p:nvSpPr>
          <p:spPr>
            <a:xfrm>
              <a:off x="2520025" y="4053000"/>
              <a:ext cx="431625" cy="126100"/>
            </a:xfrm>
            <a:custGeom>
              <a:rect b="b" l="l" r="r" t="t"/>
              <a:pathLst>
                <a:path extrusionOk="0" h="5044" w="17265">
                  <a:moveTo>
                    <a:pt x="327" y="1"/>
                  </a:moveTo>
                  <a:cubicBezTo>
                    <a:pt x="302" y="47"/>
                    <a:pt x="272" y="61"/>
                    <a:pt x="242" y="61"/>
                  </a:cubicBezTo>
                  <a:cubicBezTo>
                    <a:pt x="194" y="61"/>
                    <a:pt x="144" y="25"/>
                    <a:pt x="103" y="25"/>
                  </a:cubicBezTo>
                  <a:cubicBezTo>
                    <a:pt x="69" y="25"/>
                    <a:pt x="42" y="51"/>
                    <a:pt x="30" y="146"/>
                  </a:cubicBezTo>
                  <a:cubicBezTo>
                    <a:pt x="1" y="386"/>
                    <a:pt x="140" y="448"/>
                    <a:pt x="322" y="505"/>
                  </a:cubicBezTo>
                  <a:cubicBezTo>
                    <a:pt x="5802" y="2193"/>
                    <a:pt x="11361" y="3594"/>
                    <a:pt x="16908" y="5036"/>
                  </a:cubicBezTo>
                  <a:cubicBezTo>
                    <a:pt x="16929" y="5041"/>
                    <a:pt x="16951" y="5044"/>
                    <a:pt x="16974" y="5044"/>
                  </a:cubicBezTo>
                  <a:cubicBezTo>
                    <a:pt x="17066" y="5044"/>
                    <a:pt x="17168" y="5005"/>
                    <a:pt x="17265" y="4993"/>
                  </a:cubicBezTo>
                  <a:cubicBezTo>
                    <a:pt x="17149" y="4926"/>
                    <a:pt x="17042" y="4831"/>
                    <a:pt x="16917" y="4795"/>
                  </a:cubicBezTo>
                  <a:cubicBezTo>
                    <a:pt x="13177" y="3695"/>
                    <a:pt x="9436" y="2597"/>
                    <a:pt x="5692" y="1511"/>
                  </a:cubicBezTo>
                  <a:cubicBezTo>
                    <a:pt x="3902" y="993"/>
                    <a:pt x="2106" y="500"/>
                    <a:pt x="3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8"/>
            <p:cNvSpPr/>
            <p:nvPr/>
          </p:nvSpPr>
          <p:spPr>
            <a:xfrm>
              <a:off x="1770575" y="4053700"/>
              <a:ext cx="431300" cy="124400"/>
            </a:xfrm>
            <a:custGeom>
              <a:rect b="b" l="l" r="r" t="t"/>
              <a:pathLst>
                <a:path extrusionOk="0" h="4976" w="17252">
                  <a:moveTo>
                    <a:pt x="17174" y="1"/>
                  </a:moveTo>
                  <a:cubicBezTo>
                    <a:pt x="17134" y="1"/>
                    <a:pt x="17080" y="44"/>
                    <a:pt x="17032" y="44"/>
                  </a:cubicBezTo>
                  <a:cubicBezTo>
                    <a:pt x="17021" y="44"/>
                    <a:pt x="17009" y="41"/>
                    <a:pt x="16999" y="35"/>
                  </a:cubicBezTo>
                  <a:cubicBezTo>
                    <a:pt x="16765" y="74"/>
                    <a:pt x="16500" y="90"/>
                    <a:pt x="16255" y="161"/>
                  </a:cubicBezTo>
                  <a:cubicBezTo>
                    <a:pt x="10962" y="1672"/>
                    <a:pt x="5641" y="3080"/>
                    <a:pt x="398" y="4762"/>
                  </a:cubicBezTo>
                  <a:cubicBezTo>
                    <a:pt x="259" y="4805"/>
                    <a:pt x="132" y="4891"/>
                    <a:pt x="0" y="4956"/>
                  </a:cubicBezTo>
                  <a:cubicBezTo>
                    <a:pt x="112" y="4958"/>
                    <a:pt x="228" y="4976"/>
                    <a:pt x="340" y="4976"/>
                  </a:cubicBezTo>
                  <a:cubicBezTo>
                    <a:pt x="397" y="4976"/>
                    <a:pt x="452" y="4971"/>
                    <a:pt x="505" y="4957"/>
                  </a:cubicBezTo>
                  <a:cubicBezTo>
                    <a:pt x="4492" y="3914"/>
                    <a:pt x="8483" y="2874"/>
                    <a:pt x="12464" y="1804"/>
                  </a:cubicBezTo>
                  <a:cubicBezTo>
                    <a:pt x="13978" y="1395"/>
                    <a:pt x="15474" y="916"/>
                    <a:pt x="16977" y="468"/>
                  </a:cubicBezTo>
                  <a:cubicBezTo>
                    <a:pt x="17141" y="420"/>
                    <a:pt x="17252" y="343"/>
                    <a:pt x="17237" y="125"/>
                  </a:cubicBezTo>
                  <a:cubicBezTo>
                    <a:pt x="17230" y="28"/>
                    <a:pt x="17206" y="1"/>
                    <a:pt x="171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8"/>
            <p:cNvSpPr/>
            <p:nvPr/>
          </p:nvSpPr>
          <p:spPr>
            <a:xfrm>
              <a:off x="2224775" y="3453900"/>
              <a:ext cx="130825" cy="431050"/>
            </a:xfrm>
            <a:custGeom>
              <a:rect b="b" l="l" r="r" t="t"/>
              <a:pathLst>
                <a:path extrusionOk="0" h="17242" w="5233">
                  <a:moveTo>
                    <a:pt x="144" y="0"/>
                  </a:moveTo>
                  <a:cubicBezTo>
                    <a:pt x="1" y="155"/>
                    <a:pt x="66" y="326"/>
                    <a:pt x="109" y="494"/>
                  </a:cubicBezTo>
                  <a:cubicBezTo>
                    <a:pt x="1050" y="4062"/>
                    <a:pt x="1974" y="7634"/>
                    <a:pt x="2940" y="11197"/>
                  </a:cubicBezTo>
                  <a:cubicBezTo>
                    <a:pt x="3462" y="13128"/>
                    <a:pt x="4053" y="15040"/>
                    <a:pt x="4610" y="16961"/>
                  </a:cubicBezTo>
                  <a:cubicBezTo>
                    <a:pt x="4658" y="17125"/>
                    <a:pt x="4730" y="17242"/>
                    <a:pt x="4893" y="17242"/>
                  </a:cubicBezTo>
                  <a:cubicBezTo>
                    <a:pt x="4920" y="17242"/>
                    <a:pt x="4949" y="17239"/>
                    <a:pt x="4981" y="17232"/>
                  </a:cubicBezTo>
                  <a:cubicBezTo>
                    <a:pt x="5232" y="17181"/>
                    <a:pt x="4922" y="17032"/>
                    <a:pt x="5043" y="16960"/>
                  </a:cubicBezTo>
                  <a:cubicBezTo>
                    <a:pt x="5007" y="16729"/>
                    <a:pt x="4995" y="16492"/>
                    <a:pt x="4931" y="16271"/>
                  </a:cubicBezTo>
                  <a:cubicBezTo>
                    <a:pt x="3408" y="10982"/>
                    <a:pt x="2016" y="5655"/>
                    <a:pt x="323" y="416"/>
                  </a:cubicBezTo>
                  <a:cubicBezTo>
                    <a:pt x="277" y="273"/>
                    <a:pt x="205" y="139"/>
                    <a:pt x="1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8"/>
            <p:cNvSpPr/>
            <p:nvPr/>
          </p:nvSpPr>
          <p:spPr>
            <a:xfrm>
              <a:off x="2366800" y="4204000"/>
              <a:ext cx="129375" cy="431050"/>
            </a:xfrm>
            <a:custGeom>
              <a:rect b="b" l="l" r="r" t="t"/>
              <a:pathLst>
                <a:path extrusionOk="0" h="17242" w="5175">
                  <a:moveTo>
                    <a:pt x="333" y="0"/>
                  </a:moveTo>
                  <a:cubicBezTo>
                    <a:pt x="304" y="0"/>
                    <a:pt x="272" y="4"/>
                    <a:pt x="236" y="13"/>
                  </a:cubicBezTo>
                  <a:cubicBezTo>
                    <a:pt x="1" y="68"/>
                    <a:pt x="194" y="234"/>
                    <a:pt x="207" y="287"/>
                  </a:cubicBezTo>
                  <a:cubicBezTo>
                    <a:pt x="526" y="1599"/>
                    <a:pt x="832" y="2916"/>
                    <a:pt x="1209" y="4211"/>
                  </a:cubicBezTo>
                  <a:cubicBezTo>
                    <a:pt x="2454" y="8485"/>
                    <a:pt x="3556" y="12801"/>
                    <a:pt x="4965" y="17025"/>
                  </a:cubicBezTo>
                  <a:cubicBezTo>
                    <a:pt x="4990" y="17103"/>
                    <a:pt x="5046" y="17170"/>
                    <a:pt x="5088" y="17242"/>
                  </a:cubicBezTo>
                  <a:cubicBezTo>
                    <a:pt x="5119" y="17159"/>
                    <a:pt x="5150" y="17077"/>
                    <a:pt x="5175" y="17010"/>
                  </a:cubicBezTo>
                  <a:cubicBezTo>
                    <a:pt x="5149" y="16902"/>
                    <a:pt x="5130" y="16822"/>
                    <a:pt x="5112" y="16744"/>
                  </a:cubicBezTo>
                  <a:cubicBezTo>
                    <a:pt x="4059" y="12758"/>
                    <a:pt x="3021" y="8768"/>
                    <a:pt x="1950" y="4787"/>
                  </a:cubicBezTo>
                  <a:cubicBezTo>
                    <a:pt x="1541" y="3273"/>
                    <a:pt x="1060" y="1778"/>
                    <a:pt x="613" y="274"/>
                  </a:cubicBezTo>
                  <a:cubicBezTo>
                    <a:pt x="566" y="111"/>
                    <a:pt x="488" y="0"/>
                    <a:pt x="3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8"/>
            <p:cNvSpPr/>
            <p:nvPr/>
          </p:nvSpPr>
          <p:spPr>
            <a:xfrm>
              <a:off x="2225775" y="4204325"/>
              <a:ext cx="126625" cy="430700"/>
            </a:xfrm>
            <a:custGeom>
              <a:rect b="b" l="l" r="r" t="t"/>
              <a:pathLst>
                <a:path extrusionOk="0" h="17228" w="5065">
                  <a:moveTo>
                    <a:pt x="4902" y="1"/>
                  </a:moveTo>
                  <a:cubicBezTo>
                    <a:pt x="4430" y="1"/>
                    <a:pt x="4490" y="460"/>
                    <a:pt x="4418" y="720"/>
                  </a:cubicBezTo>
                  <a:cubicBezTo>
                    <a:pt x="3331" y="4583"/>
                    <a:pt x="2267" y="8455"/>
                    <a:pt x="1210" y="12328"/>
                  </a:cubicBezTo>
                  <a:cubicBezTo>
                    <a:pt x="790" y="13866"/>
                    <a:pt x="403" y="15415"/>
                    <a:pt x="1" y="16958"/>
                  </a:cubicBezTo>
                  <a:lnTo>
                    <a:pt x="92" y="17228"/>
                  </a:lnTo>
                  <a:cubicBezTo>
                    <a:pt x="154" y="17123"/>
                    <a:pt x="243" y="17025"/>
                    <a:pt x="277" y="16909"/>
                  </a:cubicBezTo>
                  <a:cubicBezTo>
                    <a:pt x="1150" y="13947"/>
                    <a:pt x="2036" y="10989"/>
                    <a:pt x="2885" y="8018"/>
                  </a:cubicBezTo>
                  <a:cubicBezTo>
                    <a:pt x="3586" y="5565"/>
                    <a:pt x="4244" y="3100"/>
                    <a:pt x="4913" y="639"/>
                  </a:cubicBezTo>
                  <a:cubicBezTo>
                    <a:pt x="5065" y="80"/>
                    <a:pt x="5053" y="9"/>
                    <a:pt x="4955" y="3"/>
                  </a:cubicBezTo>
                  <a:cubicBezTo>
                    <a:pt x="4936" y="2"/>
                    <a:pt x="4919" y="1"/>
                    <a:pt x="49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8"/>
            <p:cNvSpPr/>
            <p:nvPr/>
          </p:nvSpPr>
          <p:spPr>
            <a:xfrm>
              <a:off x="1770475" y="3909950"/>
              <a:ext cx="431850" cy="125925"/>
            </a:xfrm>
            <a:custGeom>
              <a:rect b="b" l="l" r="r" t="t"/>
              <a:pathLst>
                <a:path extrusionOk="0" h="5037" w="17274">
                  <a:moveTo>
                    <a:pt x="317" y="0"/>
                  </a:moveTo>
                  <a:cubicBezTo>
                    <a:pt x="218" y="0"/>
                    <a:pt x="104" y="59"/>
                    <a:pt x="0" y="82"/>
                  </a:cubicBezTo>
                  <a:cubicBezTo>
                    <a:pt x="115" y="138"/>
                    <a:pt x="224" y="212"/>
                    <a:pt x="344" y="247"/>
                  </a:cubicBezTo>
                  <a:cubicBezTo>
                    <a:pt x="4084" y="1344"/>
                    <a:pt x="7825" y="2443"/>
                    <a:pt x="11569" y="3529"/>
                  </a:cubicBezTo>
                  <a:cubicBezTo>
                    <a:pt x="13359" y="4048"/>
                    <a:pt x="15155" y="4537"/>
                    <a:pt x="16936" y="5037"/>
                  </a:cubicBezTo>
                  <a:cubicBezTo>
                    <a:pt x="16962" y="4991"/>
                    <a:pt x="16991" y="4976"/>
                    <a:pt x="17022" y="4976"/>
                  </a:cubicBezTo>
                  <a:cubicBezTo>
                    <a:pt x="17070" y="4976"/>
                    <a:pt x="17121" y="5014"/>
                    <a:pt x="17161" y="5014"/>
                  </a:cubicBezTo>
                  <a:cubicBezTo>
                    <a:pt x="17195" y="5014"/>
                    <a:pt x="17221" y="4989"/>
                    <a:pt x="17235" y="4900"/>
                  </a:cubicBezTo>
                  <a:cubicBezTo>
                    <a:pt x="17273" y="4666"/>
                    <a:pt x="17138" y="4594"/>
                    <a:pt x="16952" y="4537"/>
                  </a:cubicBezTo>
                  <a:cubicBezTo>
                    <a:pt x="11472" y="2848"/>
                    <a:pt x="5913" y="1451"/>
                    <a:pt x="366" y="6"/>
                  </a:cubicBezTo>
                  <a:cubicBezTo>
                    <a:pt x="350" y="2"/>
                    <a:pt x="334" y="0"/>
                    <a:pt x="3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8"/>
            <p:cNvSpPr/>
            <p:nvPr/>
          </p:nvSpPr>
          <p:spPr>
            <a:xfrm>
              <a:off x="2519950" y="3910825"/>
              <a:ext cx="431650" cy="124425"/>
            </a:xfrm>
            <a:custGeom>
              <a:rect b="b" l="l" r="r" t="t"/>
              <a:pathLst>
                <a:path extrusionOk="0" h="4977" w="17266">
                  <a:moveTo>
                    <a:pt x="16963" y="1"/>
                  </a:moveTo>
                  <a:cubicBezTo>
                    <a:pt x="16891" y="1"/>
                    <a:pt x="16820" y="6"/>
                    <a:pt x="16753" y="24"/>
                  </a:cubicBezTo>
                  <a:cubicBezTo>
                    <a:pt x="13196" y="954"/>
                    <a:pt x="9635" y="1872"/>
                    <a:pt x="6085" y="2833"/>
                  </a:cubicBezTo>
                  <a:cubicBezTo>
                    <a:pt x="4155" y="3354"/>
                    <a:pt x="2242" y="3945"/>
                    <a:pt x="321" y="4502"/>
                  </a:cubicBezTo>
                  <a:cubicBezTo>
                    <a:pt x="136" y="4556"/>
                    <a:pt x="0" y="4625"/>
                    <a:pt x="33" y="4862"/>
                  </a:cubicBezTo>
                  <a:cubicBezTo>
                    <a:pt x="46" y="4950"/>
                    <a:pt x="71" y="4977"/>
                    <a:pt x="101" y="4977"/>
                  </a:cubicBezTo>
                  <a:cubicBezTo>
                    <a:pt x="149" y="4977"/>
                    <a:pt x="210" y="4909"/>
                    <a:pt x="256" y="4909"/>
                  </a:cubicBezTo>
                  <a:cubicBezTo>
                    <a:pt x="270" y="4909"/>
                    <a:pt x="283" y="4916"/>
                    <a:pt x="294" y="4935"/>
                  </a:cubicBezTo>
                  <a:cubicBezTo>
                    <a:pt x="527" y="4901"/>
                    <a:pt x="765" y="4895"/>
                    <a:pt x="983" y="4830"/>
                  </a:cubicBezTo>
                  <a:cubicBezTo>
                    <a:pt x="6259" y="3307"/>
                    <a:pt x="11573" y="1917"/>
                    <a:pt x="16801" y="234"/>
                  </a:cubicBezTo>
                  <a:cubicBezTo>
                    <a:pt x="16962" y="181"/>
                    <a:pt x="17184" y="234"/>
                    <a:pt x="17266" y="8"/>
                  </a:cubicBezTo>
                  <a:lnTo>
                    <a:pt x="17266" y="8"/>
                  </a:lnTo>
                  <a:cubicBezTo>
                    <a:pt x="17254" y="8"/>
                    <a:pt x="17243" y="8"/>
                    <a:pt x="17232" y="8"/>
                  </a:cubicBezTo>
                  <a:cubicBezTo>
                    <a:pt x="17143" y="8"/>
                    <a:pt x="17052" y="1"/>
                    <a:pt x="169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8"/>
            <p:cNvSpPr/>
            <p:nvPr/>
          </p:nvSpPr>
          <p:spPr>
            <a:xfrm>
              <a:off x="2493600" y="3849850"/>
              <a:ext cx="188250" cy="114475"/>
            </a:xfrm>
            <a:custGeom>
              <a:rect b="b" l="l" r="r" t="t"/>
              <a:pathLst>
                <a:path extrusionOk="0" h="4579" w="7530">
                  <a:moveTo>
                    <a:pt x="7027" y="1"/>
                  </a:moveTo>
                  <a:cubicBezTo>
                    <a:pt x="6973" y="1"/>
                    <a:pt x="6906" y="29"/>
                    <a:pt x="6845" y="66"/>
                  </a:cubicBezTo>
                  <a:cubicBezTo>
                    <a:pt x="4620" y="1376"/>
                    <a:pt x="2395" y="2688"/>
                    <a:pt x="172" y="4005"/>
                  </a:cubicBezTo>
                  <a:cubicBezTo>
                    <a:pt x="103" y="4046"/>
                    <a:pt x="1" y="4167"/>
                    <a:pt x="16" y="4198"/>
                  </a:cubicBezTo>
                  <a:cubicBezTo>
                    <a:pt x="87" y="4337"/>
                    <a:pt x="195" y="4456"/>
                    <a:pt x="287" y="4578"/>
                  </a:cubicBezTo>
                  <a:cubicBezTo>
                    <a:pt x="388" y="4521"/>
                    <a:pt x="472" y="4474"/>
                    <a:pt x="553" y="4428"/>
                  </a:cubicBezTo>
                  <a:cubicBezTo>
                    <a:pt x="2781" y="3148"/>
                    <a:pt x="5011" y="1872"/>
                    <a:pt x="7235" y="586"/>
                  </a:cubicBezTo>
                  <a:cubicBezTo>
                    <a:pt x="7530" y="416"/>
                    <a:pt x="7147" y="329"/>
                    <a:pt x="7147" y="178"/>
                  </a:cubicBezTo>
                  <a:cubicBezTo>
                    <a:pt x="7147" y="46"/>
                    <a:pt x="7097" y="1"/>
                    <a:pt x="70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8"/>
            <p:cNvSpPr/>
            <p:nvPr/>
          </p:nvSpPr>
          <p:spPr>
            <a:xfrm>
              <a:off x="2440300" y="4177050"/>
              <a:ext cx="115900" cy="183525"/>
            </a:xfrm>
            <a:custGeom>
              <a:rect b="b" l="l" r="r" t="t"/>
              <a:pathLst>
                <a:path extrusionOk="0" h="7341" w="4636">
                  <a:moveTo>
                    <a:pt x="485" y="0"/>
                  </a:moveTo>
                  <a:cubicBezTo>
                    <a:pt x="447" y="0"/>
                    <a:pt x="396" y="19"/>
                    <a:pt x="329" y="67"/>
                  </a:cubicBezTo>
                  <a:cubicBezTo>
                    <a:pt x="148" y="195"/>
                    <a:pt x="0" y="251"/>
                    <a:pt x="170" y="542"/>
                  </a:cubicBezTo>
                  <a:cubicBezTo>
                    <a:pt x="1467" y="2760"/>
                    <a:pt x="2736" y="4994"/>
                    <a:pt x="4018" y="7221"/>
                  </a:cubicBezTo>
                  <a:cubicBezTo>
                    <a:pt x="4045" y="7269"/>
                    <a:pt x="4121" y="7340"/>
                    <a:pt x="4145" y="7340"/>
                  </a:cubicBezTo>
                  <a:cubicBezTo>
                    <a:pt x="4147" y="7340"/>
                    <a:pt x="4148" y="7340"/>
                    <a:pt x="4150" y="7339"/>
                  </a:cubicBezTo>
                  <a:cubicBezTo>
                    <a:pt x="4321" y="7244"/>
                    <a:pt x="4484" y="7133"/>
                    <a:pt x="4636" y="7035"/>
                  </a:cubicBezTo>
                  <a:cubicBezTo>
                    <a:pt x="4595" y="6947"/>
                    <a:pt x="4572" y="6883"/>
                    <a:pt x="4538" y="6824"/>
                  </a:cubicBezTo>
                  <a:cubicBezTo>
                    <a:pt x="3248" y="4634"/>
                    <a:pt x="1958" y="2444"/>
                    <a:pt x="661" y="257"/>
                  </a:cubicBezTo>
                  <a:cubicBezTo>
                    <a:pt x="613" y="176"/>
                    <a:pt x="603" y="0"/>
                    <a:pt x="4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8"/>
            <p:cNvSpPr/>
            <p:nvPr/>
          </p:nvSpPr>
          <p:spPr>
            <a:xfrm>
              <a:off x="2044825" y="4126050"/>
              <a:ext cx="186875" cy="113525"/>
            </a:xfrm>
            <a:custGeom>
              <a:rect b="b" l="l" r="r" t="t"/>
              <a:pathLst>
                <a:path extrusionOk="0" h="4541" w="7475">
                  <a:moveTo>
                    <a:pt x="7018" y="1"/>
                  </a:moveTo>
                  <a:cubicBezTo>
                    <a:pt x="6964" y="1"/>
                    <a:pt x="6896" y="23"/>
                    <a:pt x="6804" y="76"/>
                  </a:cubicBezTo>
                  <a:cubicBezTo>
                    <a:pt x="4585" y="1373"/>
                    <a:pt x="2352" y="2642"/>
                    <a:pt x="125" y="3924"/>
                  </a:cubicBezTo>
                  <a:cubicBezTo>
                    <a:pt x="75" y="3954"/>
                    <a:pt x="1" y="4038"/>
                    <a:pt x="11" y="4057"/>
                  </a:cubicBezTo>
                  <a:cubicBezTo>
                    <a:pt x="105" y="4227"/>
                    <a:pt x="215" y="4388"/>
                    <a:pt x="313" y="4541"/>
                  </a:cubicBezTo>
                  <a:cubicBezTo>
                    <a:pt x="403" y="4499"/>
                    <a:pt x="467" y="4475"/>
                    <a:pt x="527" y="4440"/>
                  </a:cubicBezTo>
                  <a:cubicBezTo>
                    <a:pt x="2717" y="3150"/>
                    <a:pt x="4907" y="1860"/>
                    <a:pt x="7094" y="564"/>
                  </a:cubicBezTo>
                  <a:cubicBezTo>
                    <a:pt x="7203" y="499"/>
                    <a:pt x="7475" y="503"/>
                    <a:pt x="7280" y="231"/>
                  </a:cubicBezTo>
                  <a:cubicBezTo>
                    <a:pt x="7191" y="106"/>
                    <a:pt x="7136" y="1"/>
                    <a:pt x="70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8"/>
            <p:cNvSpPr/>
            <p:nvPr/>
          </p:nvSpPr>
          <p:spPr>
            <a:xfrm>
              <a:off x="2165275" y="4177050"/>
              <a:ext cx="115750" cy="183750"/>
            </a:xfrm>
            <a:custGeom>
              <a:rect b="b" l="l" r="r" t="t"/>
              <a:pathLst>
                <a:path extrusionOk="0" h="7350" w="4630">
                  <a:moveTo>
                    <a:pt x="4202" y="0"/>
                  </a:moveTo>
                  <a:cubicBezTo>
                    <a:pt x="4122" y="0"/>
                    <a:pt x="4092" y="95"/>
                    <a:pt x="4047" y="170"/>
                  </a:cubicBezTo>
                  <a:cubicBezTo>
                    <a:pt x="2736" y="2397"/>
                    <a:pt x="1423" y="4620"/>
                    <a:pt x="111" y="6845"/>
                  </a:cubicBezTo>
                  <a:cubicBezTo>
                    <a:pt x="26" y="6988"/>
                    <a:pt x="0" y="7147"/>
                    <a:pt x="226" y="7147"/>
                  </a:cubicBezTo>
                  <a:cubicBezTo>
                    <a:pt x="226" y="7147"/>
                    <a:pt x="227" y="7147"/>
                    <a:pt x="228" y="7147"/>
                  </a:cubicBezTo>
                  <a:cubicBezTo>
                    <a:pt x="228" y="7147"/>
                    <a:pt x="228" y="7147"/>
                    <a:pt x="228" y="7147"/>
                  </a:cubicBezTo>
                  <a:cubicBezTo>
                    <a:pt x="334" y="7147"/>
                    <a:pt x="406" y="7349"/>
                    <a:pt x="509" y="7349"/>
                  </a:cubicBezTo>
                  <a:cubicBezTo>
                    <a:pt x="554" y="7349"/>
                    <a:pt x="604" y="7311"/>
                    <a:pt x="667" y="7202"/>
                  </a:cubicBezTo>
                  <a:cubicBezTo>
                    <a:pt x="1676" y="5442"/>
                    <a:pt x="2698" y="3687"/>
                    <a:pt x="3711" y="1930"/>
                  </a:cubicBezTo>
                  <a:cubicBezTo>
                    <a:pt x="4020" y="1392"/>
                    <a:pt x="4317" y="846"/>
                    <a:pt x="4629" y="286"/>
                  </a:cubicBezTo>
                  <a:cubicBezTo>
                    <a:pt x="4515" y="200"/>
                    <a:pt x="4407" y="98"/>
                    <a:pt x="4283" y="26"/>
                  </a:cubicBezTo>
                  <a:cubicBezTo>
                    <a:pt x="4251" y="8"/>
                    <a:pt x="4225" y="0"/>
                    <a:pt x="42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8"/>
            <p:cNvSpPr/>
            <p:nvPr/>
          </p:nvSpPr>
          <p:spPr>
            <a:xfrm>
              <a:off x="2039950" y="3849875"/>
              <a:ext cx="190000" cy="113300"/>
            </a:xfrm>
            <a:custGeom>
              <a:rect b="b" l="l" r="r" t="t"/>
              <a:pathLst>
                <a:path extrusionOk="0" h="4532" w="7600">
                  <a:moveTo>
                    <a:pt x="525" y="1"/>
                  </a:moveTo>
                  <a:cubicBezTo>
                    <a:pt x="445" y="1"/>
                    <a:pt x="388" y="52"/>
                    <a:pt x="394" y="183"/>
                  </a:cubicBezTo>
                  <a:cubicBezTo>
                    <a:pt x="403" y="336"/>
                    <a:pt x="1" y="411"/>
                    <a:pt x="316" y="592"/>
                  </a:cubicBezTo>
                  <a:cubicBezTo>
                    <a:pt x="2554" y="1883"/>
                    <a:pt x="4801" y="3159"/>
                    <a:pt x="7030" y="4463"/>
                  </a:cubicBezTo>
                  <a:cubicBezTo>
                    <a:pt x="7114" y="4512"/>
                    <a:pt x="7178" y="4532"/>
                    <a:pt x="7228" y="4532"/>
                  </a:cubicBezTo>
                  <a:cubicBezTo>
                    <a:pt x="7417" y="4532"/>
                    <a:pt x="7417" y="4251"/>
                    <a:pt x="7600" y="4190"/>
                  </a:cubicBezTo>
                  <a:cubicBezTo>
                    <a:pt x="7502" y="4110"/>
                    <a:pt x="7440" y="4045"/>
                    <a:pt x="7366" y="3999"/>
                  </a:cubicBezTo>
                  <a:cubicBezTo>
                    <a:pt x="5143" y="2683"/>
                    <a:pt x="2920" y="1370"/>
                    <a:pt x="695" y="56"/>
                  </a:cubicBezTo>
                  <a:cubicBezTo>
                    <a:pt x="636" y="22"/>
                    <a:pt x="575" y="1"/>
                    <a:pt x="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8"/>
            <p:cNvSpPr/>
            <p:nvPr/>
          </p:nvSpPr>
          <p:spPr>
            <a:xfrm>
              <a:off x="2439300" y="3728325"/>
              <a:ext cx="116875" cy="183700"/>
            </a:xfrm>
            <a:custGeom>
              <a:rect b="b" l="l" r="r" t="t"/>
              <a:pathLst>
                <a:path extrusionOk="0" h="7348" w="4675">
                  <a:moveTo>
                    <a:pt x="4183" y="1"/>
                  </a:moveTo>
                  <a:cubicBezTo>
                    <a:pt x="4166" y="1"/>
                    <a:pt x="4104" y="58"/>
                    <a:pt x="4082" y="96"/>
                  </a:cubicBezTo>
                  <a:cubicBezTo>
                    <a:pt x="2785" y="2346"/>
                    <a:pt x="1497" y="4601"/>
                    <a:pt x="184" y="6841"/>
                  </a:cubicBezTo>
                  <a:cubicBezTo>
                    <a:pt x="0" y="7154"/>
                    <a:pt x="247" y="7166"/>
                    <a:pt x="375" y="7275"/>
                  </a:cubicBezTo>
                  <a:cubicBezTo>
                    <a:pt x="435" y="7327"/>
                    <a:pt x="480" y="7347"/>
                    <a:pt x="515" y="7347"/>
                  </a:cubicBezTo>
                  <a:cubicBezTo>
                    <a:pt x="608" y="7347"/>
                    <a:pt x="631" y="7202"/>
                    <a:pt x="680" y="7117"/>
                  </a:cubicBezTo>
                  <a:cubicBezTo>
                    <a:pt x="1700" y="5395"/>
                    <a:pt x="2722" y="3674"/>
                    <a:pt x="3737" y="1949"/>
                  </a:cubicBezTo>
                  <a:cubicBezTo>
                    <a:pt x="4053" y="1413"/>
                    <a:pt x="4354" y="869"/>
                    <a:pt x="4675" y="307"/>
                  </a:cubicBezTo>
                  <a:cubicBezTo>
                    <a:pt x="4522" y="209"/>
                    <a:pt x="4357" y="100"/>
                    <a:pt x="4185" y="2"/>
                  </a:cubicBezTo>
                  <a:cubicBezTo>
                    <a:pt x="4185" y="1"/>
                    <a:pt x="4184" y="1"/>
                    <a:pt x="41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8"/>
            <p:cNvSpPr/>
            <p:nvPr/>
          </p:nvSpPr>
          <p:spPr>
            <a:xfrm>
              <a:off x="2165425" y="3728350"/>
              <a:ext cx="115350" cy="183125"/>
            </a:xfrm>
            <a:custGeom>
              <a:rect b="b" l="l" r="r" t="t"/>
              <a:pathLst>
                <a:path extrusionOk="0" h="7325" w="4614">
                  <a:moveTo>
                    <a:pt x="498" y="0"/>
                  </a:moveTo>
                  <a:cubicBezTo>
                    <a:pt x="400" y="0"/>
                    <a:pt x="319" y="199"/>
                    <a:pt x="210" y="202"/>
                  </a:cubicBezTo>
                  <a:cubicBezTo>
                    <a:pt x="0" y="204"/>
                    <a:pt x="14" y="338"/>
                    <a:pt x="93" y="475"/>
                  </a:cubicBezTo>
                  <a:cubicBezTo>
                    <a:pt x="1409" y="2712"/>
                    <a:pt x="2725" y="4950"/>
                    <a:pt x="4047" y="7183"/>
                  </a:cubicBezTo>
                  <a:cubicBezTo>
                    <a:pt x="4083" y="7244"/>
                    <a:pt x="4191" y="7325"/>
                    <a:pt x="4237" y="7325"/>
                  </a:cubicBezTo>
                  <a:cubicBezTo>
                    <a:pt x="4242" y="7325"/>
                    <a:pt x="4246" y="7324"/>
                    <a:pt x="4249" y="7323"/>
                  </a:cubicBezTo>
                  <a:cubicBezTo>
                    <a:pt x="4385" y="7255"/>
                    <a:pt x="4500" y="7146"/>
                    <a:pt x="4613" y="7059"/>
                  </a:cubicBezTo>
                  <a:cubicBezTo>
                    <a:pt x="4569" y="6970"/>
                    <a:pt x="4542" y="6907"/>
                    <a:pt x="4510" y="6850"/>
                  </a:cubicBezTo>
                  <a:cubicBezTo>
                    <a:pt x="3214" y="4599"/>
                    <a:pt x="1924" y="2346"/>
                    <a:pt x="616" y="102"/>
                  </a:cubicBezTo>
                  <a:cubicBezTo>
                    <a:pt x="573" y="27"/>
                    <a:pt x="534" y="0"/>
                    <a:pt x="4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8"/>
            <p:cNvSpPr/>
            <p:nvPr/>
          </p:nvSpPr>
          <p:spPr>
            <a:xfrm>
              <a:off x="2492425" y="4124675"/>
              <a:ext cx="187500" cy="114325"/>
            </a:xfrm>
            <a:custGeom>
              <a:rect b="b" l="l" r="r" t="t"/>
              <a:pathLst>
                <a:path extrusionOk="0" h="4573" w="7500">
                  <a:moveTo>
                    <a:pt x="345" y="1"/>
                  </a:moveTo>
                  <a:cubicBezTo>
                    <a:pt x="253" y="116"/>
                    <a:pt x="143" y="222"/>
                    <a:pt x="77" y="349"/>
                  </a:cubicBezTo>
                  <a:cubicBezTo>
                    <a:pt x="0" y="491"/>
                    <a:pt x="133" y="523"/>
                    <a:pt x="229" y="580"/>
                  </a:cubicBezTo>
                  <a:cubicBezTo>
                    <a:pt x="2454" y="1891"/>
                    <a:pt x="4676" y="3207"/>
                    <a:pt x="6903" y="4518"/>
                  </a:cubicBezTo>
                  <a:cubicBezTo>
                    <a:pt x="6969" y="4556"/>
                    <a:pt x="7020" y="4572"/>
                    <a:pt x="7060" y="4572"/>
                  </a:cubicBezTo>
                  <a:cubicBezTo>
                    <a:pt x="7223" y="4572"/>
                    <a:pt x="7203" y="4302"/>
                    <a:pt x="7310" y="4215"/>
                  </a:cubicBezTo>
                  <a:cubicBezTo>
                    <a:pt x="7499" y="4060"/>
                    <a:pt x="7355" y="4020"/>
                    <a:pt x="7244" y="3956"/>
                  </a:cubicBezTo>
                  <a:cubicBezTo>
                    <a:pt x="5686" y="3055"/>
                    <a:pt x="4132" y="2148"/>
                    <a:pt x="2572" y="1250"/>
                  </a:cubicBezTo>
                  <a:cubicBezTo>
                    <a:pt x="1846" y="833"/>
                    <a:pt x="1113" y="430"/>
                    <a:pt x="3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8"/>
            <p:cNvSpPr/>
            <p:nvPr/>
          </p:nvSpPr>
          <p:spPr>
            <a:xfrm>
              <a:off x="2793875" y="3713025"/>
              <a:ext cx="123975" cy="74750"/>
            </a:xfrm>
            <a:custGeom>
              <a:rect b="b" l="l" r="r" t="t"/>
              <a:pathLst>
                <a:path extrusionOk="0" h="2990" w="4959">
                  <a:moveTo>
                    <a:pt x="4958" y="7"/>
                  </a:moveTo>
                  <a:lnTo>
                    <a:pt x="4958" y="7"/>
                  </a:lnTo>
                  <a:cubicBezTo>
                    <a:pt x="4872" y="16"/>
                    <a:pt x="4771" y="1"/>
                    <a:pt x="4699" y="39"/>
                  </a:cubicBezTo>
                  <a:cubicBezTo>
                    <a:pt x="3234" y="825"/>
                    <a:pt x="1772" y="1614"/>
                    <a:pt x="318" y="2417"/>
                  </a:cubicBezTo>
                  <a:cubicBezTo>
                    <a:pt x="267" y="2445"/>
                    <a:pt x="0" y="2442"/>
                    <a:pt x="159" y="2646"/>
                  </a:cubicBezTo>
                  <a:cubicBezTo>
                    <a:pt x="254" y="2770"/>
                    <a:pt x="367" y="2881"/>
                    <a:pt x="465" y="2989"/>
                  </a:cubicBezTo>
                  <a:cubicBezTo>
                    <a:pt x="529" y="2949"/>
                    <a:pt x="552" y="2934"/>
                    <a:pt x="576" y="2919"/>
                  </a:cubicBezTo>
                  <a:cubicBezTo>
                    <a:pt x="2013" y="2033"/>
                    <a:pt x="3452" y="1150"/>
                    <a:pt x="4884" y="256"/>
                  </a:cubicBezTo>
                  <a:cubicBezTo>
                    <a:pt x="4940" y="223"/>
                    <a:pt x="4934" y="91"/>
                    <a:pt x="4958"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8"/>
            <p:cNvSpPr/>
            <p:nvPr/>
          </p:nvSpPr>
          <p:spPr>
            <a:xfrm>
              <a:off x="1804075" y="3711800"/>
              <a:ext cx="123750" cy="74575"/>
            </a:xfrm>
            <a:custGeom>
              <a:rect b="b" l="l" r="r" t="t"/>
              <a:pathLst>
                <a:path extrusionOk="0" h="2983" w="4950">
                  <a:moveTo>
                    <a:pt x="149" y="0"/>
                  </a:moveTo>
                  <a:cubicBezTo>
                    <a:pt x="97" y="34"/>
                    <a:pt x="0" y="88"/>
                    <a:pt x="6" y="95"/>
                  </a:cubicBezTo>
                  <a:cubicBezTo>
                    <a:pt x="47" y="186"/>
                    <a:pt x="84" y="301"/>
                    <a:pt x="160" y="350"/>
                  </a:cubicBezTo>
                  <a:cubicBezTo>
                    <a:pt x="1509" y="1198"/>
                    <a:pt x="2871" y="2029"/>
                    <a:pt x="4214" y="2889"/>
                  </a:cubicBezTo>
                  <a:cubicBezTo>
                    <a:pt x="4317" y="2954"/>
                    <a:pt x="4401" y="2982"/>
                    <a:pt x="4473" y="2982"/>
                  </a:cubicBezTo>
                  <a:cubicBezTo>
                    <a:pt x="4617" y="2982"/>
                    <a:pt x="4710" y="2871"/>
                    <a:pt x="4791" y="2725"/>
                  </a:cubicBezTo>
                  <a:cubicBezTo>
                    <a:pt x="4950" y="2438"/>
                    <a:pt x="4628" y="2453"/>
                    <a:pt x="4508" y="2380"/>
                  </a:cubicBezTo>
                  <a:cubicBezTo>
                    <a:pt x="3896" y="2007"/>
                    <a:pt x="3278" y="1642"/>
                    <a:pt x="2648" y="1301"/>
                  </a:cubicBezTo>
                  <a:cubicBezTo>
                    <a:pt x="1828" y="858"/>
                    <a:pt x="994" y="439"/>
                    <a:pt x="1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8"/>
            <p:cNvSpPr/>
            <p:nvPr/>
          </p:nvSpPr>
          <p:spPr>
            <a:xfrm>
              <a:off x="2616050" y="3487525"/>
              <a:ext cx="77825" cy="121150"/>
            </a:xfrm>
            <a:custGeom>
              <a:rect b="b" l="l" r="r" t="t"/>
              <a:pathLst>
                <a:path extrusionOk="0" h="4846" w="3113">
                  <a:moveTo>
                    <a:pt x="3008" y="0"/>
                  </a:moveTo>
                  <a:cubicBezTo>
                    <a:pt x="3008" y="0"/>
                    <a:pt x="3008" y="0"/>
                    <a:pt x="3007" y="0"/>
                  </a:cubicBezTo>
                  <a:cubicBezTo>
                    <a:pt x="2919" y="43"/>
                    <a:pt x="2805" y="83"/>
                    <a:pt x="2757" y="160"/>
                  </a:cubicBezTo>
                  <a:cubicBezTo>
                    <a:pt x="1902" y="1523"/>
                    <a:pt x="1065" y="2897"/>
                    <a:pt x="199" y="4253"/>
                  </a:cubicBezTo>
                  <a:cubicBezTo>
                    <a:pt x="1" y="4564"/>
                    <a:pt x="216" y="4667"/>
                    <a:pt x="388" y="4791"/>
                  </a:cubicBezTo>
                  <a:cubicBezTo>
                    <a:pt x="441" y="4830"/>
                    <a:pt x="484" y="4846"/>
                    <a:pt x="519" y="4846"/>
                  </a:cubicBezTo>
                  <a:cubicBezTo>
                    <a:pt x="647" y="4846"/>
                    <a:pt x="666" y="4636"/>
                    <a:pt x="704" y="4575"/>
                  </a:cubicBezTo>
                  <a:cubicBezTo>
                    <a:pt x="1097" y="3929"/>
                    <a:pt x="1466" y="3269"/>
                    <a:pt x="1825" y="2601"/>
                  </a:cubicBezTo>
                  <a:cubicBezTo>
                    <a:pt x="2261" y="1793"/>
                    <a:pt x="2679" y="976"/>
                    <a:pt x="3113" y="144"/>
                  </a:cubicBezTo>
                  <a:cubicBezTo>
                    <a:pt x="3075" y="91"/>
                    <a:pt x="3020" y="0"/>
                    <a:pt x="3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8"/>
            <p:cNvSpPr/>
            <p:nvPr/>
          </p:nvSpPr>
          <p:spPr>
            <a:xfrm>
              <a:off x="2029800" y="3487850"/>
              <a:ext cx="74550" cy="121125"/>
            </a:xfrm>
            <a:custGeom>
              <a:rect b="b" l="l" r="r" t="t"/>
              <a:pathLst>
                <a:path extrusionOk="0" h="4845" w="2982">
                  <a:moveTo>
                    <a:pt x="0" y="1"/>
                  </a:moveTo>
                  <a:cubicBezTo>
                    <a:pt x="11" y="87"/>
                    <a:pt x="0" y="187"/>
                    <a:pt x="38" y="259"/>
                  </a:cubicBezTo>
                  <a:cubicBezTo>
                    <a:pt x="824" y="1723"/>
                    <a:pt x="1613" y="3186"/>
                    <a:pt x="2416" y="4641"/>
                  </a:cubicBezTo>
                  <a:cubicBezTo>
                    <a:pt x="2437" y="4681"/>
                    <a:pt x="2442" y="4845"/>
                    <a:pt x="2535" y="4845"/>
                  </a:cubicBezTo>
                  <a:cubicBezTo>
                    <a:pt x="2563" y="4845"/>
                    <a:pt x="2599" y="4830"/>
                    <a:pt x="2646" y="4793"/>
                  </a:cubicBezTo>
                  <a:cubicBezTo>
                    <a:pt x="2767" y="4697"/>
                    <a:pt x="2876" y="4585"/>
                    <a:pt x="2981" y="4488"/>
                  </a:cubicBezTo>
                  <a:cubicBezTo>
                    <a:pt x="2940" y="4421"/>
                    <a:pt x="2926" y="4396"/>
                    <a:pt x="2914" y="4375"/>
                  </a:cubicBezTo>
                  <a:cubicBezTo>
                    <a:pt x="2028" y="2938"/>
                    <a:pt x="1143" y="1500"/>
                    <a:pt x="249" y="68"/>
                  </a:cubicBezTo>
                  <a:cubicBezTo>
                    <a:pt x="216" y="13"/>
                    <a:pt x="84" y="2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8"/>
            <p:cNvSpPr/>
            <p:nvPr/>
          </p:nvSpPr>
          <p:spPr>
            <a:xfrm>
              <a:off x="1804075" y="4302000"/>
              <a:ext cx="124425" cy="75125"/>
            </a:xfrm>
            <a:custGeom>
              <a:rect b="b" l="l" r="r" t="t"/>
              <a:pathLst>
                <a:path extrusionOk="0" h="3005" w="4977">
                  <a:moveTo>
                    <a:pt x="4509" y="1"/>
                  </a:moveTo>
                  <a:cubicBezTo>
                    <a:pt x="4471" y="1"/>
                    <a:pt x="4428" y="14"/>
                    <a:pt x="4375" y="46"/>
                  </a:cubicBezTo>
                  <a:cubicBezTo>
                    <a:pt x="2944" y="918"/>
                    <a:pt x="1521" y="1798"/>
                    <a:pt x="98" y="2683"/>
                  </a:cubicBezTo>
                  <a:cubicBezTo>
                    <a:pt x="43" y="2717"/>
                    <a:pt x="12" y="2819"/>
                    <a:pt x="5" y="2894"/>
                  </a:cubicBezTo>
                  <a:cubicBezTo>
                    <a:pt x="0" y="2926"/>
                    <a:pt x="84" y="2968"/>
                    <a:pt x="125" y="3004"/>
                  </a:cubicBezTo>
                  <a:cubicBezTo>
                    <a:pt x="186" y="2974"/>
                    <a:pt x="222" y="2956"/>
                    <a:pt x="256" y="2935"/>
                  </a:cubicBezTo>
                  <a:cubicBezTo>
                    <a:pt x="1730" y="2135"/>
                    <a:pt x="3202" y="1337"/>
                    <a:pt x="4669" y="528"/>
                  </a:cubicBezTo>
                  <a:cubicBezTo>
                    <a:pt x="4733" y="494"/>
                    <a:pt x="4977" y="470"/>
                    <a:pt x="4799" y="294"/>
                  </a:cubicBezTo>
                  <a:cubicBezTo>
                    <a:pt x="4707" y="203"/>
                    <a:pt x="4655" y="1"/>
                    <a:pt x="45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8"/>
            <p:cNvSpPr/>
            <p:nvPr/>
          </p:nvSpPr>
          <p:spPr>
            <a:xfrm>
              <a:off x="2793950" y="4302050"/>
              <a:ext cx="124400" cy="74825"/>
            </a:xfrm>
            <a:custGeom>
              <a:rect b="b" l="l" r="r" t="t"/>
              <a:pathLst>
                <a:path extrusionOk="0" h="2993" w="4976">
                  <a:moveTo>
                    <a:pt x="449" y="0"/>
                  </a:moveTo>
                  <a:cubicBezTo>
                    <a:pt x="302" y="0"/>
                    <a:pt x="256" y="213"/>
                    <a:pt x="161" y="304"/>
                  </a:cubicBezTo>
                  <a:cubicBezTo>
                    <a:pt x="0" y="457"/>
                    <a:pt x="210" y="475"/>
                    <a:pt x="273" y="510"/>
                  </a:cubicBezTo>
                  <a:cubicBezTo>
                    <a:pt x="1753" y="1324"/>
                    <a:pt x="3235" y="2133"/>
                    <a:pt x="4718" y="2942"/>
                  </a:cubicBezTo>
                  <a:cubicBezTo>
                    <a:pt x="4769" y="2969"/>
                    <a:pt x="4820" y="2993"/>
                    <a:pt x="4864" y="2993"/>
                  </a:cubicBezTo>
                  <a:cubicBezTo>
                    <a:pt x="4923" y="2993"/>
                    <a:pt x="4967" y="2950"/>
                    <a:pt x="4976" y="2812"/>
                  </a:cubicBezTo>
                  <a:cubicBezTo>
                    <a:pt x="4953" y="2782"/>
                    <a:pt x="4931" y="2725"/>
                    <a:pt x="4890" y="2702"/>
                  </a:cubicBezTo>
                  <a:cubicBezTo>
                    <a:pt x="3454" y="1812"/>
                    <a:pt x="2020" y="922"/>
                    <a:pt x="578" y="44"/>
                  </a:cubicBezTo>
                  <a:cubicBezTo>
                    <a:pt x="527" y="13"/>
                    <a:pt x="485" y="0"/>
                    <a:pt x="4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8"/>
            <p:cNvSpPr/>
            <p:nvPr/>
          </p:nvSpPr>
          <p:spPr>
            <a:xfrm>
              <a:off x="2026550" y="4480250"/>
              <a:ext cx="78050" cy="121550"/>
            </a:xfrm>
            <a:custGeom>
              <a:rect b="b" l="l" r="r" t="t"/>
              <a:pathLst>
                <a:path extrusionOk="0" h="4862" w="3122">
                  <a:moveTo>
                    <a:pt x="2659" y="1"/>
                  </a:moveTo>
                  <a:cubicBezTo>
                    <a:pt x="2541" y="1"/>
                    <a:pt x="2528" y="189"/>
                    <a:pt x="2499" y="240"/>
                  </a:cubicBezTo>
                  <a:cubicBezTo>
                    <a:pt x="1712" y="1658"/>
                    <a:pt x="946" y="3088"/>
                    <a:pt x="182" y="4518"/>
                  </a:cubicBezTo>
                  <a:cubicBezTo>
                    <a:pt x="129" y="4618"/>
                    <a:pt x="0" y="4753"/>
                    <a:pt x="151" y="4840"/>
                  </a:cubicBezTo>
                  <a:cubicBezTo>
                    <a:pt x="176" y="4855"/>
                    <a:pt x="200" y="4862"/>
                    <a:pt x="223" y="4862"/>
                  </a:cubicBezTo>
                  <a:cubicBezTo>
                    <a:pt x="305" y="4862"/>
                    <a:pt x="375" y="4781"/>
                    <a:pt x="436" y="4683"/>
                  </a:cubicBezTo>
                  <a:cubicBezTo>
                    <a:pt x="930" y="3892"/>
                    <a:pt x="1450" y="3114"/>
                    <a:pt x="1943" y="2322"/>
                  </a:cubicBezTo>
                  <a:cubicBezTo>
                    <a:pt x="2344" y="1680"/>
                    <a:pt x="2720" y="1024"/>
                    <a:pt x="3121" y="349"/>
                  </a:cubicBezTo>
                  <a:cubicBezTo>
                    <a:pt x="3000" y="243"/>
                    <a:pt x="2891" y="112"/>
                    <a:pt x="2752" y="31"/>
                  </a:cubicBezTo>
                  <a:cubicBezTo>
                    <a:pt x="2715" y="10"/>
                    <a:pt x="2684" y="1"/>
                    <a:pt x="26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8"/>
            <p:cNvSpPr/>
            <p:nvPr/>
          </p:nvSpPr>
          <p:spPr>
            <a:xfrm>
              <a:off x="2616025" y="4480275"/>
              <a:ext cx="80525" cy="121950"/>
            </a:xfrm>
            <a:custGeom>
              <a:rect b="b" l="l" r="r" t="t"/>
              <a:pathLst>
                <a:path extrusionOk="0" h="4878" w="3221">
                  <a:moveTo>
                    <a:pt x="521" y="0"/>
                  </a:moveTo>
                  <a:cubicBezTo>
                    <a:pt x="487" y="0"/>
                    <a:pt x="445" y="15"/>
                    <a:pt x="393" y="51"/>
                  </a:cubicBezTo>
                  <a:cubicBezTo>
                    <a:pt x="221" y="173"/>
                    <a:pt x="1" y="273"/>
                    <a:pt x="197" y="589"/>
                  </a:cubicBezTo>
                  <a:cubicBezTo>
                    <a:pt x="985" y="1848"/>
                    <a:pt x="1743" y="3128"/>
                    <a:pt x="2520" y="4393"/>
                  </a:cubicBezTo>
                  <a:cubicBezTo>
                    <a:pt x="2629" y="4571"/>
                    <a:pt x="2789" y="4720"/>
                    <a:pt x="2923" y="4877"/>
                  </a:cubicBezTo>
                  <a:cubicBezTo>
                    <a:pt x="3221" y="4774"/>
                    <a:pt x="3056" y="4619"/>
                    <a:pt x="3002" y="4516"/>
                  </a:cubicBezTo>
                  <a:cubicBezTo>
                    <a:pt x="2245" y="3096"/>
                    <a:pt x="1486" y="1678"/>
                    <a:pt x="706" y="272"/>
                  </a:cubicBezTo>
                  <a:cubicBezTo>
                    <a:pt x="673" y="212"/>
                    <a:pt x="651" y="0"/>
                    <a:pt x="5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8"/>
            <p:cNvSpPr/>
            <p:nvPr/>
          </p:nvSpPr>
          <p:spPr>
            <a:xfrm>
              <a:off x="2695650" y="4244500"/>
              <a:ext cx="74575" cy="48100"/>
            </a:xfrm>
            <a:custGeom>
              <a:rect b="b" l="l" r="r" t="t"/>
              <a:pathLst>
                <a:path extrusionOk="0" h="1924" w="2983">
                  <a:moveTo>
                    <a:pt x="473" y="0"/>
                  </a:moveTo>
                  <a:cubicBezTo>
                    <a:pt x="394" y="0"/>
                    <a:pt x="352" y="66"/>
                    <a:pt x="333" y="152"/>
                  </a:cubicBezTo>
                  <a:cubicBezTo>
                    <a:pt x="307" y="279"/>
                    <a:pt x="1" y="374"/>
                    <a:pt x="236" y="519"/>
                  </a:cubicBezTo>
                  <a:cubicBezTo>
                    <a:pt x="1007" y="995"/>
                    <a:pt x="1795" y="1445"/>
                    <a:pt x="2610" y="1924"/>
                  </a:cubicBezTo>
                  <a:cubicBezTo>
                    <a:pt x="2689" y="1801"/>
                    <a:pt x="2771" y="1654"/>
                    <a:pt x="2871" y="1523"/>
                  </a:cubicBezTo>
                  <a:cubicBezTo>
                    <a:pt x="2983" y="1379"/>
                    <a:pt x="2820" y="1340"/>
                    <a:pt x="2774" y="1313"/>
                  </a:cubicBezTo>
                  <a:cubicBezTo>
                    <a:pt x="2055" y="885"/>
                    <a:pt x="1324" y="474"/>
                    <a:pt x="606" y="46"/>
                  </a:cubicBezTo>
                  <a:cubicBezTo>
                    <a:pt x="553" y="14"/>
                    <a:pt x="509" y="0"/>
                    <a:pt x="4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8"/>
            <p:cNvSpPr/>
            <p:nvPr/>
          </p:nvSpPr>
          <p:spPr>
            <a:xfrm>
              <a:off x="2113000" y="4383225"/>
              <a:ext cx="49175" cy="67425"/>
            </a:xfrm>
            <a:custGeom>
              <a:rect b="b" l="l" r="r" t="t"/>
              <a:pathLst>
                <a:path extrusionOk="0" h="2697" w="1967">
                  <a:moveTo>
                    <a:pt x="1490" y="1"/>
                  </a:moveTo>
                  <a:cubicBezTo>
                    <a:pt x="1375" y="1"/>
                    <a:pt x="1322" y="140"/>
                    <a:pt x="1272" y="225"/>
                  </a:cubicBezTo>
                  <a:cubicBezTo>
                    <a:pt x="903" y="856"/>
                    <a:pt x="565" y="1505"/>
                    <a:pt x="178" y="2123"/>
                  </a:cubicBezTo>
                  <a:cubicBezTo>
                    <a:pt x="0" y="2406"/>
                    <a:pt x="17" y="2519"/>
                    <a:pt x="336" y="2651"/>
                  </a:cubicBezTo>
                  <a:cubicBezTo>
                    <a:pt x="412" y="2683"/>
                    <a:pt x="471" y="2696"/>
                    <a:pt x="519" y="2696"/>
                  </a:cubicBezTo>
                  <a:cubicBezTo>
                    <a:pt x="740" y="2696"/>
                    <a:pt x="691" y="2400"/>
                    <a:pt x="768" y="2283"/>
                  </a:cubicBezTo>
                  <a:cubicBezTo>
                    <a:pt x="1183" y="1651"/>
                    <a:pt x="1560" y="995"/>
                    <a:pt x="1967" y="321"/>
                  </a:cubicBezTo>
                  <a:cubicBezTo>
                    <a:pt x="1827" y="212"/>
                    <a:pt x="1714" y="89"/>
                    <a:pt x="1576" y="23"/>
                  </a:cubicBezTo>
                  <a:cubicBezTo>
                    <a:pt x="1544" y="8"/>
                    <a:pt x="1516" y="1"/>
                    <a:pt x="14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8"/>
            <p:cNvSpPr/>
            <p:nvPr/>
          </p:nvSpPr>
          <p:spPr>
            <a:xfrm>
              <a:off x="2557025" y="4377225"/>
              <a:ext cx="54100" cy="74225"/>
            </a:xfrm>
            <a:custGeom>
              <a:rect b="b" l="l" r="r" t="t"/>
              <a:pathLst>
                <a:path extrusionOk="0" h="2969" w="2164">
                  <a:moveTo>
                    <a:pt x="512" y="1"/>
                  </a:moveTo>
                  <a:lnTo>
                    <a:pt x="512" y="1"/>
                  </a:lnTo>
                  <a:cubicBezTo>
                    <a:pt x="539" y="452"/>
                    <a:pt x="1" y="302"/>
                    <a:pt x="233" y="702"/>
                  </a:cubicBezTo>
                  <a:cubicBezTo>
                    <a:pt x="645" y="1415"/>
                    <a:pt x="1043" y="2134"/>
                    <a:pt x="1466" y="2842"/>
                  </a:cubicBezTo>
                  <a:cubicBezTo>
                    <a:pt x="1521" y="2935"/>
                    <a:pt x="1573" y="2968"/>
                    <a:pt x="1622" y="2968"/>
                  </a:cubicBezTo>
                  <a:cubicBezTo>
                    <a:pt x="1735" y="2968"/>
                    <a:pt x="1836" y="2792"/>
                    <a:pt x="1947" y="2770"/>
                  </a:cubicBezTo>
                  <a:cubicBezTo>
                    <a:pt x="2164" y="2728"/>
                    <a:pt x="2063" y="2643"/>
                    <a:pt x="1988" y="2520"/>
                  </a:cubicBezTo>
                  <a:cubicBezTo>
                    <a:pt x="1705" y="2059"/>
                    <a:pt x="1444" y="1585"/>
                    <a:pt x="1172" y="1116"/>
                  </a:cubicBezTo>
                  <a:cubicBezTo>
                    <a:pt x="992" y="807"/>
                    <a:pt x="807" y="500"/>
                    <a:pt x="5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8"/>
            <p:cNvSpPr/>
            <p:nvPr/>
          </p:nvSpPr>
          <p:spPr>
            <a:xfrm>
              <a:off x="1951825" y="3796350"/>
              <a:ext cx="74700" cy="48075"/>
            </a:xfrm>
            <a:custGeom>
              <a:rect b="b" l="l" r="r" t="t"/>
              <a:pathLst>
                <a:path extrusionOk="0" h="1923" w="2988">
                  <a:moveTo>
                    <a:pt x="379" y="0"/>
                  </a:moveTo>
                  <a:cubicBezTo>
                    <a:pt x="299" y="122"/>
                    <a:pt x="219" y="270"/>
                    <a:pt x="117" y="399"/>
                  </a:cubicBezTo>
                  <a:cubicBezTo>
                    <a:pt x="1" y="544"/>
                    <a:pt x="168" y="583"/>
                    <a:pt x="212" y="610"/>
                  </a:cubicBezTo>
                  <a:cubicBezTo>
                    <a:pt x="932" y="1037"/>
                    <a:pt x="1661" y="1447"/>
                    <a:pt x="2379" y="1877"/>
                  </a:cubicBezTo>
                  <a:cubicBezTo>
                    <a:pt x="2433" y="1909"/>
                    <a:pt x="2478" y="1923"/>
                    <a:pt x="2514" y="1923"/>
                  </a:cubicBezTo>
                  <a:cubicBezTo>
                    <a:pt x="2593" y="1923"/>
                    <a:pt x="2636" y="1859"/>
                    <a:pt x="2653" y="1774"/>
                  </a:cubicBezTo>
                  <a:cubicBezTo>
                    <a:pt x="2681" y="1645"/>
                    <a:pt x="2987" y="1550"/>
                    <a:pt x="2754" y="1406"/>
                  </a:cubicBezTo>
                  <a:cubicBezTo>
                    <a:pt x="1983" y="929"/>
                    <a:pt x="1195" y="480"/>
                    <a:pt x="3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8"/>
            <p:cNvSpPr/>
            <p:nvPr/>
          </p:nvSpPr>
          <p:spPr>
            <a:xfrm>
              <a:off x="2697825" y="3797325"/>
              <a:ext cx="74925" cy="46550"/>
            </a:xfrm>
            <a:custGeom>
              <a:rect b="b" l="l" r="r" t="t"/>
              <a:pathLst>
                <a:path extrusionOk="0" h="1862" w="2997">
                  <a:moveTo>
                    <a:pt x="2506" y="1"/>
                  </a:moveTo>
                  <a:cubicBezTo>
                    <a:pt x="2447" y="1"/>
                    <a:pt x="2368" y="33"/>
                    <a:pt x="2255" y="116"/>
                  </a:cubicBezTo>
                  <a:cubicBezTo>
                    <a:pt x="1669" y="544"/>
                    <a:pt x="998" y="857"/>
                    <a:pt x="365" y="1219"/>
                  </a:cubicBezTo>
                  <a:cubicBezTo>
                    <a:pt x="222" y="1300"/>
                    <a:pt x="0" y="1327"/>
                    <a:pt x="135" y="1587"/>
                  </a:cubicBezTo>
                  <a:cubicBezTo>
                    <a:pt x="220" y="1749"/>
                    <a:pt x="301" y="1861"/>
                    <a:pt x="433" y="1861"/>
                  </a:cubicBezTo>
                  <a:cubicBezTo>
                    <a:pt x="502" y="1861"/>
                    <a:pt x="584" y="1831"/>
                    <a:pt x="688" y="1761"/>
                  </a:cubicBezTo>
                  <a:cubicBezTo>
                    <a:pt x="1226" y="1400"/>
                    <a:pt x="1796" y="1087"/>
                    <a:pt x="2352" y="754"/>
                  </a:cubicBezTo>
                  <a:cubicBezTo>
                    <a:pt x="2519" y="653"/>
                    <a:pt x="2685" y="554"/>
                    <a:pt x="2997" y="368"/>
                  </a:cubicBezTo>
                  <a:lnTo>
                    <a:pt x="2997" y="368"/>
                  </a:lnTo>
                  <a:cubicBezTo>
                    <a:pt x="2987" y="369"/>
                    <a:pt x="2977" y="369"/>
                    <a:pt x="2968" y="369"/>
                  </a:cubicBezTo>
                  <a:cubicBezTo>
                    <a:pt x="2686" y="369"/>
                    <a:pt x="2709" y="1"/>
                    <a:pt x="25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8"/>
            <p:cNvSpPr/>
            <p:nvPr/>
          </p:nvSpPr>
          <p:spPr>
            <a:xfrm>
              <a:off x="2112325" y="3638600"/>
              <a:ext cx="49875" cy="67375"/>
            </a:xfrm>
            <a:custGeom>
              <a:rect b="b" l="l" r="r" t="t"/>
              <a:pathLst>
                <a:path extrusionOk="0" h="2695" w="1995">
                  <a:moveTo>
                    <a:pt x="539" y="1"/>
                  </a:moveTo>
                  <a:cubicBezTo>
                    <a:pt x="494" y="1"/>
                    <a:pt x="265" y="126"/>
                    <a:pt x="126" y="169"/>
                  </a:cubicBezTo>
                  <a:cubicBezTo>
                    <a:pt x="0" y="208"/>
                    <a:pt x="23" y="260"/>
                    <a:pt x="74" y="347"/>
                  </a:cubicBezTo>
                  <a:cubicBezTo>
                    <a:pt x="495" y="1072"/>
                    <a:pt x="908" y="1800"/>
                    <a:pt x="1338" y="2520"/>
                  </a:cubicBezTo>
                  <a:cubicBezTo>
                    <a:pt x="1374" y="2580"/>
                    <a:pt x="1424" y="2695"/>
                    <a:pt x="1518" y="2695"/>
                  </a:cubicBezTo>
                  <a:cubicBezTo>
                    <a:pt x="1550" y="2695"/>
                    <a:pt x="1586" y="2682"/>
                    <a:pt x="1628" y="2650"/>
                  </a:cubicBezTo>
                  <a:cubicBezTo>
                    <a:pt x="1751" y="2558"/>
                    <a:pt x="1870" y="2460"/>
                    <a:pt x="1995" y="2361"/>
                  </a:cubicBezTo>
                  <a:cubicBezTo>
                    <a:pt x="1499" y="1541"/>
                    <a:pt x="1033" y="764"/>
                    <a:pt x="546" y="3"/>
                  </a:cubicBezTo>
                  <a:cubicBezTo>
                    <a:pt x="545" y="1"/>
                    <a:pt x="543" y="1"/>
                    <a:pt x="5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8"/>
            <p:cNvSpPr/>
            <p:nvPr/>
          </p:nvSpPr>
          <p:spPr>
            <a:xfrm>
              <a:off x="2559675" y="3637150"/>
              <a:ext cx="49550" cy="69050"/>
            </a:xfrm>
            <a:custGeom>
              <a:rect b="b" l="l" r="r" t="t"/>
              <a:pathLst>
                <a:path extrusionOk="0" h="2762" w="1982">
                  <a:moveTo>
                    <a:pt x="1491" y="0"/>
                  </a:moveTo>
                  <a:cubicBezTo>
                    <a:pt x="1417" y="0"/>
                    <a:pt x="1390" y="102"/>
                    <a:pt x="1370" y="137"/>
                  </a:cubicBezTo>
                  <a:cubicBezTo>
                    <a:pt x="941" y="855"/>
                    <a:pt x="531" y="1585"/>
                    <a:pt x="103" y="2304"/>
                  </a:cubicBezTo>
                  <a:cubicBezTo>
                    <a:pt x="1" y="2475"/>
                    <a:pt x="86" y="2549"/>
                    <a:pt x="211" y="2577"/>
                  </a:cubicBezTo>
                  <a:cubicBezTo>
                    <a:pt x="303" y="2598"/>
                    <a:pt x="378" y="2762"/>
                    <a:pt x="468" y="2762"/>
                  </a:cubicBezTo>
                  <a:cubicBezTo>
                    <a:pt x="502" y="2762"/>
                    <a:pt x="538" y="2738"/>
                    <a:pt x="578" y="2673"/>
                  </a:cubicBezTo>
                  <a:cubicBezTo>
                    <a:pt x="1055" y="1903"/>
                    <a:pt x="1504" y="1115"/>
                    <a:pt x="1982" y="301"/>
                  </a:cubicBezTo>
                  <a:cubicBezTo>
                    <a:pt x="1858" y="221"/>
                    <a:pt x="1711" y="138"/>
                    <a:pt x="1580" y="38"/>
                  </a:cubicBezTo>
                  <a:cubicBezTo>
                    <a:pt x="1545" y="11"/>
                    <a:pt x="1516" y="0"/>
                    <a:pt x="14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8"/>
            <p:cNvSpPr/>
            <p:nvPr/>
          </p:nvSpPr>
          <p:spPr>
            <a:xfrm>
              <a:off x="1953625" y="4245275"/>
              <a:ext cx="71150" cy="46650"/>
            </a:xfrm>
            <a:custGeom>
              <a:rect b="b" l="l" r="r" t="t"/>
              <a:pathLst>
                <a:path extrusionOk="0" h="1866" w="2846">
                  <a:moveTo>
                    <a:pt x="2399" y="0"/>
                  </a:moveTo>
                  <a:cubicBezTo>
                    <a:pt x="2325" y="0"/>
                    <a:pt x="2238" y="36"/>
                    <a:pt x="2128" y="107"/>
                  </a:cubicBezTo>
                  <a:cubicBezTo>
                    <a:pt x="1629" y="427"/>
                    <a:pt x="1098" y="699"/>
                    <a:pt x="587" y="1000"/>
                  </a:cubicBezTo>
                  <a:cubicBezTo>
                    <a:pt x="378" y="1123"/>
                    <a:pt x="181" y="1271"/>
                    <a:pt x="0" y="1393"/>
                  </a:cubicBezTo>
                  <a:cubicBezTo>
                    <a:pt x="100" y="1569"/>
                    <a:pt x="179" y="1725"/>
                    <a:pt x="282" y="1865"/>
                  </a:cubicBezTo>
                  <a:cubicBezTo>
                    <a:pt x="283" y="1866"/>
                    <a:pt x="284" y="1866"/>
                    <a:pt x="285" y="1866"/>
                  </a:cubicBezTo>
                  <a:cubicBezTo>
                    <a:pt x="308" y="1866"/>
                    <a:pt x="457" y="1775"/>
                    <a:pt x="541" y="1728"/>
                  </a:cubicBezTo>
                  <a:cubicBezTo>
                    <a:pt x="1177" y="1369"/>
                    <a:pt x="1815" y="1014"/>
                    <a:pt x="2446" y="649"/>
                  </a:cubicBezTo>
                  <a:cubicBezTo>
                    <a:pt x="2590" y="566"/>
                    <a:pt x="2845" y="552"/>
                    <a:pt x="2686" y="252"/>
                  </a:cubicBezTo>
                  <a:cubicBezTo>
                    <a:pt x="2597" y="84"/>
                    <a:pt x="2513" y="0"/>
                    <a:pt x="23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11" name="Shape 411"/>
        <p:cNvGrpSpPr/>
        <p:nvPr/>
      </p:nvGrpSpPr>
      <p:grpSpPr>
        <a:xfrm>
          <a:off x="0" y="0"/>
          <a:ext cx="0" cy="0"/>
          <a:chOff x="0" y="0"/>
          <a:chExt cx="0" cy="0"/>
        </a:xfrm>
      </p:grpSpPr>
      <p:pic>
        <p:nvPicPr>
          <p:cNvPr id="412" name="Google Shape;412;p19"/>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413" name="Google Shape;413;p19"/>
          <p:cNvSpPr txBox="1"/>
          <p:nvPr>
            <p:ph type="title"/>
          </p:nvPr>
        </p:nvSpPr>
        <p:spPr>
          <a:xfrm>
            <a:off x="720000" y="540000"/>
            <a:ext cx="7704000" cy="634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14" name="Google Shape;414;p19"/>
          <p:cNvSpPr txBox="1"/>
          <p:nvPr>
            <p:ph idx="1" type="subTitle"/>
          </p:nvPr>
        </p:nvSpPr>
        <p:spPr>
          <a:xfrm rot="-458">
            <a:off x="720000" y="1927775"/>
            <a:ext cx="4503600" cy="20793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p:txBody>
      </p:sp>
      <p:grpSp>
        <p:nvGrpSpPr>
          <p:cNvPr id="415" name="Google Shape;415;p19"/>
          <p:cNvGrpSpPr/>
          <p:nvPr/>
        </p:nvGrpSpPr>
        <p:grpSpPr>
          <a:xfrm>
            <a:off x="42846" y="20794"/>
            <a:ext cx="593576" cy="592934"/>
            <a:chOff x="4624275" y="3441875"/>
            <a:chExt cx="1206700" cy="1205150"/>
          </a:xfrm>
        </p:grpSpPr>
        <p:sp>
          <p:nvSpPr>
            <p:cNvPr id="416" name="Google Shape;416;p19"/>
            <p:cNvSpPr/>
            <p:nvPr/>
          </p:nvSpPr>
          <p:spPr>
            <a:xfrm>
              <a:off x="5259875" y="4259075"/>
              <a:ext cx="88800" cy="387025"/>
            </a:xfrm>
            <a:custGeom>
              <a:rect b="b" l="l" r="r" t="t"/>
              <a:pathLst>
                <a:path extrusionOk="0" h="15481" w="3552">
                  <a:moveTo>
                    <a:pt x="356" y="0"/>
                  </a:moveTo>
                  <a:cubicBezTo>
                    <a:pt x="328" y="0"/>
                    <a:pt x="295" y="4"/>
                    <a:pt x="257" y="12"/>
                  </a:cubicBezTo>
                  <a:cubicBezTo>
                    <a:pt x="249" y="16"/>
                    <a:pt x="239" y="18"/>
                    <a:pt x="228" y="18"/>
                  </a:cubicBezTo>
                  <a:cubicBezTo>
                    <a:pt x="192" y="18"/>
                    <a:pt x="144" y="2"/>
                    <a:pt x="102" y="2"/>
                  </a:cubicBezTo>
                  <a:cubicBezTo>
                    <a:pt x="44" y="2"/>
                    <a:pt x="0" y="33"/>
                    <a:pt x="29" y="184"/>
                  </a:cubicBezTo>
                  <a:cubicBezTo>
                    <a:pt x="470" y="2522"/>
                    <a:pt x="866" y="4871"/>
                    <a:pt x="1349" y="7200"/>
                  </a:cubicBezTo>
                  <a:cubicBezTo>
                    <a:pt x="1900" y="9862"/>
                    <a:pt x="2528" y="12506"/>
                    <a:pt x="3114" y="15160"/>
                  </a:cubicBezTo>
                  <a:cubicBezTo>
                    <a:pt x="3147" y="15311"/>
                    <a:pt x="3173" y="15480"/>
                    <a:pt x="3311" y="15480"/>
                  </a:cubicBezTo>
                  <a:cubicBezTo>
                    <a:pt x="3330" y="15480"/>
                    <a:pt x="3350" y="15478"/>
                    <a:pt x="3372" y="15471"/>
                  </a:cubicBezTo>
                  <a:cubicBezTo>
                    <a:pt x="3552" y="15422"/>
                    <a:pt x="3547" y="15259"/>
                    <a:pt x="3492" y="15042"/>
                  </a:cubicBezTo>
                  <a:cubicBezTo>
                    <a:pt x="3231" y="14000"/>
                    <a:pt x="3006" y="12950"/>
                    <a:pt x="2798" y="11896"/>
                  </a:cubicBezTo>
                  <a:cubicBezTo>
                    <a:pt x="2039" y="8026"/>
                    <a:pt x="1288" y="4154"/>
                    <a:pt x="545" y="281"/>
                  </a:cubicBezTo>
                  <a:cubicBezTo>
                    <a:pt x="516" y="128"/>
                    <a:pt x="519" y="0"/>
                    <a:pt x="3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9"/>
            <p:cNvSpPr/>
            <p:nvPr/>
          </p:nvSpPr>
          <p:spPr>
            <a:xfrm>
              <a:off x="4624450" y="4077075"/>
              <a:ext cx="388575" cy="87325"/>
            </a:xfrm>
            <a:custGeom>
              <a:rect b="b" l="l" r="r" t="t"/>
              <a:pathLst>
                <a:path extrusionOk="0" h="3493" w="15543">
                  <a:moveTo>
                    <a:pt x="15415" y="1"/>
                  </a:moveTo>
                  <a:cubicBezTo>
                    <a:pt x="15386" y="1"/>
                    <a:pt x="15347" y="5"/>
                    <a:pt x="15297" y="15"/>
                  </a:cubicBezTo>
                  <a:cubicBezTo>
                    <a:pt x="13371" y="395"/>
                    <a:pt x="11440" y="764"/>
                    <a:pt x="9503" y="1086"/>
                  </a:cubicBezTo>
                  <a:cubicBezTo>
                    <a:pt x="6422" y="1596"/>
                    <a:pt x="3399" y="2368"/>
                    <a:pt x="365" y="3082"/>
                  </a:cubicBezTo>
                  <a:cubicBezTo>
                    <a:pt x="196" y="3122"/>
                    <a:pt x="0" y="3147"/>
                    <a:pt x="49" y="3337"/>
                  </a:cubicBezTo>
                  <a:cubicBezTo>
                    <a:pt x="78" y="3453"/>
                    <a:pt x="157" y="3493"/>
                    <a:pt x="267" y="3493"/>
                  </a:cubicBezTo>
                  <a:cubicBezTo>
                    <a:pt x="328" y="3493"/>
                    <a:pt x="399" y="3480"/>
                    <a:pt x="476" y="3462"/>
                  </a:cubicBezTo>
                  <a:cubicBezTo>
                    <a:pt x="2029" y="3100"/>
                    <a:pt x="3587" y="2752"/>
                    <a:pt x="5152" y="2446"/>
                  </a:cubicBezTo>
                  <a:cubicBezTo>
                    <a:pt x="8526" y="1786"/>
                    <a:pt x="11907" y="1145"/>
                    <a:pt x="15288" y="516"/>
                  </a:cubicBezTo>
                  <a:cubicBezTo>
                    <a:pt x="15528" y="471"/>
                    <a:pt x="15530" y="375"/>
                    <a:pt x="15509" y="107"/>
                  </a:cubicBezTo>
                  <a:cubicBezTo>
                    <a:pt x="15505" y="80"/>
                    <a:pt x="15543" y="1"/>
                    <a:pt x="154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9"/>
            <p:cNvSpPr/>
            <p:nvPr/>
          </p:nvSpPr>
          <p:spPr>
            <a:xfrm>
              <a:off x="5442250" y="4077325"/>
              <a:ext cx="388375" cy="87400"/>
            </a:xfrm>
            <a:custGeom>
              <a:rect b="b" l="l" r="r" t="t"/>
              <a:pathLst>
                <a:path extrusionOk="0" h="3496" w="15535">
                  <a:moveTo>
                    <a:pt x="138" y="0"/>
                  </a:moveTo>
                  <a:cubicBezTo>
                    <a:pt x="27" y="0"/>
                    <a:pt x="25" y="72"/>
                    <a:pt x="19" y="143"/>
                  </a:cubicBezTo>
                  <a:cubicBezTo>
                    <a:pt x="0" y="357"/>
                    <a:pt x="25" y="448"/>
                    <a:pt x="304" y="511"/>
                  </a:cubicBezTo>
                  <a:cubicBezTo>
                    <a:pt x="5228" y="1630"/>
                    <a:pt x="10257" y="2231"/>
                    <a:pt x="15152" y="3491"/>
                  </a:cubicBezTo>
                  <a:cubicBezTo>
                    <a:pt x="15162" y="3494"/>
                    <a:pt x="15173" y="3495"/>
                    <a:pt x="15185" y="3495"/>
                  </a:cubicBezTo>
                  <a:cubicBezTo>
                    <a:pt x="15291" y="3495"/>
                    <a:pt x="15465" y="3400"/>
                    <a:pt x="15488" y="3323"/>
                  </a:cubicBezTo>
                  <a:cubicBezTo>
                    <a:pt x="15535" y="3168"/>
                    <a:pt x="15383" y="3108"/>
                    <a:pt x="15227" y="3074"/>
                  </a:cubicBezTo>
                  <a:cubicBezTo>
                    <a:pt x="12726" y="2515"/>
                    <a:pt x="10236" y="1906"/>
                    <a:pt x="7725" y="1398"/>
                  </a:cubicBezTo>
                  <a:cubicBezTo>
                    <a:pt x="5222" y="892"/>
                    <a:pt x="2700" y="485"/>
                    <a:pt x="452" y="83"/>
                  </a:cubicBezTo>
                  <a:cubicBezTo>
                    <a:pt x="299" y="23"/>
                    <a:pt x="201" y="0"/>
                    <a:pt x="1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9"/>
            <p:cNvSpPr/>
            <p:nvPr/>
          </p:nvSpPr>
          <p:spPr>
            <a:xfrm>
              <a:off x="4624275" y="3923225"/>
              <a:ext cx="388875" cy="88325"/>
            </a:xfrm>
            <a:custGeom>
              <a:rect b="b" l="l" r="r" t="t"/>
              <a:pathLst>
                <a:path extrusionOk="0" h="3533" w="15555">
                  <a:moveTo>
                    <a:pt x="367" y="0"/>
                  </a:moveTo>
                  <a:cubicBezTo>
                    <a:pt x="260" y="0"/>
                    <a:pt x="91" y="86"/>
                    <a:pt x="62" y="164"/>
                  </a:cubicBezTo>
                  <a:cubicBezTo>
                    <a:pt x="1" y="325"/>
                    <a:pt x="157" y="381"/>
                    <a:pt x="309" y="422"/>
                  </a:cubicBezTo>
                  <a:cubicBezTo>
                    <a:pt x="5250" y="1704"/>
                    <a:pt x="10278" y="2555"/>
                    <a:pt x="15256" y="3444"/>
                  </a:cubicBezTo>
                  <a:cubicBezTo>
                    <a:pt x="15333" y="3503"/>
                    <a:pt x="15391" y="3532"/>
                    <a:pt x="15434" y="3532"/>
                  </a:cubicBezTo>
                  <a:cubicBezTo>
                    <a:pt x="15493" y="3532"/>
                    <a:pt x="15522" y="3476"/>
                    <a:pt x="15524" y="3367"/>
                  </a:cubicBezTo>
                  <a:cubicBezTo>
                    <a:pt x="15530" y="3173"/>
                    <a:pt x="15554" y="3050"/>
                    <a:pt x="15255" y="2983"/>
                  </a:cubicBezTo>
                  <a:cubicBezTo>
                    <a:pt x="10329" y="1871"/>
                    <a:pt x="5301" y="1265"/>
                    <a:pt x="404" y="4"/>
                  </a:cubicBezTo>
                  <a:cubicBezTo>
                    <a:pt x="393" y="2"/>
                    <a:pt x="380" y="0"/>
                    <a:pt x="3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9"/>
            <p:cNvSpPr/>
            <p:nvPr/>
          </p:nvSpPr>
          <p:spPr>
            <a:xfrm>
              <a:off x="5441150" y="3923700"/>
              <a:ext cx="389825" cy="88075"/>
            </a:xfrm>
            <a:custGeom>
              <a:rect b="b" l="l" r="r" t="t"/>
              <a:pathLst>
                <a:path extrusionOk="0" h="3523" w="15593">
                  <a:moveTo>
                    <a:pt x="15284" y="0"/>
                  </a:moveTo>
                  <a:cubicBezTo>
                    <a:pt x="15234" y="0"/>
                    <a:pt x="15178" y="9"/>
                    <a:pt x="15111" y="24"/>
                  </a:cubicBezTo>
                  <a:cubicBezTo>
                    <a:pt x="12752" y="526"/>
                    <a:pt x="10388" y="1005"/>
                    <a:pt x="8022" y="1475"/>
                  </a:cubicBezTo>
                  <a:cubicBezTo>
                    <a:pt x="5449" y="1986"/>
                    <a:pt x="2875" y="2490"/>
                    <a:pt x="296" y="2970"/>
                  </a:cubicBezTo>
                  <a:cubicBezTo>
                    <a:pt x="1" y="3025"/>
                    <a:pt x="62" y="3175"/>
                    <a:pt x="67" y="3334"/>
                  </a:cubicBezTo>
                  <a:cubicBezTo>
                    <a:pt x="71" y="3478"/>
                    <a:pt x="104" y="3522"/>
                    <a:pt x="149" y="3522"/>
                  </a:cubicBezTo>
                  <a:cubicBezTo>
                    <a:pt x="216" y="3522"/>
                    <a:pt x="309" y="3428"/>
                    <a:pt x="378" y="3416"/>
                  </a:cubicBezTo>
                  <a:cubicBezTo>
                    <a:pt x="5052" y="2547"/>
                    <a:pt x="9757" y="1839"/>
                    <a:pt x="14358" y="613"/>
                  </a:cubicBezTo>
                  <a:cubicBezTo>
                    <a:pt x="14763" y="506"/>
                    <a:pt x="15167" y="391"/>
                    <a:pt x="15592" y="274"/>
                  </a:cubicBezTo>
                  <a:cubicBezTo>
                    <a:pt x="15499" y="67"/>
                    <a:pt x="15418" y="0"/>
                    <a:pt x="152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9"/>
            <p:cNvSpPr/>
            <p:nvPr/>
          </p:nvSpPr>
          <p:spPr>
            <a:xfrm>
              <a:off x="5106725" y="4258975"/>
              <a:ext cx="93325" cy="388050"/>
            </a:xfrm>
            <a:custGeom>
              <a:rect b="b" l="l" r="r" t="t"/>
              <a:pathLst>
                <a:path extrusionOk="0" h="15522" w="3733">
                  <a:moveTo>
                    <a:pt x="3249" y="0"/>
                  </a:moveTo>
                  <a:cubicBezTo>
                    <a:pt x="3120" y="0"/>
                    <a:pt x="3033" y="44"/>
                    <a:pt x="2990" y="280"/>
                  </a:cubicBezTo>
                  <a:cubicBezTo>
                    <a:pt x="2478" y="3063"/>
                    <a:pt x="1940" y="5842"/>
                    <a:pt x="1389" y="8618"/>
                  </a:cubicBezTo>
                  <a:cubicBezTo>
                    <a:pt x="964" y="10762"/>
                    <a:pt x="521" y="12903"/>
                    <a:pt x="53" y="15040"/>
                  </a:cubicBezTo>
                  <a:cubicBezTo>
                    <a:pt x="0" y="15283"/>
                    <a:pt x="2" y="15393"/>
                    <a:pt x="251" y="15522"/>
                  </a:cubicBezTo>
                  <a:cubicBezTo>
                    <a:pt x="310" y="15422"/>
                    <a:pt x="392" y="15330"/>
                    <a:pt x="420" y="15223"/>
                  </a:cubicBezTo>
                  <a:cubicBezTo>
                    <a:pt x="1702" y="10315"/>
                    <a:pt x="2548" y="5319"/>
                    <a:pt x="3436" y="332"/>
                  </a:cubicBezTo>
                  <a:cubicBezTo>
                    <a:pt x="3454" y="225"/>
                    <a:pt x="3732" y="39"/>
                    <a:pt x="3370" y="8"/>
                  </a:cubicBezTo>
                  <a:cubicBezTo>
                    <a:pt x="3326" y="4"/>
                    <a:pt x="3286" y="0"/>
                    <a:pt x="32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9"/>
            <p:cNvSpPr/>
            <p:nvPr/>
          </p:nvSpPr>
          <p:spPr>
            <a:xfrm>
              <a:off x="5254950" y="3441875"/>
              <a:ext cx="93150" cy="387100"/>
            </a:xfrm>
            <a:custGeom>
              <a:rect b="b" l="l" r="r" t="t"/>
              <a:pathLst>
                <a:path extrusionOk="0" h="15484" w="3726">
                  <a:moveTo>
                    <a:pt x="3511" y="1"/>
                  </a:moveTo>
                  <a:cubicBezTo>
                    <a:pt x="3391" y="1"/>
                    <a:pt x="3348" y="127"/>
                    <a:pt x="3314" y="258"/>
                  </a:cubicBezTo>
                  <a:cubicBezTo>
                    <a:pt x="2040" y="5164"/>
                    <a:pt x="1194" y="10160"/>
                    <a:pt x="306" y="15145"/>
                  </a:cubicBezTo>
                  <a:cubicBezTo>
                    <a:pt x="289" y="15250"/>
                    <a:pt x="1" y="15439"/>
                    <a:pt x="366" y="15474"/>
                  </a:cubicBezTo>
                  <a:cubicBezTo>
                    <a:pt x="414" y="15479"/>
                    <a:pt x="459" y="15484"/>
                    <a:pt x="500" y="15484"/>
                  </a:cubicBezTo>
                  <a:cubicBezTo>
                    <a:pt x="619" y="15484"/>
                    <a:pt x="707" y="15439"/>
                    <a:pt x="749" y="15209"/>
                  </a:cubicBezTo>
                  <a:cubicBezTo>
                    <a:pt x="1262" y="12405"/>
                    <a:pt x="1796" y="9608"/>
                    <a:pt x="2351" y="6812"/>
                  </a:cubicBezTo>
                  <a:cubicBezTo>
                    <a:pt x="2784" y="4637"/>
                    <a:pt x="3252" y="2470"/>
                    <a:pt x="3725" y="199"/>
                  </a:cubicBezTo>
                  <a:cubicBezTo>
                    <a:pt x="3715" y="187"/>
                    <a:pt x="3663" y="37"/>
                    <a:pt x="3576" y="11"/>
                  </a:cubicBezTo>
                  <a:cubicBezTo>
                    <a:pt x="3552" y="4"/>
                    <a:pt x="3530" y="1"/>
                    <a:pt x="35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9"/>
            <p:cNvSpPr/>
            <p:nvPr/>
          </p:nvSpPr>
          <p:spPr>
            <a:xfrm>
              <a:off x="5105875" y="3442000"/>
              <a:ext cx="88100" cy="386975"/>
            </a:xfrm>
            <a:custGeom>
              <a:rect b="b" l="l" r="r" t="t"/>
              <a:pathLst>
                <a:path extrusionOk="0" h="15479" w="3524">
                  <a:moveTo>
                    <a:pt x="270" y="0"/>
                  </a:moveTo>
                  <a:cubicBezTo>
                    <a:pt x="247" y="0"/>
                    <a:pt x="221" y="4"/>
                    <a:pt x="191" y="13"/>
                  </a:cubicBezTo>
                  <a:cubicBezTo>
                    <a:pt x="0" y="67"/>
                    <a:pt x="46" y="243"/>
                    <a:pt x="91" y="448"/>
                  </a:cubicBezTo>
                  <a:cubicBezTo>
                    <a:pt x="520" y="2397"/>
                    <a:pt x="927" y="4350"/>
                    <a:pt x="1315" y="6307"/>
                  </a:cubicBezTo>
                  <a:cubicBezTo>
                    <a:pt x="1901" y="9272"/>
                    <a:pt x="2473" y="12239"/>
                    <a:pt x="3027" y="15209"/>
                  </a:cubicBezTo>
                  <a:cubicBezTo>
                    <a:pt x="3065" y="15416"/>
                    <a:pt x="3131" y="15479"/>
                    <a:pt x="3260" y="15479"/>
                  </a:cubicBezTo>
                  <a:cubicBezTo>
                    <a:pt x="3289" y="15479"/>
                    <a:pt x="3322" y="15476"/>
                    <a:pt x="3358" y="15470"/>
                  </a:cubicBezTo>
                  <a:cubicBezTo>
                    <a:pt x="3439" y="15458"/>
                    <a:pt x="3513" y="15407"/>
                    <a:pt x="3523" y="15403"/>
                  </a:cubicBezTo>
                  <a:cubicBezTo>
                    <a:pt x="3156" y="13369"/>
                    <a:pt x="2770" y="11409"/>
                    <a:pt x="2448" y="9439"/>
                  </a:cubicBezTo>
                  <a:cubicBezTo>
                    <a:pt x="1951" y="6372"/>
                    <a:pt x="1186" y="3367"/>
                    <a:pt x="462" y="351"/>
                  </a:cubicBezTo>
                  <a:cubicBezTo>
                    <a:pt x="426" y="198"/>
                    <a:pt x="434" y="0"/>
                    <a:pt x="2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9"/>
            <p:cNvSpPr/>
            <p:nvPr/>
          </p:nvSpPr>
          <p:spPr>
            <a:xfrm>
              <a:off x="5303975" y="4243700"/>
              <a:ext cx="197425" cy="331825"/>
            </a:xfrm>
            <a:custGeom>
              <a:rect b="b" l="l" r="r" t="t"/>
              <a:pathLst>
                <a:path extrusionOk="0" h="13273" w="7897">
                  <a:moveTo>
                    <a:pt x="466" y="1"/>
                  </a:moveTo>
                  <a:cubicBezTo>
                    <a:pt x="192" y="97"/>
                    <a:pt x="1" y="174"/>
                    <a:pt x="192" y="484"/>
                  </a:cubicBezTo>
                  <a:cubicBezTo>
                    <a:pt x="528" y="1029"/>
                    <a:pt x="820" y="1598"/>
                    <a:pt x="1142" y="2149"/>
                  </a:cubicBezTo>
                  <a:cubicBezTo>
                    <a:pt x="3233" y="5722"/>
                    <a:pt x="5324" y="9292"/>
                    <a:pt x="7428" y="12856"/>
                  </a:cubicBezTo>
                  <a:cubicBezTo>
                    <a:pt x="7529" y="13027"/>
                    <a:pt x="7738" y="13134"/>
                    <a:pt x="7896" y="13272"/>
                  </a:cubicBezTo>
                  <a:cubicBezTo>
                    <a:pt x="7852" y="13073"/>
                    <a:pt x="7855" y="12850"/>
                    <a:pt x="7758" y="12681"/>
                  </a:cubicBezTo>
                  <a:cubicBezTo>
                    <a:pt x="5463" y="8649"/>
                    <a:pt x="3158" y="4625"/>
                    <a:pt x="852" y="599"/>
                  </a:cubicBezTo>
                  <a:cubicBezTo>
                    <a:pt x="730" y="387"/>
                    <a:pt x="588" y="187"/>
                    <a:pt x="46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9"/>
            <p:cNvSpPr/>
            <p:nvPr/>
          </p:nvSpPr>
          <p:spPr>
            <a:xfrm>
              <a:off x="4696700" y="4122725"/>
              <a:ext cx="331500" cy="195275"/>
            </a:xfrm>
            <a:custGeom>
              <a:rect b="b" l="l" r="r" t="t"/>
              <a:pathLst>
                <a:path extrusionOk="0" h="7811" w="13260">
                  <a:moveTo>
                    <a:pt x="12965" y="0"/>
                  </a:moveTo>
                  <a:cubicBezTo>
                    <a:pt x="12867" y="0"/>
                    <a:pt x="12787" y="111"/>
                    <a:pt x="12703" y="159"/>
                  </a:cubicBezTo>
                  <a:cubicBezTo>
                    <a:pt x="8604" y="2543"/>
                    <a:pt x="4503" y="4926"/>
                    <a:pt x="412" y="7322"/>
                  </a:cubicBezTo>
                  <a:cubicBezTo>
                    <a:pt x="240" y="7424"/>
                    <a:pt x="137" y="7646"/>
                    <a:pt x="1" y="7810"/>
                  </a:cubicBezTo>
                  <a:cubicBezTo>
                    <a:pt x="198" y="7759"/>
                    <a:pt x="418" y="7745"/>
                    <a:pt x="590" y="7648"/>
                  </a:cubicBezTo>
                  <a:cubicBezTo>
                    <a:pt x="4428" y="5469"/>
                    <a:pt x="8262" y="3284"/>
                    <a:pt x="12094" y="1094"/>
                  </a:cubicBezTo>
                  <a:cubicBezTo>
                    <a:pt x="12494" y="865"/>
                    <a:pt x="12875" y="606"/>
                    <a:pt x="13260" y="365"/>
                  </a:cubicBezTo>
                  <a:cubicBezTo>
                    <a:pt x="13199" y="250"/>
                    <a:pt x="13168" y="140"/>
                    <a:pt x="13097" y="68"/>
                  </a:cubicBezTo>
                  <a:cubicBezTo>
                    <a:pt x="13049" y="19"/>
                    <a:pt x="13006" y="0"/>
                    <a:pt x="129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9"/>
            <p:cNvSpPr/>
            <p:nvPr/>
          </p:nvSpPr>
          <p:spPr>
            <a:xfrm>
              <a:off x="5426450" y="4122950"/>
              <a:ext cx="333225" cy="195625"/>
            </a:xfrm>
            <a:custGeom>
              <a:rect b="b" l="l" r="r" t="t"/>
              <a:pathLst>
                <a:path extrusionOk="0" h="7825" w="13329">
                  <a:moveTo>
                    <a:pt x="291" y="1"/>
                  </a:moveTo>
                  <a:cubicBezTo>
                    <a:pt x="226" y="1"/>
                    <a:pt x="163" y="43"/>
                    <a:pt x="106" y="171"/>
                  </a:cubicBezTo>
                  <a:cubicBezTo>
                    <a:pt x="1" y="407"/>
                    <a:pt x="119" y="430"/>
                    <a:pt x="286" y="526"/>
                  </a:cubicBezTo>
                  <a:cubicBezTo>
                    <a:pt x="1872" y="1447"/>
                    <a:pt x="3438" y="2401"/>
                    <a:pt x="5030" y="3311"/>
                  </a:cubicBezTo>
                  <a:cubicBezTo>
                    <a:pt x="7615" y="4789"/>
                    <a:pt x="10215" y="6245"/>
                    <a:pt x="12811" y="7705"/>
                  </a:cubicBezTo>
                  <a:cubicBezTo>
                    <a:pt x="12903" y="7757"/>
                    <a:pt x="13001" y="7824"/>
                    <a:pt x="13110" y="7824"/>
                  </a:cubicBezTo>
                  <a:cubicBezTo>
                    <a:pt x="13178" y="7824"/>
                    <a:pt x="13251" y="7798"/>
                    <a:pt x="13329" y="7726"/>
                  </a:cubicBezTo>
                  <a:cubicBezTo>
                    <a:pt x="13178" y="7585"/>
                    <a:pt x="13056" y="7417"/>
                    <a:pt x="12891" y="7322"/>
                  </a:cubicBezTo>
                  <a:cubicBezTo>
                    <a:pt x="8769" y="4908"/>
                    <a:pt x="4641" y="2503"/>
                    <a:pt x="515" y="96"/>
                  </a:cubicBezTo>
                  <a:cubicBezTo>
                    <a:pt x="437" y="51"/>
                    <a:pt x="362" y="1"/>
                    <a:pt x="2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9"/>
            <p:cNvSpPr/>
            <p:nvPr/>
          </p:nvSpPr>
          <p:spPr>
            <a:xfrm>
              <a:off x="5425400" y="3769475"/>
              <a:ext cx="333725" cy="196275"/>
            </a:xfrm>
            <a:custGeom>
              <a:rect b="b" l="l" r="r" t="t"/>
              <a:pathLst>
                <a:path extrusionOk="0" h="7851" w="13349">
                  <a:moveTo>
                    <a:pt x="13175" y="0"/>
                  </a:moveTo>
                  <a:cubicBezTo>
                    <a:pt x="13009" y="0"/>
                    <a:pt x="12867" y="105"/>
                    <a:pt x="12722" y="185"/>
                  </a:cubicBezTo>
                  <a:cubicBezTo>
                    <a:pt x="11977" y="591"/>
                    <a:pt x="11226" y="984"/>
                    <a:pt x="10493" y="1407"/>
                  </a:cubicBezTo>
                  <a:cubicBezTo>
                    <a:pt x="7073" y="3375"/>
                    <a:pt x="3656" y="5351"/>
                    <a:pt x="241" y="7326"/>
                  </a:cubicBezTo>
                  <a:cubicBezTo>
                    <a:pt x="145" y="7382"/>
                    <a:pt x="1" y="7429"/>
                    <a:pt x="140" y="7590"/>
                  </a:cubicBezTo>
                  <a:cubicBezTo>
                    <a:pt x="209" y="7670"/>
                    <a:pt x="259" y="7767"/>
                    <a:pt x="316" y="7851"/>
                  </a:cubicBezTo>
                  <a:cubicBezTo>
                    <a:pt x="450" y="7773"/>
                    <a:pt x="541" y="7719"/>
                    <a:pt x="632" y="7666"/>
                  </a:cubicBezTo>
                  <a:cubicBezTo>
                    <a:pt x="3075" y="6260"/>
                    <a:pt x="5523" y="4864"/>
                    <a:pt x="7959" y="3445"/>
                  </a:cubicBezTo>
                  <a:cubicBezTo>
                    <a:pt x="9592" y="2495"/>
                    <a:pt x="11209" y="1518"/>
                    <a:pt x="12825" y="539"/>
                  </a:cubicBezTo>
                  <a:cubicBezTo>
                    <a:pt x="13027" y="417"/>
                    <a:pt x="13175" y="208"/>
                    <a:pt x="13348" y="40"/>
                  </a:cubicBezTo>
                  <a:cubicBezTo>
                    <a:pt x="13287" y="12"/>
                    <a:pt x="13230" y="0"/>
                    <a:pt x="131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9"/>
            <p:cNvSpPr/>
            <p:nvPr/>
          </p:nvSpPr>
          <p:spPr>
            <a:xfrm>
              <a:off x="4696125" y="3768925"/>
              <a:ext cx="334175" cy="196150"/>
            </a:xfrm>
            <a:custGeom>
              <a:rect b="b" l="l" r="r" t="t"/>
              <a:pathLst>
                <a:path extrusionOk="0" h="7846" w="13367">
                  <a:moveTo>
                    <a:pt x="243" y="0"/>
                  </a:moveTo>
                  <a:cubicBezTo>
                    <a:pt x="123" y="33"/>
                    <a:pt x="62" y="52"/>
                    <a:pt x="1" y="68"/>
                  </a:cubicBezTo>
                  <a:cubicBezTo>
                    <a:pt x="142" y="224"/>
                    <a:pt x="257" y="426"/>
                    <a:pt x="430" y="527"/>
                  </a:cubicBezTo>
                  <a:cubicBezTo>
                    <a:pt x="4524" y="2922"/>
                    <a:pt x="8623" y="5306"/>
                    <a:pt x="12722" y="7691"/>
                  </a:cubicBezTo>
                  <a:cubicBezTo>
                    <a:pt x="12817" y="7746"/>
                    <a:pt x="12908" y="7846"/>
                    <a:pt x="13002" y="7846"/>
                  </a:cubicBezTo>
                  <a:cubicBezTo>
                    <a:pt x="13066" y="7846"/>
                    <a:pt x="13132" y="7798"/>
                    <a:pt x="13202" y="7657"/>
                  </a:cubicBezTo>
                  <a:cubicBezTo>
                    <a:pt x="13366" y="7330"/>
                    <a:pt x="13078" y="7355"/>
                    <a:pt x="12958" y="7284"/>
                  </a:cubicBezTo>
                  <a:cubicBezTo>
                    <a:pt x="9762" y="5408"/>
                    <a:pt x="6568" y="3530"/>
                    <a:pt x="3360" y="1675"/>
                  </a:cubicBezTo>
                  <a:cubicBezTo>
                    <a:pt x="2330" y="1079"/>
                    <a:pt x="1263" y="546"/>
                    <a:pt x="2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9"/>
            <p:cNvSpPr/>
            <p:nvPr/>
          </p:nvSpPr>
          <p:spPr>
            <a:xfrm>
              <a:off x="4950325" y="4243750"/>
              <a:ext cx="199075" cy="331700"/>
            </a:xfrm>
            <a:custGeom>
              <a:rect b="b" l="l" r="r" t="t"/>
              <a:pathLst>
                <a:path extrusionOk="0" h="13268" w="7963">
                  <a:moveTo>
                    <a:pt x="7574" y="0"/>
                  </a:moveTo>
                  <a:cubicBezTo>
                    <a:pt x="7495" y="0"/>
                    <a:pt x="7473" y="110"/>
                    <a:pt x="7434" y="178"/>
                  </a:cubicBezTo>
                  <a:cubicBezTo>
                    <a:pt x="5089" y="4259"/>
                    <a:pt x="2745" y="8340"/>
                    <a:pt x="411" y="12428"/>
                  </a:cubicBezTo>
                  <a:cubicBezTo>
                    <a:pt x="269" y="12678"/>
                    <a:pt x="1" y="12917"/>
                    <a:pt x="166" y="13267"/>
                  </a:cubicBezTo>
                  <a:cubicBezTo>
                    <a:pt x="361" y="13048"/>
                    <a:pt x="598" y="12850"/>
                    <a:pt x="747" y="12602"/>
                  </a:cubicBezTo>
                  <a:cubicBezTo>
                    <a:pt x="2760" y="9207"/>
                    <a:pt x="4764" y="5805"/>
                    <a:pt x="6761" y="2402"/>
                  </a:cubicBezTo>
                  <a:cubicBezTo>
                    <a:pt x="7173" y="1699"/>
                    <a:pt x="7549" y="977"/>
                    <a:pt x="7962" y="226"/>
                  </a:cubicBezTo>
                  <a:cubicBezTo>
                    <a:pt x="7874" y="172"/>
                    <a:pt x="7774" y="118"/>
                    <a:pt x="7685" y="50"/>
                  </a:cubicBezTo>
                  <a:cubicBezTo>
                    <a:pt x="7638" y="14"/>
                    <a:pt x="7602" y="0"/>
                    <a:pt x="75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9"/>
            <p:cNvSpPr/>
            <p:nvPr/>
          </p:nvSpPr>
          <p:spPr>
            <a:xfrm>
              <a:off x="5303400" y="3512475"/>
              <a:ext cx="199050" cy="331275"/>
            </a:xfrm>
            <a:custGeom>
              <a:rect b="b" l="l" r="r" t="t"/>
              <a:pathLst>
                <a:path extrusionOk="0" h="13251" w="7962">
                  <a:moveTo>
                    <a:pt x="7912" y="1"/>
                  </a:moveTo>
                  <a:cubicBezTo>
                    <a:pt x="7756" y="140"/>
                    <a:pt x="7548" y="249"/>
                    <a:pt x="7448" y="422"/>
                  </a:cubicBezTo>
                  <a:cubicBezTo>
                    <a:pt x="5043" y="4531"/>
                    <a:pt x="2650" y="8644"/>
                    <a:pt x="256" y="12758"/>
                  </a:cubicBezTo>
                  <a:cubicBezTo>
                    <a:pt x="164" y="12916"/>
                    <a:pt x="0" y="13050"/>
                    <a:pt x="300" y="13202"/>
                  </a:cubicBezTo>
                  <a:cubicBezTo>
                    <a:pt x="368" y="13236"/>
                    <a:pt x="420" y="13251"/>
                    <a:pt x="462" y="13251"/>
                  </a:cubicBezTo>
                  <a:cubicBezTo>
                    <a:pt x="607" y="13251"/>
                    <a:pt x="621" y="13077"/>
                    <a:pt x="683" y="12972"/>
                  </a:cubicBezTo>
                  <a:cubicBezTo>
                    <a:pt x="2555" y="9775"/>
                    <a:pt x="4434" y="6581"/>
                    <a:pt x="6289" y="3373"/>
                  </a:cubicBezTo>
                  <a:cubicBezTo>
                    <a:pt x="6885" y="2342"/>
                    <a:pt x="7420" y="1276"/>
                    <a:pt x="7962" y="266"/>
                  </a:cubicBezTo>
                  <a:cubicBezTo>
                    <a:pt x="7937" y="134"/>
                    <a:pt x="7925" y="66"/>
                    <a:pt x="79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9"/>
            <p:cNvSpPr/>
            <p:nvPr/>
          </p:nvSpPr>
          <p:spPr>
            <a:xfrm>
              <a:off x="4953300" y="3511075"/>
              <a:ext cx="198800" cy="332675"/>
            </a:xfrm>
            <a:custGeom>
              <a:rect b="b" l="l" r="r" t="t"/>
              <a:pathLst>
                <a:path extrusionOk="0" h="13307" w="7952">
                  <a:moveTo>
                    <a:pt x="118" y="1"/>
                  </a:moveTo>
                  <a:cubicBezTo>
                    <a:pt x="52" y="75"/>
                    <a:pt x="0" y="109"/>
                    <a:pt x="5" y="130"/>
                  </a:cubicBezTo>
                  <a:cubicBezTo>
                    <a:pt x="42" y="298"/>
                    <a:pt x="58" y="480"/>
                    <a:pt x="140" y="624"/>
                  </a:cubicBezTo>
                  <a:cubicBezTo>
                    <a:pt x="2503" y="4755"/>
                    <a:pt x="4874" y="8883"/>
                    <a:pt x="7245" y="13011"/>
                  </a:cubicBezTo>
                  <a:cubicBezTo>
                    <a:pt x="7315" y="13134"/>
                    <a:pt x="7355" y="13307"/>
                    <a:pt x="7497" y="13307"/>
                  </a:cubicBezTo>
                  <a:cubicBezTo>
                    <a:pt x="7543" y="13307"/>
                    <a:pt x="7599" y="13289"/>
                    <a:pt x="7670" y="13247"/>
                  </a:cubicBezTo>
                  <a:cubicBezTo>
                    <a:pt x="7951" y="13078"/>
                    <a:pt x="7753" y="12934"/>
                    <a:pt x="7665" y="12783"/>
                  </a:cubicBezTo>
                  <a:cubicBezTo>
                    <a:pt x="5443" y="8950"/>
                    <a:pt x="3224" y="5115"/>
                    <a:pt x="994" y="1286"/>
                  </a:cubicBezTo>
                  <a:cubicBezTo>
                    <a:pt x="741" y="853"/>
                    <a:pt x="427" y="452"/>
                    <a:pt x="1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9"/>
            <p:cNvSpPr/>
            <p:nvPr/>
          </p:nvSpPr>
          <p:spPr>
            <a:xfrm>
              <a:off x="4867225" y="4230125"/>
              <a:ext cx="238900" cy="302450"/>
            </a:xfrm>
            <a:custGeom>
              <a:rect b="b" l="l" r="r" t="t"/>
              <a:pathLst>
                <a:path extrusionOk="0" h="12098" w="9556">
                  <a:moveTo>
                    <a:pt x="9412" y="1"/>
                  </a:moveTo>
                  <a:cubicBezTo>
                    <a:pt x="9411" y="1"/>
                    <a:pt x="9409" y="1"/>
                    <a:pt x="9408" y="1"/>
                  </a:cubicBezTo>
                  <a:cubicBezTo>
                    <a:pt x="9297" y="11"/>
                    <a:pt x="9153" y="30"/>
                    <a:pt x="9084" y="104"/>
                  </a:cubicBezTo>
                  <a:cubicBezTo>
                    <a:pt x="8734" y="478"/>
                    <a:pt x="8381" y="853"/>
                    <a:pt x="8072" y="1260"/>
                  </a:cubicBezTo>
                  <a:cubicBezTo>
                    <a:pt x="5563" y="4569"/>
                    <a:pt x="3061" y="7884"/>
                    <a:pt x="560" y="11201"/>
                  </a:cubicBezTo>
                  <a:cubicBezTo>
                    <a:pt x="364" y="11460"/>
                    <a:pt x="1" y="11832"/>
                    <a:pt x="270" y="12053"/>
                  </a:cubicBezTo>
                  <a:cubicBezTo>
                    <a:pt x="308" y="12084"/>
                    <a:pt x="347" y="12098"/>
                    <a:pt x="386" y="12098"/>
                  </a:cubicBezTo>
                  <a:cubicBezTo>
                    <a:pt x="589" y="12098"/>
                    <a:pt x="797" y="11729"/>
                    <a:pt x="939" y="11541"/>
                  </a:cubicBezTo>
                  <a:cubicBezTo>
                    <a:pt x="3426" y="8259"/>
                    <a:pt x="5891" y="4963"/>
                    <a:pt x="8365" y="1672"/>
                  </a:cubicBezTo>
                  <a:cubicBezTo>
                    <a:pt x="8753" y="1154"/>
                    <a:pt x="9154" y="646"/>
                    <a:pt x="9556" y="122"/>
                  </a:cubicBezTo>
                  <a:cubicBezTo>
                    <a:pt x="9509" y="82"/>
                    <a:pt x="9456" y="1"/>
                    <a:pt x="94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9"/>
            <p:cNvSpPr/>
            <p:nvPr/>
          </p:nvSpPr>
          <p:spPr>
            <a:xfrm>
              <a:off x="5413975" y="4165900"/>
              <a:ext cx="302575" cy="233475"/>
            </a:xfrm>
            <a:custGeom>
              <a:rect b="b" l="l" r="r" t="t"/>
              <a:pathLst>
                <a:path extrusionOk="0" h="9339" w="12103">
                  <a:moveTo>
                    <a:pt x="105" y="1"/>
                  </a:moveTo>
                  <a:cubicBezTo>
                    <a:pt x="84" y="21"/>
                    <a:pt x="0" y="65"/>
                    <a:pt x="1" y="106"/>
                  </a:cubicBezTo>
                  <a:cubicBezTo>
                    <a:pt x="5" y="218"/>
                    <a:pt x="6" y="369"/>
                    <a:pt x="76" y="434"/>
                  </a:cubicBezTo>
                  <a:cubicBezTo>
                    <a:pt x="445" y="790"/>
                    <a:pt x="815" y="1152"/>
                    <a:pt x="1223" y="1461"/>
                  </a:cubicBezTo>
                  <a:cubicBezTo>
                    <a:pt x="4547" y="3980"/>
                    <a:pt x="7879" y="6488"/>
                    <a:pt x="11212" y="8995"/>
                  </a:cubicBezTo>
                  <a:cubicBezTo>
                    <a:pt x="11412" y="9147"/>
                    <a:pt x="11609" y="9339"/>
                    <a:pt x="11868" y="9339"/>
                  </a:cubicBezTo>
                  <a:cubicBezTo>
                    <a:pt x="11941" y="9339"/>
                    <a:pt x="12018" y="9324"/>
                    <a:pt x="12103" y="9288"/>
                  </a:cubicBezTo>
                  <a:cubicBezTo>
                    <a:pt x="11922" y="9060"/>
                    <a:pt x="11779" y="8782"/>
                    <a:pt x="11555" y="8612"/>
                  </a:cubicBezTo>
                  <a:cubicBezTo>
                    <a:pt x="8513" y="6301"/>
                    <a:pt x="5459" y="4004"/>
                    <a:pt x="2405" y="1706"/>
                  </a:cubicBezTo>
                  <a:cubicBezTo>
                    <a:pt x="1652" y="1139"/>
                    <a:pt x="891" y="583"/>
                    <a:pt x="1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9"/>
            <p:cNvSpPr/>
            <p:nvPr/>
          </p:nvSpPr>
          <p:spPr>
            <a:xfrm>
              <a:off x="4738375" y="4165750"/>
              <a:ext cx="306950" cy="234400"/>
            </a:xfrm>
            <a:custGeom>
              <a:rect b="b" l="l" r="r" t="t"/>
              <a:pathLst>
                <a:path extrusionOk="0" h="9376" w="12278">
                  <a:moveTo>
                    <a:pt x="11951" y="1"/>
                  </a:moveTo>
                  <a:cubicBezTo>
                    <a:pt x="11850" y="1"/>
                    <a:pt x="11805" y="179"/>
                    <a:pt x="11732" y="232"/>
                  </a:cubicBezTo>
                  <a:cubicBezTo>
                    <a:pt x="9679" y="1734"/>
                    <a:pt x="7618" y="3226"/>
                    <a:pt x="5589" y="4761"/>
                  </a:cubicBezTo>
                  <a:cubicBezTo>
                    <a:pt x="3776" y="6133"/>
                    <a:pt x="2000" y="7552"/>
                    <a:pt x="211" y="8955"/>
                  </a:cubicBezTo>
                  <a:cubicBezTo>
                    <a:pt x="121" y="9026"/>
                    <a:pt x="69" y="9146"/>
                    <a:pt x="0" y="9242"/>
                  </a:cubicBezTo>
                  <a:cubicBezTo>
                    <a:pt x="87" y="9282"/>
                    <a:pt x="174" y="9319"/>
                    <a:pt x="304" y="9375"/>
                  </a:cubicBezTo>
                  <a:cubicBezTo>
                    <a:pt x="416" y="9305"/>
                    <a:pt x="536" y="9243"/>
                    <a:pt x="642" y="9164"/>
                  </a:cubicBezTo>
                  <a:cubicBezTo>
                    <a:pt x="2971" y="7410"/>
                    <a:pt x="5302" y="5662"/>
                    <a:pt x="7623" y="3897"/>
                  </a:cubicBezTo>
                  <a:cubicBezTo>
                    <a:pt x="9068" y="2797"/>
                    <a:pt x="10498" y="1674"/>
                    <a:pt x="11930" y="557"/>
                  </a:cubicBezTo>
                  <a:cubicBezTo>
                    <a:pt x="12079" y="440"/>
                    <a:pt x="12278" y="286"/>
                    <a:pt x="12079" y="76"/>
                  </a:cubicBezTo>
                  <a:cubicBezTo>
                    <a:pt x="12028" y="22"/>
                    <a:pt x="11986" y="1"/>
                    <a:pt x="119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9"/>
            <p:cNvSpPr/>
            <p:nvPr/>
          </p:nvSpPr>
          <p:spPr>
            <a:xfrm>
              <a:off x="5408450" y="3689200"/>
              <a:ext cx="312600" cy="232250"/>
            </a:xfrm>
            <a:custGeom>
              <a:rect b="b" l="l" r="r" t="t"/>
              <a:pathLst>
                <a:path extrusionOk="0" h="9290" w="12504">
                  <a:moveTo>
                    <a:pt x="12101" y="1"/>
                  </a:moveTo>
                  <a:cubicBezTo>
                    <a:pt x="11953" y="1"/>
                    <a:pt x="11836" y="30"/>
                    <a:pt x="11702" y="132"/>
                  </a:cubicBezTo>
                  <a:cubicBezTo>
                    <a:pt x="9524" y="1794"/>
                    <a:pt x="7331" y="3437"/>
                    <a:pt x="5147" y="5093"/>
                  </a:cubicBezTo>
                  <a:cubicBezTo>
                    <a:pt x="3661" y="6223"/>
                    <a:pt x="2174" y="7354"/>
                    <a:pt x="704" y="8504"/>
                  </a:cubicBezTo>
                  <a:cubicBezTo>
                    <a:pt x="481" y="8677"/>
                    <a:pt x="1" y="8871"/>
                    <a:pt x="263" y="9213"/>
                  </a:cubicBezTo>
                  <a:cubicBezTo>
                    <a:pt x="306" y="9268"/>
                    <a:pt x="348" y="9290"/>
                    <a:pt x="391" y="9290"/>
                  </a:cubicBezTo>
                  <a:cubicBezTo>
                    <a:pt x="551" y="9290"/>
                    <a:pt x="716" y="8982"/>
                    <a:pt x="890" y="8896"/>
                  </a:cubicBezTo>
                  <a:cubicBezTo>
                    <a:pt x="1196" y="8743"/>
                    <a:pt x="1446" y="8482"/>
                    <a:pt x="1725" y="8273"/>
                  </a:cubicBezTo>
                  <a:cubicBezTo>
                    <a:pt x="4919" y="5873"/>
                    <a:pt x="8118" y="3479"/>
                    <a:pt x="11309" y="1073"/>
                  </a:cubicBezTo>
                  <a:cubicBezTo>
                    <a:pt x="11685" y="790"/>
                    <a:pt x="12022" y="455"/>
                    <a:pt x="12504" y="33"/>
                  </a:cubicBezTo>
                  <a:cubicBezTo>
                    <a:pt x="12340" y="17"/>
                    <a:pt x="12212" y="1"/>
                    <a:pt x="121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9"/>
            <p:cNvSpPr/>
            <p:nvPr/>
          </p:nvSpPr>
          <p:spPr>
            <a:xfrm>
              <a:off x="4735400" y="3687825"/>
              <a:ext cx="310325" cy="233650"/>
            </a:xfrm>
            <a:custGeom>
              <a:rect b="b" l="l" r="r" t="t"/>
              <a:pathLst>
                <a:path extrusionOk="0" h="9346" w="12413">
                  <a:moveTo>
                    <a:pt x="370" y="0"/>
                  </a:moveTo>
                  <a:cubicBezTo>
                    <a:pt x="296" y="0"/>
                    <a:pt x="229" y="29"/>
                    <a:pt x="174" y="100"/>
                  </a:cubicBezTo>
                  <a:cubicBezTo>
                    <a:pt x="1" y="330"/>
                    <a:pt x="429" y="559"/>
                    <a:pt x="628" y="710"/>
                  </a:cubicBezTo>
                  <a:cubicBezTo>
                    <a:pt x="4394" y="3569"/>
                    <a:pt x="8174" y="6408"/>
                    <a:pt x="11952" y="9251"/>
                  </a:cubicBezTo>
                  <a:cubicBezTo>
                    <a:pt x="12004" y="9290"/>
                    <a:pt x="12085" y="9346"/>
                    <a:pt x="12130" y="9346"/>
                  </a:cubicBezTo>
                  <a:cubicBezTo>
                    <a:pt x="12137" y="9346"/>
                    <a:pt x="12143" y="9345"/>
                    <a:pt x="12147" y="9342"/>
                  </a:cubicBezTo>
                  <a:cubicBezTo>
                    <a:pt x="12212" y="9307"/>
                    <a:pt x="12243" y="9210"/>
                    <a:pt x="12412" y="8947"/>
                  </a:cubicBezTo>
                  <a:cubicBezTo>
                    <a:pt x="12244" y="8851"/>
                    <a:pt x="12042" y="8763"/>
                    <a:pt x="11872" y="8637"/>
                  </a:cubicBezTo>
                  <a:cubicBezTo>
                    <a:pt x="8233" y="5863"/>
                    <a:pt x="4600" y="3081"/>
                    <a:pt x="956" y="314"/>
                  </a:cubicBezTo>
                  <a:cubicBezTo>
                    <a:pt x="795" y="192"/>
                    <a:pt x="561" y="0"/>
                    <a:pt x="3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9"/>
            <p:cNvSpPr/>
            <p:nvPr/>
          </p:nvSpPr>
          <p:spPr>
            <a:xfrm>
              <a:off x="5350975" y="3554775"/>
              <a:ext cx="232900" cy="302500"/>
            </a:xfrm>
            <a:custGeom>
              <a:rect b="b" l="l" r="r" t="t"/>
              <a:pathLst>
                <a:path extrusionOk="0" h="12100" w="9316">
                  <a:moveTo>
                    <a:pt x="9191" y="1"/>
                  </a:moveTo>
                  <a:cubicBezTo>
                    <a:pt x="9107" y="54"/>
                    <a:pt x="8998" y="87"/>
                    <a:pt x="8938" y="162"/>
                  </a:cubicBezTo>
                  <a:cubicBezTo>
                    <a:pt x="8074" y="1221"/>
                    <a:pt x="7189" y="2263"/>
                    <a:pt x="6367" y="3352"/>
                  </a:cubicBezTo>
                  <a:cubicBezTo>
                    <a:pt x="4442" y="5900"/>
                    <a:pt x="2546" y="8469"/>
                    <a:pt x="648" y="11035"/>
                  </a:cubicBezTo>
                  <a:cubicBezTo>
                    <a:pt x="405" y="11363"/>
                    <a:pt x="215" y="11726"/>
                    <a:pt x="1" y="12075"/>
                  </a:cubicBezTo>
                  <a:cubicBezTo>
                    <a:pt x="69" y="12092"/>
                    <a:pt x="130" y="12100"/>
                    <a:pt x="185" y="12100"/>
                  </a:cubicBezTo>
                  <a:cubicBezTo>
                    <a:pt x="647" y="12100"/>
                    <a:pt x="688" y="11540"/>
                    <a:pt x="986" y="11322"/>
                  </a:cubicBezTo>
                  <a:cubicBezTo>
                    <a:pt x="1163" y="11191"/>
                    <a:pt x="1285" y="10983"/>
                    <a:pt x="1423" y="10801"/>
                  </a:cubicBezTo>
                  <a:cubicBezTo>
                    <a:pt x="3459" y="8118"/>
                    <a:pt x="5494" y="5433"/>
                    <a:pt x="7526" y="2747"/>
                  </a:cubicBezTo>
                  <a:cubicBezTo>
                    <a:pt x="8133" y="1946"/>
                    <a:pt x="8728" y="1137"/>
                    <a:pt x="9316" y="351"/>
                  </a:cubicBezTo>
                  <a:cubicBezTo>
                    <a:pt x="9256" y="184"/>
                    <a:pt x="9222" y="94"/>
                    <a:pt x="91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9"/>
            <p:cNvSpPr/>
            <p:nvPr/>
          </p:nvSpPr>
          <p:spPr>
            <a:xfrm>
              <a:off x="4871875" y="3555000"/>
              <a:ext cx="234625" cy="303250"/>
            </a:xfrm>
            <a:custGeom>
              <a:rect b="b" l="l" r="r" t="t"/>
              <a:pathLst>
                <a:path extrusionOk="0" h="12130" w="9385">
                  <a:moveTo>
                    <a:pt x="72" y="0"/>
                  </a:moveTo>
                  <a:lnTo>
                    <a:pt x="72" y="0"/>
                  </a:lnTo>
                  <a:cubicBezTo>
                    <a:pt x="0" y="230"/>
                    <a:pt x="19" y="417"/>
                    <a:pt x="182" y="633"/>
                  </a:cubicBezTo>
                  <a:cubicBezTo>
                    <a:pt x="1948" y="2951"/>
                    <a:pt x="3696" y="5283"/>
                    <a:pt x="5455" y="7607"/>
                  </a:cubicBezTo>
                  <a:cubicBezTo>
                    <a:pt x="6488" y="8971"/>
                    <a:pt x="7525" y="10331"/>
                    <a:pt x="8578" y="11679"/>
                  </a:cubicBezTo>
                  <a:cubicBezTo>
                    <a:pt x="8722" y="11864"/>
                    <a:pt x="8850" y="12130"/>
                    <a:pt x="9141" y="12130"/>
                  </a:cubicBezTo>
                  <a:cubicBezTo>
                    <a:pt x="9157" y="12130"/>
                    <a:pt x="9174" y="12129"/>
                    <a:pt x="9191" y="12127"/>
                  </a:cubicBezTo>
                  <a:cubicBezTo>
                    <a:pt x="9257" y="12121"/>
                    <a:pt x="9315" y="12036"/>
                    <a:pt x="9384" y="11980"/>
                  </a:cubicBezTo>
                  <a:cubicBezTo>
                    <a:pt x="9298" y="11890"/>
                    <a:pt x="9230" y="11831"/>
                    <a:pt x="9178" y="11759"/>
                  </a:cubicBezTo>
                  <a:cubicBezTo>
                    <a:pt x="8493" y="10837"/>
                    <a:pt x="7829" y="9898"/>
                    <a:pt x="7124" y="8991"/>
                  </a:cubicBezTo>
                  <a:cubicBezTo>
                    <a:pt x="4896" y="6122"/>
                    <a:pt x="2897" y="3078"/>
                    <a:pt x="522" y="321"/>
                  </a:cubicBezTo>
                  <a:cubicBezTo>
                    <a:pt x="407" y="185"/>
                    <a:pt x="224" y="106"/>
                    <a:pt x="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9"/>
            <p:cNvSpPr/>
            <p:nvPr/>
          </p:nvSpPr>
          <p:spPr>
            <a:xfrm>
              <a:off x="5345775" y="4229150"/>
              <a:ext cx="237450" cy="303800"/>
            </a:xfrm>
            <a:custGeom>
              <a:rect b="b" l="l" r="r" t="t"/>
              <a:pathLst>
                <a:path extrusionOk="0" h="12152" w="9498">
                  <a:moveTo>
                    <a:pt x="395" y="0"/>
                  </a:moveTo>
                  <a:cubicBezTo>
                    <a:pt x="343" y="0"/>
                    <a:pt x="287" y="22"/>
                    <a:pt x="225" y="76"/>
                  </a:cubicBezTo>
                  <a:cubicBezTo>
                    <a:pt x="1" y="270"/>
                    <a:pt x="297" y="326"/>
                    <a:pt x="368" y="423"/>
                  </a:cubicBezTo>
                  <a:cubicBezTo>
                    <a:pt x="1870" y="2475"/>
                    <a:pt x="3363" y="4537"/>
                    <a:pt x="4898" y="6565"/>
                  </a:cubicBezTo>
                  <a:cubicBezTo>
                    <a:pt x="6269" y="8378"/>
                    <a:pt x="7688" y="10156"/>
                    <a:pt x="9093" y="11943"/>
                  </a:cubicBezTo>
                  <a:cubicBezTo>
                    <a:pt x="9170" y="12040"/>
                    <a:pt x="9316" y="12083"/>
                    <a:pt x="9429" y="12151"/>
                  </a:cubicBezTo>
                  <a:cubicBezTo>
                    <a:pt x="9446" y="12068"/>
                    <a:pt x="9466" y="11985"/>
                    <a:pt x="9498" y="11836"/>
                  </a:cubicBezTo>
                  <a:cubicBezTo>
                    <a:pt x="9450" y="11757"/>
                    <a:pt x="9394" y="11633"/>
                    <a:pt x="9315" y="11526"/>
                  </a:cubicBezTo>
                  <a:cubicBezTo>
                    <a:pt x="7560" y="9198"/>
                    <a:pt x="5812" y="6866"/>
                    <a:pt x="4048" y="4546"/>
                  </a:cubicBezTo>
                  <a:cubicBezTo>
                    <a:pt x="2947" y="3100"/>
                    <a:pt x="1824" y="1670"/>
                    <a:pt x="706" y="239"/>
                  </a:cubicBezTo>
                  <a:cubicBezTo>
                    <a:pt x="624" y="134"/>
                    <a:pt x="524"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9"/>
            <p:cNvSpPr/>
            <p:nvPr/>
          </p:nvSpPr>
          <p:spPr>
            <a:xfrm>
              <a:off x="4649925" y="4037650"/>
              <a:ext cx="359850" cy="12750"/>
            </a:xfrm>
            <a:custGeom>
              <a:rect b="b" l="l" r="r" t="t"/>
              <a:pathLst>
                <a:path extrusionOk="0" h="510" w="14394">
                  <a:moveTo>
                    <a:pt x="14198" y="1"/>
                  </a:moveTo>
                  <a:cubicBezTo>
                    <a:pt x="14097" y="1"/>
                    <a:pt x="13977" y="48"/>
                    <a:pt x="13896" y="48"/>
                  </a:cubicBezTo>
                  <a:cubicBezTo>
                    <a:pt x="13895" y="48"/>
                    <a:pt x="13895" y="48"/>
                    <a:pt x="13895" y="48"/>
                  </a:cubicBezTo>
                  <a:cubicBezTo>
                    <a:pt x="12552" y="39"/>
                    <a:pt x="11209" y="37"/>
                    <a:pt x="9867" y="37"/>
                  </a:cubicBezTo>
                  <a:cubicBezTo>
                    <a:pt x="8972" y="37"/>
                    <a:pt x="8077" y="38"/>
                    <a:pt x="7182" y="38"/>
                  </a:cubicBezTo>
                  <a:cubicBezTo>
                    <a:pt x="6302" y="38"/>
                    <a:pt x="5421" y="38"/>
                    <a:pt x="4541" y="38"/>
                  </a:cubicBezTo>
                  <a:cubicBezTo>
                    <a:pt x="3220" y="38"/>
                    <a:pt x="1899" y="38"/>
                    <a:pt x="578" y="42"/>
                  </a:cubicBezTo>
                  <a:cubicBezTo>
                    <a:pt x="577" y="42"/>
                    <a:pt x="576" y="42"/>
                    <a:pt x="575" y="42"/>
                  </a:cubicBezTo>
                  <a:cubicBezTo>
                    <a:pt x="488" y="42"/>
                    <a:pt x="377" y="23"/>
                    <a:pt x="276" y="23"/>
                  </a:cubicBezTo>
                  <a:cubicBezTo>
                    <a:pt x="134" y="23"/>
                    <a:pt x="13" y="61"/>
                    <a:pt x="7" y="244"/>
                  </a:cubicBezTo>
                  <a:cubicBezTo>
                    <a:pt x="1" y="442"/>
                    <a:pt x="127" y="482"/>
                    <a:pt x="274" y="482"/>
                  </a:cubicBezTo>
                  <a:cubicBezTo>
                    <a:pt x="370" y="482"/>
                    <a:pt x="476" y="465"/>
                    <a:pt x="558" y="465"/>
                  </a:cubicBezTo>
                  <a:cubicBezTo>
                    <a:pt x="2437" y="467"/>
                    <a:pt x="4317" y="468"/>
                    <a:pt x="6196" y="468"/>
                  </a:cubicBezTo>
                  <a:cubicBezTo>
                    <a:pt x="8756" y="468"/>
                    <a:pt x="11316" y="465"/>
                    <a:pt x="13875" y="458"/>
                  </a:cubicBezTo>
                  <a:cubicBezTo>
                    <a:pt x="13876" y="458"/>
                    <a:pt x="13877" y="458"/>
                    <a:pt x="13877" y="458"/>
                  </a:cubicBezTo>
                  <a:cubicBezTo>
                    <a:pt x="13962" y="458"/>
                    <a:pt x="14090" y="509"/>
                    <a:pt x="14197" y="509"/>
                  </a:cubicBezTo>
                  <a:cubicBezTo>
                    <a:pt x="14306" y="509"/>
                    <a:pt x="14393" y="456"/>
                    <a:pt x="14386" y="237"/>
                  </a:cubicBezTo>
                  <a:cubicBezTo>
                    <a:pt x="14380" y="48"/>
                    <a:pt x="14298" y="1"/>
                    <a:pt x="141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9"/>
            <p:cNvSpPr/>
            <p:nvPr/>
          </p:nvSpPr>
          <p:spPr>
            <a:xfrm>
              <a:off x="5217350" y="4261950"/>
              <a:ext cx="20175" cy="359550"/>
            </a:xfrm>
            <a:custGeom>
              <a:rect b="b" l="l" r="r" t="t"/>
              <a:pathLst>
                <a:path extrusionOk="0" h="14382" w="807">
                  <a:moveTo>
                    <a:pt x="404" y="1"/>
                  </a:moveTo>
                  <a:cubicBezTo>
                    <a:pt x="0" y="1"/>
                    <a:pt x="206" y="346"/>
                    <a:pt x="206" y="513"/>
                  </a:cubicBezTo>
                  <a:cubicBezTo>
                    <a:pt x="192" y="4952"/>
                    <a:pt x="193" y="9391"/>
                    <a:pt x="198" y="13830"/>
                  </a:cubicBezTo>
                  <a:cubicBezTo>
                    <a:pt x="198" y="14035"/>
                    <a:pt x="92" y="14381"/>
                    <a:pt x="405" y="14381"/>
                  </a:cubicBezTo>
                  <a:cubicBezTo>
                    <a:pt x="409" y="14381"/>
                    <a:pt x="414" y="14381"/>
                    <a:pt x="419" y="14381"/>
                  </a:cubicBezTo>
                  <a:cubicBezTo>
                    <a:pt x="733" y="14371"/>
                    <a:pt x="621" y="14020"/>
                    <a:pt x="621" y="13809"/>
                  </a:cubicBezTo>
                  <a:cubicBezTo>
                    <a:pt x="628" y="11609"/>
                    <a:pt x="625" y="9407"/>
                    <a:pt x="625" y="7205"/>
                  </a:cubicBezTo>
                  <a:cubicBezTo>
                    <a:pt x="625" y="4967"/>
                    <a:pt x="630" y="2731"/>
                    <a:pt x="616" y="492"/>
                  </a:cubicBezTo>
                  <a:cubicBezTo>
                    <a:pt x="615" y="331"/>
                    <a:pt x="806" y="12"/>
                    <a:pt x="427" y="1"/>
                  </a:cubicBezTo>
                  <a:cubicBezTo>
                    <a:pt x="419" y="1"/>
                    <a:pt x="411" y="1"/>
                    <a:pt x="4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9"/>
            <p:cNvSpPr/>
            <p:nvPr/>
          </p:nvSpPr>
          <p:spPr>
            <a:xfrm>
              <a:off x="5218425" y="3466350"/>
              <a:ext cx="18025" cy="359800"/>
            </a:xfrm>
            <a:custGeom>
              <a:rect b="b" l="l" r="r" t="t"/>
              <a:pathLst>
                <a:path extrusionOk="0" h="14392" w="721">
                  <a:moveTo>
                    <a:pt x="377" y="1"/>
                  </a:moveTo>
                  <a:cubicBezTo>
                    <a:pt x="368" y="1"/>
                    <a:pt x="359" y="1"/>
                    <a:pt x="350" y="2"/>
                  </a:cubicBezTo>
                  <a:cubicBezTo>
                    <a:pt x="67" y="19"/>
                    <a:pt x="154" y="331"/>
                    <a:pt x="154" y="531"/>
                  </a:cubicBezTo>
                  <a:cubicBezTo>
                    <a:pt x="150" y="2751"/>
                    <a:pt x="152" y="4970"/>
                    <a:pt x="152" y="7190"/>
                  </a:cubicBezTo>
                  <a:cubicBezTo>
                    <a:pt x="152" y="9445"/>
                    <a:pt x="148" y="11699"/>
                    <a:pt x="159" y="13954"/>
                  </a:cubicBezTo>
                  <a:cubicBezTo>
                    <a:pt x="161" y="14105"/>
                    <a:pt x="1" y="14380"/>
                    <a:pt x="359" y="14391"/>
                  </a:cubicBezTo>
                  <a:cubicBezTo>
                    <a:pt x="367" y="14391"/>
                    <a:pt x="374" y="14391"/>
                    <a:pt x="380" y="14391"/>
                  </a:cubicBezTo>
                  <a:cubicBezTo>
                    <a:pt x="720" y="14391"/>
                    <a:pt x="577" y="14120"/>
                    <a:pt x="577" y="13971"/>
                  </a:cubicBezTo>
                  <a:cubicBezTo>
                    <a:pt x="585" y="9478"/>
                    <a:pt x="583" y="4986"/>
                    <a:pt x="581" y="494"/>
                  </a:cubicBezTo>
                  <a:cubicBezTo>
                    <a:pt x="581" y="301"/>
                    <a:pt x="651" y="1"/>
                    <a:pt x="3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9"/>
            <p:cNvSpPr/>
            <p:nvPr/>
          </p:nvSpPr>
          <p:spPr>
            <a:xfrm>
              <a:off x="5445200" y="4038025"/>
              <a:ext cx="360325" cy="12025"/>
            </a:xfrm>
            <a:custGeom>
              <a:rect b="b" l="l" r="r" t="t"/>
              <a:pathLst>
                <a:path extrusionOk="0" h="481" w="14413">
                  <a:moveTo>
                    <a:pt x="185" y="0"/>
                  </a:moveTo>
                  <a:cubicBezTo>
                    <a:pt x="84" y="0"/>
                    <a:pt x="1" y="45"/>
                    <a:pt x="9" y="249"/>
                  </a:cubicBezTo>
                  <a:cubicBezTo>
                    <a:pt x="17" y="436"/>
                    <a:pt x="96" y="481"/>
                    <a:pt x="191" y="481"/>
                  </a:cubicBezTo>
                  <a:cubicBezTo>
                    <a:pt x="276" y="481"/>
                    <a:pt x="374" y="445"/>
                    <a:pt x="445" y="445"/>
                  </a:cubicBezTo>
                  <a:cubicBezTo>
                    <a:pt x="446" y="445"/>
                    <a:pt x="446" y="445"/>
                    <a:pt x="447" y="445"/>
                  </a:cubicBezTo>
                  <a:cubicBezTo>
                    <a:pt x="1895" y="453"/>
                    <a:pt x="3343" y="454"/>
                    <a:pt x="4790" y="454"/>
                  </a:cubicBezTo>
                  <a:cubicBezTo>
                    <a:pt x="5580" y="454"/>
                    <a:pt x="6369" y="454"/>
                    <a:pt x="7159" y="454"/>
                  </a:cubicBezTo>
                  <a:cubicBezTo>
                    <a:pt x="8054" y="454"/>
                    <a:pt x="8949" y="454"/>
                    <a:pt x="9844" y="454"/>
                  </a:cubicBezTo>
                  <a:cubicBezTo>
                    <a:pt x="11187" y="454"/>
                    <a:pt x="12529" y="453"/>
                    <a:pt x="13873" y="452"/>
                  </a:cubicBezTo>
                  <a:cubicBezTo>
                    <a:pt x="13874" y="452"/>
                    <a:pt x="13875" y="452"/>
                    <a:pt x="13876" y="452"/>
                  </a:cubicBezTo>
                  <a:cubicBezTo>
                    <a:pt x="13951" y="452"/>
                    <a:pt x="14042" y="464"/>
                    <a:pt x="14126" y="464"/>
                  </a:cubicBezTo>
                  <a:cubicBezTo>
                    <a:pt x="14266" y="464"/>
                    <a:pt x="14390" y="431"/>
                    <a:pt x="14400" y="255"/>
                  </a:cubicBezTo>
                  <a:cubicBezTo>
                    <a:pt x="14413" y="52"/>
                    <a:pt x="14276" y="18"/>
                    <a:pt x="14125" y="18"/>
                  </a:cubicBezTo>
                  <a:cubicBezTo>
                    <a:pt x="14050" y="18"/>
                    <a:pt x="13971" y="26"/>
                    <a:pt x="13906" y="26"/>
                  </a:cubicBezTo>
                  <a:cubicBezTo>
                    <a:pt x="11891" y="25"/>
                    <a:pt x="9876" y="24"/>
                    <a:pt x="7862" y="24"/>
                  </a:cubicBezTo>
                  <a:cubicBezTo>
                    <a:pt x="5384" y="24"/>
                    <a:pt x="2906" y="25"/>
                    <a:pt x="427" y="29"/>
                  </a:cubicBezTo>
                  <a:cubicBezTo>
                    <a:pt x="359" y="29"/>
                    <a:pt x="266" y="0"/>
                    <a:pt x="1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9"/>
            <p:cNvSpPr/>
            <p:nvPr/>
          </p:nvSpPr>
          <p:spPr>
            <a:xfrm>
              <a:off x="5374675" y="3657275"/>
              <a:ext cx="243075" cy="236150"/>
            </a:xfrm>
            <a:custGeom>
              <a:rect b="b" l="l" r="r" t="t"/>
              <a:pathLst>
                <a:path extrusionOk="0" h="9446" w="9723">
                  <a:moveTo>
                    <a:pt x="9487" y="1"/>
                  </a:moveTo>
                  <a:cubicBezTo>
                    <a:pt x="9477" y="1"/>
                    <a:pt x="9468" y="2"/>
                    <a:pt x="9459" y="6"/>
                  </a:cubicBezTo>
                  <a:cubicBezTo>
                    <a:pt x="9261" y="89"/>
                    <a:pt x="9042" y="177"/>
                    <a:pt x="8895" y="325"/>
                  </a:cubicBezTo>
                  <a:cubicBezTo>
                    <a:pt x="6047" y="3195"/>
                    <a:pt x="3206" y="6074"/>
                    <a:pt x="368" y="8955"/>
                  </a:cubicBezTo>
                  <a:cubicBezTo>
                    <a:pt x="266" y="9058"/>
                    <a:pt x="0" y="9148"/>
                    <a:pt x="233" y="9370"/>
                  </a:cubicBezTo>
                  <a:cubicBezTo>
                    <a:pt x="290" y="9424"/>
                    <a:pt x="337" y="9445"/>
                    <a:pt x="377" y="9445"/>
                  </a:cubicBezTo>
                  <a:cubicBezTo>
                    <a:pt x="482" y="9445"/>
                    <a:pt x="542" y="9303"/>
                    <a:pt x="610" y="9236"/>
                  </a:cubicBezTo>
                  <a:cubicBezTo>
                    <a:pt x="3504" y="6385"/>
                    <a:pt x="6394" y="3531"/>
                    <a:pt x="9281" y="673"/>
                  </a:cubicBezTo>
                  <a:cubicBezTo>
                    <a:pt x="9413" y="543"/>
                    <a:pt x="9511" y="374"/>
                    <a:pt x="9722" y="93"/>
                  </a:cubicBezTo>
                  <a:cubicBezTo>
                    <a:pt x="9642" y="65"/>
                    <a:pt x="9552" y="1"/>
                    <a:pt x="94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9"/>
            <p:cNvSpPr/>
            <p:nvPr/>
          </p:nvSpPr>
          <p:spPr>
            <a:xfrm>
              <a:off x="4839825" y="3656200"/>
              <a:ext cx="240150" cy="237175"/>
            </a:xfrm>
            <a:custGeom>
              <a:rect b="b" l="l" r="r" t="t"/>
              <a:pathLst>
                <a:path extrusionOk="0" h="9487" w="9606">
                  <a:moveTo>
                    <a:pt x="253" y="0"/>
                  </a:moveTo>
                  <a:cubicBezTo>
                    <a:pt x="188" y="50"/>
                    <a:pt x="79" y="90"/>
                    <a:pt x="64" y="153"/>
                  </a:cubicBezTo>
                  <a:cubicBezTo>
                    <a:pt x="1" y="409"/>
                    <a:pt x="187" y="562"/>
                    <a:pt x="345" y="718"/>
                  </a:cubicBezTo>
                  <a:cubicBezTo>
                    <a:pt x="3234" y="3574"/>
                    <a:pt x="6125" y="6428"/>
                    <a:pt x="9018" y="9279"/>
                  </a:cubicBezTo>
                  <a:cubicBezTo>
                    <a:pt x="9086" y="9347"/>
                    <a:pt x="9143" y="9487"/>
                    <a:pt x="9250" y="9487"/>
                  </a:cubicBezTo>
                  <a:cubicBezTo>
                    <a:pt x="9290" y="9487"/>
                    <a:pt x="9337" y="9467"/>
                    <a:pt x="9395" y="9415"/>
                  </a:cubicBezTo>
                  <a:cubicBezTo>
                    <a:pt x="9605" y="9229"/>
                    <a:pt x="9400" y="9136"/>
                    <a:pt x="9301" y="9036"/>
                  </a:cubicBezTo>
                  <a:cubicBezTo>
                    <a:pt x="6436" y="6131"/>
                    <a:pt x="3569" y="3229"/>
                    <a:pt x="698" y="329"/>
                  </a:cubicBezTo>
                  <a:cubicBezTo>
                    <a:pt x="579" y="208"/>
                    <a:pt x="420" y="123"/>
                    <a:pt x="2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9"/>
            <p:cNvSpPr/>
            <p:nvPr/>
          </p:nvSpPr>
          <p:spPr>
            <a:xfrm>
              <a:off x="4836925" y="4194775"/>
              <a:ext cx="240900" cy="236175"/>
            </a:xfrm>
            <a:custGeom>
              <a:rect b="b" l="l" r="r" t="t"/>
              <a:pathLst>
                <a:path extrusionOk="0" h="9447" w="9636">
                  <a:moveTo>
                    <a:pt x="9362" y="0"/>
                  </a:moveTo>
                  <a:cubicBezTo>
                    <a:pt x="9230" y="0"/>
                    <a:pt x="9175" y="159"/>
                    <a:pt x="9096" y="237"/>
                  </a:cubicBezTo>
                  <a:cubicBezTo>
                    <a:pt x="6239" y="3050"/>
                    <a:pt x="3387" y="5867"/>
                    <a:pt x="538" y="8685"/>
                  </a:cubicBezTo>
                  <a:cubicBezTo>
                    <a:pt x="351" y="8869"/>
                    <a:pt x="0" y="9103"/>
                    <a:pt x="230" y="9349"/>
                  </a:cubicBezTo>
                  <a:cubicBezTo>
                    <a:pt x="294" y="9418"/>
                    <a:pt x="357" y="9446"/>
                    <a:pt x="419" y="9446"/>
                  </a:cubicBezTo>
                  <a:cubicBezTo>
                    <a:pt x="598" y="9446"/>
                    <a:pt x="760" y="9208"/>
                    <a:pt x="891" y="9074"/>
                  </a:cubicBezTo>
                  <a:cubicBezTo>
                    <a:pt x="3726" y="6213"/>
                    <a:pt x="6554" y="3347"/>
                    <a:pt x="9381" y="481"/>
                  </a:cubicBezTo>
                  <a:cubicBezTo>
                    <a:pt x="9465" y="396"/>
                    <a:pt x="9544" y="304"/>
                    <a:pt x="9636" y="205"/>
                  </a:cubicBezTo>
                  <a:cubicBezTo>
                    <a:pt x="9565" y="129"/>
                    <a:pt x="9527" y="60"/>
                    <a:pt x="9470" y="30"/>
                  </a:cubicBezTo>
                  <a:cubicBezTo>
                    <a:pt x="9428" y="9"/>
                    <a:pt x="9393" y="0"/>
                    <a:pt x="93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9"/>
            <p:cNvSpPr/>
            <p:nvPr/>
          </p:nvSpPr>
          <p:spPr>
            <a:xfrm>
              <a:off x="5374825" y="4194425"/>
              <a:ext cx="240675" cy="235650"/>
            </a:xfrm>
            <a:custGeom>
              <a:rect b="b" l="l" r="r" t="t"/>
              <a:pathLst>
                <a:path extrusionOk="0" h="9426" w="9627">
                  <a:moveTo>
                    <a:pt x="368" y="1"/>
                  </a:moveTo>
                  <a:cubicBezTo>
                    <a:pt x="322" y="1"/>
                    <a:pt x="270" y="28"/>
                    <a:pt x="208" y="98"/>
                  </a:cubicBezTo>
                  <a:cubicBezTo>
                    <a:pt x="1" y="332"/>
                    <a:pt x="282" y="410"/>
                    <a:pt x="382" y="510"/>
                  </a:cubicBezTo>
                  <a:cubicBezTo>
                    <a:pt x="2112" y="2254"/>
                    <a:pt x="3856" y="3981"/>
                    <a:pt x="5585" y="5727"/>
                  </a:cubicBezTo>
                  <a:cubicBezTo>
                    <a:pt x="6716" y="6870"/>
                    <a:pt x="7817" y="8039"/>
                    <a:pt x="8947" y="9181"/>
                  </a:cubicBezTo>
                  <a:cubicBezTo>
                    <a:pt x="9075" y="9312"/>
                    <a:pt x="9292" y="9361"/>
                    <a:pt x="9476" y="9425"/>
                  </a:cubicBezTo>
                  <a:cubicBezTo>
                    <a:pt x="9477" y="9426"/>
                    <a:pt x="9478" y="9426"/>
                    <a:pt x="9479" y="9426"/>
                  </a:cubicBezTo>
                  <a:cubicBezTo>
                    <a:pt x="9505" y="9426"/>
                    <a:pt x="9574" y="9302"/>
                    <a:pt x="9627" y="9234"/>
                  </a:cubicBezTo>
                  <a:cubicBezTo>
                    <a:pt x="9492" y="9058"/>
                    <a:pt x="9391" y="8889"/>
                    <a:pt x="9256" y="8754"/>
                  </a:cubicBezTo>
                  <a:cubicBezTo>
                    <a:pt x="6380" y="5910"/>
                    <a:pt x="3503" y="3068"/>
                    <a:pt x="621" y="230"/>
                  </a:cubicBezTo>
                  <a:cubicBezTo>
                    <a:pt x="547" y="158"/>
                    <a:pt x="477" y="1"/>
                    <a:pt x="3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8" name="Google Shape;448;p19"/>
          <p:cNvGrpSpPr/>
          <p:nvPr/>
        </p:nvGrpSpPr>
        <p:grpSpPr>
          <a:xfrm>
            <a:off x="8467028" y="4461556"/>
            <a:ext cx="635328" cy="634511"/>
            <a:chOff x="4624275" y="3441875"/>
            <a:chExt cx="1206700" cy="1205150"/>
          </a:xfrm>
        </p:grpSpPr>
        <p:sp>
          <p:nvSpPr>
            <p:cNvPr id="449" name="Google Shape;449;p19"/>
            <p:cNvSpPr/>
            <p:nvPr/>
          </p:nvSpPr>
          <p:spPr>
            <a:xfrm>
              <a:off x="5259875" y="4259075"/>
              <a:ext cx="88800" cy="387025"/>
            </a:xfrm>
            <a:custGeom>
              <a:rect b="b" l="l" r="r" t="t"/>
              <a:pathLst>
                <a:path extrusionOk="0" h="15481" w="3552">
                  <a:moveTo>
                    <a:pt x="356" y="0"/>
                  </a:moveTo>
                  <a:cubicBezTo>
                    <a:pt x="328" y="0"/>
                    <a:pt x="295" y="4"/>
                    <a:pt x="257" y="12"/>
                  </a:cubicBezTo>
                  <a:cubicBezTo>
                    <a:pt x="249" y="16"/>
                    <a:pt x="239" y="18"/>
                    <a:pt x="228" y="18"/>
                  </a:cubicBezTo>
                  <a:cubicBezTo>
                    <a:pt x="192" y="18"/>
                    <a:pt x="144" y="2"/>
                    <a:pt x="102" y="2"/>
                  </a:cubicBezTo>
                  <a:cubicBezTo>
                    <a:pt x="44" y="2"/>
                    <a:pt x="0" y="33"/>
                    <a:pt x="29" y="184"/>
                  </a:cubicBezTo>
                  <a:cubicBezTo>
                    <a:pt x="470" y="2522"/>
                    <a:pt x="866" y="4871"/>
                    <a:pt x="1349" y="7200"/>
                  </a:cubicBezTo>
                  <a:cubicBezTo>
                    <a:pt x="1900" y="9862"/>
                    <a:pt x="2528" y="12506"/>
                    <a:pt x="3114" y="15160"/>
                  </a:cubicBezTo>
                  <a:cubicBezTo>
                    <a:pt x="3147" y="15311"/>
                    <a:pt x="3173" y="15480"/>
                    <a:pt x="3311" y="15480"/>
                  </a:cubicBezTo>
                  <a:cubicBezTo>
                    <a:pt x="3330" y="15480"/>
                    <a:pt x="3350" y="15478"/>
                    <a:pt x="3372" y="15471"/>
                  </a:cubicBezTo>
                  <a:cubicBezTo>
                    <a:pt x="3552" y="15422"/>
                    <a:pt x="3547" y="15259"/>
                    <a:pt x="3492" y="15042"/>
                  </a:cubicBezTo>
                  <a:cubicBezTo>
                    <a:pt x="3231" y="14000"/>
                    <a:pt x="3006" y="12950"/>
                    <a:pt x="2798" y="11896"/>
                  </a:cubicBezTo>
                  <a:cubicBezTo>
                    <a:pt x="2039" y="8026"/>
                    <a:pt x="1288" y="4154"/>
                    <a:pt x="545" y="281"/>
                  </a:cubicBezTo>
                  <a:cubicBezTo>
                    <a:pt x="516" y="128"/>
                    <a:pt x="519" y="0"/>
                    <a:pt x="3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9"/>
            <p:cNvSpPr/>
            <p:nvPr/>
          </p:nvSpPr>
          <p:spPr>
            <a:xfrm>
              <a:off x="4624450" y="4077075"/>
              <a:ext cx="388575" cy="87325"/>
            </a:xfrm>
            <a:custGeom>
              <a:rect b="b" l="l" r="r" t="t"/>
              <a:pathLst>
                <a:path extrusionOk="0" h="3493" w="15543">
                  <a:moveTo>
                    <a:pt x="15415" y="1"/>
                  </a:moveTo>
                  <a:cubicBezTo>
                    <a:pt x="15386" y="1"/>
                    <a:pt x="15347" y="5"/>
                    <a:pt x="15297" y="15"/>
                  </a:cubicBezTo>
                  <a:cubicBezTo>
                    <a:pt x="13371" y="395"/>
                    <a:pt x="11440" y="764"/>
                    <a:pt x="9503" y="1086"/>
                  </a:cubicBezTo>
                  <a:cubicBezTo>
                    <a:pt x="6422" y="1596"/>
                    <a:pt x="3399" y="2368"/>
                    <a:pt x="365" y="3082"/>
                  </a:cubicBezTo>
                  <a:cubicBezTo>
                    <a:pt x="196" y="3122"/>
                    <a:pt x="0" y="3147"/>
                    <a:pt x="49" y="3337"/>
                  </a:cubicBezTo>
                  <a:cubicBezTo>
                    <a:pt x="78" y="3453"/>
                    <a:pt x="157" y="3493"/>
                    <a:pt x="267" y="3493"/>
                  </a:cubicBezTo>
                  <a:cubicBezTo>
                    <a:pt x="328" y="3493"/>
                    <a:pt x="399" y="3480"/>
                    <a:pt x="476" y="3462"/>
                  </a:cubicBezTo>
                  <a:cubicBezTo>
                    <a:pt x="2029" y="3100"/>
                    <a:pt x="3587" y="2752"/>
                    <a:pt x="5152" y="2446"/>
                  </a:cubicBezTo>
                  <a:cubicBezTo>
                    <a:pt x="8526" y="1786"/>
                    <a:pt x="11907" y="1145"/>
                    <a:pt x="15288" y="516"/>
                  </a:cubicBezTo>
                  <a:cubicBezTo>
                    <a:pt x="15528" y="471"/>
                    <a:pt x="15530" y="375"/>
                    <a:pt x="15509" y="107"/>
                  </a:cubicBezTo>
                  <a:cubicBezTo>
                    <a:pt x="15505" y="80"/>
                    <a:pt x="15543" y="1"/>
                    <a:pt x="154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9"/>
            <p:cNvSpPr/>
            <p:nvPr/>
          </p:nvSpPr>
          <p:spPr>
            <a:xfrm>
              <a:off x="5442250" y="4077325"/>
              <a:ext cx="388375" cy="87400"/>
            </a:xfrm>
            <a:custGeom>
              <a:rect b="b" l="l" r="r" t="t"/>
              <a:pathLst>
                <a:path extrusionOk="0" h="3496" w="15535">
                  <a:moveTo>
                    <a:pt x="138" y="0"/>
                  </a:moveTo>
                  <a:cubicBezTo>
                    <a:pt x="27" y="0"/>
                    <a:pt x="25" y="72"/>
                    <a:pt x="19" y="143"/>
                  </a:cubicBezTo>
                  <a:cubicBezTo>
                    <a:pt x="0" y="357"/>
                    <a:pt x="25" y="448"/>
                    <a:pt x="304" y="511"/>
                  </a:cubicBezTo>
                  <a:cubicBezTo>
                    <a:pt x="5228" y="1630"/>
                    <a:pt x="10257" y="2231"/>
                    <a:pt x="15152" y="3491"/>
                  </a:cubicBezTo>
                  <a:cubicBezTo>
                    <a:pt x="15162" y="3494"/>
                    <a:pt x="15173" y="3495"/>
                    <a:pt x="15185" y="3495"/>
                  </a:cubicBezTo>
                  <a:cubicBezTo>
                    <a:pt x="15291" y="3495"/>
                    <a:pt x="15465" y="3400"/>
                    <a:pt x="15488" y="3323"/>
                  </a:cubicBezTo>
                  <a:cubicBezTo>
                    <a:pt x="15535" y="3168"/>
                    <a:pt x="15383" y="3108"/>
                    <a:pt x="15227" y="3074"/>
                  </a:cubicBezTo>
                  <a:cubicBezTo>
                    <a:pt x="12726" y="2515"/>
                    <a:pt x="10236" y="1906"/>
                    <a:pt x="7725" y="1398"/>
                  </a:cubicBezTo>
                  <a:cubicBezTo>
                    <a:pt x="5222" y="892"/>
                    <a:pt x="2700" y="485"/>
                    <a:pt x="452" y="83"/>
                  </a:cubicBezTo>
                  <a:cubicBezTo>
                    <a:pt x="299" y="23"/>
                    <a:pt x="201" y="0"/>
                    <a:pt x="1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9"/>
            <p:cNvSpPr/>
            <p:nvPr/>
          </p:nvSpPr>
          <p:spPr>
            <a:xfrm>
              <a:off x="4624275" y="3923225"/>
              <a:ext cx="388875" cy="88325"/>
            </a:xfrm>
            <a:custGeom>
              <a:rect b="b" l="l" r="r" t="t"/>
              <a:pathLst>
                <a:path extrusionOk="0" h="3533" w="15555">
                  <a:moveTo>
                    <a:pt x="367" y="0"/>
                  </a:moveTo>
                  <a:cubicBezTo>
                    <a:pt x="260" y="0"/>
                    <a:pt x="91" y="86"/>
                    <a:pt x="62" y="164"/>
                  </a:cubicBezTo>
                  <a:cubicBezTo>
                    <a:pt x="1" y="325"/>
                    <a:pt x="157" y="381"/>
                    <a:pt x="309" y="422"/>
                  </a:cubicBezTo>
                  <a:cubicBezTo>
                    <a:pt x="5250" y="1704"/>
                    <a:pt x="10278" y="2555"/>
                    <a:pt x="15256" y="3444"/>
                  </a:cubicBezTo>
                  <a:cubicBezTo>
                    <a:pt x="15333" y="3503"/>
                    <a:pt x="15391" y="3532"/>
                    <a:pt x="15434" y="3532"/>
                  </a:cubicBezTo>
                  <a:cubicBezTo>
                    <a:pt x="15493" y="3532"/>
                    <a:pt x="15522" y="3476"/>
                    <a:pt x="15524" y="3367"/>
                  </a:cubicBezTo>
                  <a:cubicBezTo>
                    <a:pt x="15530" y="3173"/>
                    <a:pt x="15554" y="3050"/>
                    <a:pt x="15255" y="2983"/>
                  </a:cubicBezTo>
                  <a:cubicBezTo>
                    <a:pt x="10329" y="1871"/>
                    <a:pt x="5301" y="1265"/>
                    <a:pt x="404" y="4"/>
                  </a:cubicBezTo>
                  <a:cubicBezTo>
                    <a:pt x="393" y="2"/>
                    <a:pt x="380" y="0"/>
                    <a:pt x="3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9"/>
            <p:cNvSpPr/>
            <p:nvPr/>
          </p:nvSpPr>
          <p:spPr>
            <a:xfrm>
              <a:off x="5441150" y="3923700"/>
              <a:ext cx="389825" cy="88075"/>
            </a:xfrm>
            <a:custGeom>
              <a:rect b="b" l="l" r="r" t="t"/>
              <a:pathLst>
                <a:path extrusionOk="0" h="3523" w="15593">
                  <a:moveTo>
                    <a:pt x="15284" y="0"/>
                  </a:moveTo>
                  <a:cubicBezTo>
                    <a:pt x="15234" y="0"/>
                    <a:pt x="15178" y="9"/>
                    <a:pt x="15111" y="24"/>
                  </a:cubicBezTo>
                  <a:cubicBezTo>
                    <a:pt x="12752" y="526"/>
                    <a:pt x="10388" y="1005"/>
                    <a:pt x="8022" y="1475"/>
                  </a:cubicBezTo>
                  <a:cubicBezTo>
                    <a:pt x="5449" y="1986"/>
                    <a:pt x="2875" y="2490"/>
                    <a:pt x="296" y="2970"/>
                  </a:cubicBezTo>
                  <a:cubicBezTo>
                    <a:pt x="1" y="3025"/>
                    <a:pt x="62" y="3175"/>
                    <a:pt x="67" y="3334"/>
                  </a:cubicBezTo>
                  <a:cubicBezTo>
                    <a:pt x="71" y="3478"/>
                    <a:pt x="104" y="3522"/>
                    <a:pt x="149" y="3522"/>
                  </a:cubicBezTo>
                  <a:cubicBezTo>
                    <a:pt x="216" y="3522"/>
                    <a:pt x="309" y="3428"/>
                    <a:pt x="378" y="3416"/>
                  </a:cubicBezTo>
                  <a:cubicBezTo>
                    <a:pt x="5052" y="2547"/>
                    <a:pt x="9757" y="1839"/>
                    <a:pt x="14358" y="613"/>
                  </a:cubicBezTo>
                  <a:cubicBezTo>
                    <a:pt x="14763" y="506"/>
                    <a:pt x="15167" y="391"/>
                    <a:pt x="15592" y="274"/>
                  </a:cubicBezTo>
                  <a:cubicBezTo>
                    <a:pt x="15499" y="67"/>
                    <a:pt x="15418" y="0"/>
                    <a:pt x="152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9"/>
            <p:cNvSpPr/>
            <p:nvPr/>
          </p:nvSpPr>
          <p:spPr>
            <a:xfrm>
              <a:off x="5106725" y="4258975"/>
              <a:ext cx="93325" cy="388050"/>
            </a:xfrm>
            <a:custGeom>
              <a:rect b="b" l="l" r="r" t="t"/>
              <a:pathLst>
                <a:path extrusionOk="0" h="15522" w="3733">
                  <a:moveTo>
                    <a:pt x="3249" y="0"/>
                  </a:moveTo>
                  <a:cubicBezTo>
                    <a:pt x="3120" y="0"/>
                    <a:pt x="3033" y="44"/>
                    <a:pt x="2990" y="280"/>
                  </a:cubicBezTo>
                  <a:cubicBezTo>
                    <a:pt x="2478" y="3063"/>
                    <a:pt x="1940" y="5842"/>
                    <a:pt x="1389" y="8618"/>
                  </a:cubicBezTo>
                  <a:cubicBezTo>
                    <a:pt x="964" y="10762"/>
                    <a:pt x="521" y="12903"/>
                    <a:pt x="53" y="15040"/>
                  </a:cubicBezTo>
                  <a:cubicBezTo>
                    <a:pt x="0" y="15283"/>
                    <a:pt x="2" y="15393"/>
                    <a:pt x="251" y="15522"/>
                  </a:cubicBezTo>
                  <a:cubicBezTo>
                    <a:pt x="310" y="15422"/>
                    <a:pt x="392" y="15330"/>
                    <a:pt x="420" y="15223"/>
                  </a:cubicBezTo>
                  <a:cubicBezTo>
                    <a:pt x="1702" y="10315"/>
                    <a:pt x="2548" y="5319"/>
                    <a:pt x="3436" y="332"/>
                  </a:cubicBezTo>
                  <a:cubicBezTo>
                    <a:pt x="3454" y="225"/>
                    <a:pt x="3732" y="39"/>
                    <a:pt x="3370" y="8"/>
                  </a:cubicBezTo>
                  <a:cubicBezTo>
                    <a:pt x="3326" y="4"/>
                    <a:pt x="3286" y="0"/>
                    <a:pt x="32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9"/>
            <p:cNvSpPr/>
            <p:nvPr/>
          </p:nvSpPr>
          <p:spPr>
            <a:xfrm>
              <a:off x="5254950" y="3441875"/>
              <a:ext cx="93150" cy="387100"/>
            </a:xfrm>
            <a:custGeom>
              <a:rect b="b" l="l" r="r" t="t"/>
              <a:pathLst>
                <a:path extrusionOk="0" h="15484" w="3726">
                  <a:moveTo>
                    <a:pt x="3511" y="1"/>
                  </a:moveTo>
                  <a:cubicBezTo>
                    <a:pt x="3391" y="1"/>
                    <a:pt x="3348" y="127"/>
                    <a:pt x="3314" y="258"/>
                  </a:cubicBezTo>
                  <a:cubicBezTo>
                    <a:pt x="2040" y="5164"/>
                    <a:pt x="1194" y="10160"/>
                    <a:pt x="306" y="15145"/>
                  </a:cubicBezTo>
                  <a:cubicBezTo>
                    <a:pt x="289" y="15250"/>
                    <a:pt x="1" y="15439"/>
                    <a:pt x="366" y="15474"/>
                  </a:cubicBezTo>
                  <a:cubicBezTo>
                    <a:pt x="414" y="15479"/>
                    <a:pt x="459" y="15484"/>
                    <a:pt x="500" y="15484"/>
                  </a:cubicBezTo>
                  <a:cubicBezTo>
                    <a:pt x="619" y="15484"/>
                    <a:pt x="707" y="15439"/>
                    <a:pt x="749" y="15209"/>
                  </a:cubicBezTo>
                  <a:cubicBezTo>
                    <a:pt x="1262" y="12405"/>
                    <a:pt x="1796" y="9608"/>
                    <a:pt x="2351" y="6812"/>
                  </a:cubicBezTo>
                  <a:cubicBezTo>
                    <a:pt x="2784" y="4637"/>
                    <a:pt x="3252" y="2470"/>
                    <a:pt x="3725" y="199"/>
                  </a:cubicBezTo>
                  <a:cubicBezTo>
                    <a:pt x="3715" y="187"/>
                    <a:pt x="3663" y="37"/>
                    <a:pt x="3576" y="11"/>
                  </a:cubicBezTo>
                  <a:cubicBezTo>
                    <a:pt x="3552" y="4"/>
                    <a:pt x="3530" y="1"/>
                    <a:pt x="35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9"/>
            <p:cNvSpPr/>
            <p:nvPr/>
          </p:nvSpPr>
          <p:spPr>
            <a:xfrm>
              <a:off x="5105875" y="3442000"/>
              <a:ext cx="88100" cy="386975"/>
            </a:xfrm>
            <a:custGeom>
              <a:rect b="b" l="l" r="r" t="t"/>
              <a:pathLst>
                <a:path extrusionOk="0" h="15479" w="3524">
                  <a:moveTo>
                    <a:pt x="270" y="0"/>
                  </a:moveTo>
                  <a:cubicBezTo>
                    <a:pt x="247" y="0"/>
                    <a:pt x="221" y="4"/>
                    <a:pt x="191" y="13"/>
                  </a:cubicBezTo>
                  <a:cubicBezTo>
                    <a:pt x="0" y="67"/>
                    <a:pt x="46" y="243"/>
                    <a:pt x="91" y="448"/>
                  </a:cubicBezTo>
                  <a:cubicBezTo>
                    <a:pt x="520" y="2397"/>
                    <a:pt x="927" y="4350"/>
                    <a:pt x="1315" y="6307"/>
                  </a:cubicBezTo>
                  <a:cubicBezTo>
                    <a:pt x="1901" y="9272"/>
                    <a:pt x="2473" y="12239"/>
                    <a:pt x="3027" y="15209"/>
                  </a:cubicBezTo>
                  <a:cubicBezTo>
                    <a:pt x="3065" y="15416"/>
                    <a:pt x="3131" y="15479"/>
                    <a:pt x="3260" y="15479"/>
                  </a:cubicBezTo>
                  <a:cubicBezTo>
                    <a:pt x="3289" y="15479"/>
                    <a:pt x="3322" y="15476"/>
                    <a:pt x="3358" y="15470"/>
                  </a:cubicBezTo>
                  <a:cubicBezTo>
                    <a:pt x="3439" y="15458"/>
                    <a:pt x="3513" y="15407"/>
                    <a:pt x="3523" y="15403"/>
                  </a:cubicBezTo>
                  <a:cubicBezTo>
                    <a:pt x="3156" y="13369"/>
                    <a:pt x="2770" y="11409"/>
                    <a:pt x="2448" y="9439"/>
                  </a:cubicBezTo>
                  <a:cubicBezTo>
                    <a:pt x="1951" y="6372"/>
                    <a:pt x="1186" y="3367"/>
                    <a:pt x="462" y="351"/>
                  </a:cubicBezTo>
                  <a:cubicBezTo>
                    <a:pt x="426" y="198"/>
                    <a:pt x="434" y="0"/>
                    <a:pt x="2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9"/>
            <p:cNvSpPr/>
            <p:nvPr/>
          </p:nvSpPr>
          <p:spPr>
            <a:xfrm>
              <a:off x="5303975" y="4243700"/>
              <a:ext cx="197425" cy="331825"/>
            </a:xfrm>
            <a:custGeom>
              <a:rect b="b" l="l" r="r" t="t"/>
              <a:pathLst>
                <a:path extrusionOk="0" h="13273" w="7897">
                  <a:moveTo>
                    <a:pt x="466" y="1"/>
                  </a:moveTo>
                  <a:cubicBezTo>
                    <a:pt x="192" y="97"/>
                    <a:pt x="1" y="174"/>
                    <a:pt x="192" y="484"/>
                  </a:cubicBezTo>
                  <a:cubicBezTo>
                    <a:pt x="528" y="1029"/>
                    <a:pt x="820" y="1598"/>
                    <a:pt x="1142" y="2149"/>
                  </a:cubicBezTo>
                  <a:cubicBezTo>
                    <a:pt x="3233" y="5722"/>
                    <a:pt x="5324" y="9292"/>
                    <a:pt x="7428" y="12856"/>
                  </a:cubicBezTo>
                  <a:cubicBezTo>
                    <a:pt x="7529" y="13027"/>
                    <a:pt x="7738" y="13134"/>
                    <a:pt x="7896" y="13272"/>
                  </a:cubicBezTo>
                  <a:cubicBezTo>
                    <a:pt x="7852" y="13073"/>
                    <a:pt x="7855" y="12850"/>
                    <a:pt x="7758" y="12681"/>
                  </a:cubicBezTo>
                  <a:cubicBezTo>
                    <a:pt x="5463" y="8649"/>
                    <a:pt x="3158" y="4625"/>
                    <a:pt x="852" y="599"/>
                  </a:cubicBezTo>
                  <a:cubicBezTo>
                    <a:pt x="730" y="387"/>
                    <a:pt x="588" y="187"/>
                    <a:pt x="46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9"/>
            <p:cNvSpPr/>
            <p:nvPr/>
          </p:nvSpPr>
          <p:spPr>
            <a:xfrm>
              <a:off x="4696700" y="4122725"/>
              <a:ext cx="331500" cy="195275"/>
            </a:xfrm>
            <a:custGeom>
              <a:rect b="b" l="l" r="r" t="t"/>
              <a:pathLst>
                <a:path extrusionOk="0" h="7811" w="13260">
                  <a:moveTo>
                    <a:pt x="12965" y="0"/>
                  </a:moveTo>
                  <a:cubicBezTo>
                    <a:pt x="12867" y="0"/>
                    <a:pt x="12787" y="111"/>
                    <a:pt x="12703" y="159"/>
                  </a:cubicBezTo>
                  <a:cubicBezTo>
                    <a:pt x="8604" y="2543"/>
                    <a:pt x="4503" y="4926"/>
                    <a:pt x="412" y="7322"/>
                  </a:cubicBezTo>
                  <a:cubicBezTo>
                    <a:pt x="240" y="7424"/>
                    <a:pt x="137" y="7646"/>
                    <a:pt x="1" y="7810"/>
                  </a:cubicBezTo>
                  <a:cubicBezTo>
                    <a:pt x="198" y="7759"/>
                    <a:pt x="418" y="7745"/>
                    <a:pt x="590" y="7648"/>
                  </a:cubicBezTo>
                  <a:cubicBezTo>
                    <a:pt x="4428" y="5469"/>
                    <a:pt x="8262" y="3284"/>
                    <a:pt x="12094" y="1094"/>
                  </a:cubicBezTo>
                  <a:cubicBezTo>
                    <a:pt x="12494" y="865"/>
                    <a:pt x="12875" y="606"/>
                    <a:pt x="13260" y="365"/>
                  </a:cubicBezTo>
                  <a:cubicBezTo>
                    <a:pt x="13199" y="250"/>
                    <a:pt x="13168" y="140"/>
                    <a:pt x="13097" y="68"/>
                  </a:cubicBezTo>
                  <a:cubicBezTo>
                    <a:pt x="13049" y="19"/>
                    <a:pt x="13006" y="0"/>
                    <a:pt x="129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9"/>
            <p:cNvSpPr/>
            <p:nvPr/>
          </p:nvSpPr>
          <p:spPr>
            <a:xfrm>
              <a:off x="5426450" y="4122950"/>
              <a:ext cx="333225" cy="195625"/>
            </a:xfrm>
            <a:custGeom>
              <a:rect b="b" l="l" r="r" t="t"/>
              <a:pathLst>
                <a:path extrusionOk="0" h="7825" w="13329">
                  <a:moveTo>
                    <a:pt x="291" y="1"/>
                  </a:moveTo>
                  <a:cubicBezTo>
                    <a:pt x="226" y="1"/>
                    <a:pt x="163" y="43"/>
                    <a:pt x="106" y="171"/>
                  </a:cubicBezTo>
                  <a:cubicBezTo>
                    <a:pt x="1" y="407"/>
                    <a:pt x="119" y="430"/>
                    <a:pt x="286" y="526"/>
                  </a:cubicBezTo>
                  <a:cubicBezTo>
                    <a:pt x="1872" y="1447"/>
                    <a:pt x="3438" y="2401"/>
                    <a:pt x="5030" y="3311"/>
                  </a:cubicBezTo>
                  <a:cubicBezTo>
                    <a:pt x="7615" y="4789"/>
                    <a:pt x="10215" y="6245"/>
                    <a:pt x="12811" y="7705"/>
                  </a:cubicBezTo>
                  <a:cubicBezTo>
                    <a:pt x="12903" y="7757"/>
                    <a:pt x="13001" y="7824"/>
                    <a:pt x="13110" y="7824"/>
                  </a:cubicBezTo>
                  <a:cubicBezTo>
                    <a:pt x="13178" y="7824"/>
                    <a:pt x="13251" y="7798"/>
                    <a:pt x="13329" y="7726"/>
                  </a:cubicBezTo>
                  <a:cubicBezTo>
                    <a:pt x="13178" y="7585"/>
                    <a:pt x="13056" y="7417"/>
                    <a:pt x="12891" y="7322"/>
                  </a:cubicBezTo>
                  <a:cubicBezTo>
                    <a:pt x="8769" y="4908"/>
                    <a:pt x="4641" y="2503"/>
                    <a:pt x="515" y="96"/>
                  </a:cubicBezTo>
                  <a:cubicBezTo>
                    <a:pt x="437" y="51"/>
                    <a:pt x="362" y="1"/>
                    <a:pt x="2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9"/>
            <p:cNvSpPr/>
            <p:nvPr/>
          </p:nvSpPr>
          <p:spPr>
            <a:xfrm>
              <a:off x="5425400" y="3769475"/>
              <a:ext cx="333725" cy="196275"/>
            </a:xfrm>
            <a:custGeom>
              <a:rect b="b" l="l" r="r" t="t"/>
              <a:pathLst>
                <a:path extrusionOk="0" h="7851" w="13349">
                  <a:moveTo>
                    <a:pt x="13175" y="0"/>
                  </a:moveTo>
                  <a:cubicBezTo>
                    <a:pt x="13009" y="0"/>
                    <a:pt x="12867" y="105"/>
                    <a:pt x="12722" y="185"/>
                  </a:cubicBezTo>
                  <a:cubicBezTo>
                    <a:pt x="11977" y="591"/>
                    <a:pt x="11226" y="984"/>
                    <a:pt x="10493" y="1407"/>
                  </a:cubicBezTo>
                  <a:cubicBezTo>
                    <a:pt x="7073" y="3375"/>
                    <a:pt x="3656" y="5351"/>
                    <a:pt x="241" y="7326"/>
                  </a:cubicBezTo>
                  <a:cubicBezTo>
                    <a:pt x="145" y="7382"/>
                    <a:pt x="1" y="7429"/>
                    <a:pt x="140" y="7590"/>
                  </a:cubicBezTo>
                  <a:cubicBezTo>
                    <a:pt x="209" y="7670"/>
                    <a:pt x="259" y="7767"/>
                    <a:pt x="316" y="7851"/>
                  </a:cubicBezTo>
                  <a:cubicBezTo>
                    <a:pt x="450" y="7773"/>
                    <a:pt x="541" y="7719"/>
                    <a:pt x="632" y="7666"/>
                  </a:cubicBezTo>
                  <a:cubicBezTo>
                    <a:pt x="3075" y="6260"/>
                    <a:pt x="5523" y="4864"/>
                    <a:pt x="7959" y="3445"/>
                  </a:cubicBezTo>
                  <a:cubicBezTo>
                    <a:pt x="9592" y="2495"/>
                    <a:pt x="11209" y="1518"/>
                    <a:pt x="12825" y="539"/>
                  </a:cubicBezTo>
                  <a:cubicBezTo>
                    <a:pt x="13027" y="417"/>
                    <a:pt x="13175" y="208"/>
                    <a:pt x="13348" y="40"/>
                  </a:cubicBezTo>
                  <a:cubicBezTo>
                    <a:pt x="13287" y="12"/>
                    <a:pt x="13230" y="0"/>
                    <a:pt x="131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9"/>
            <p:cNvSpPr/>
            <p:nvPr/>
          </p:nvSpPr>
          <p:spPr>
            <a:xfrm>
              <a:off x="4696125" y="3768925"/>
              <a:ext cx="334175" cy="196150"/>
            </a:xfrm>
            <a:custGeom>
              <a:rect b="b" l="l" r="r" t="t"/>
              <a:pathLst>
                <a:path extrusionOk="0" h="7846" w="13367">
                  <a:moveTo>
                    <a:pt x="243" y="0"/>
                  </a:moveTo>
                  <a:cubicBezTo>
                    <a:pt x="123" y="33"/>
                    <a:pt x="62" y="52"/>
                    <a:pt x="1" y="68"/>
                  </a:cubicBezTo>
                  <a:cubicBezTo>
                    <a:pt x="142" y="224"/>
                    <a:pt x="257" y="426"/>
                    <a:pt x="430" y="527"/>
                  </a:cubicBezTo>
                  <a:cubicBezTo>
                    <a:pt x="4524" y="2922"/>
                    <a:pt x="8623" y="5306"/>
                    <a:pt x="12722" y="7691"/>
                  </a:cubicBezTo>
                  <a:cubicBezTo>
                    <a:pt x="12817" y="7746"/>
                    <a:pt x="12908" y="7846"/>
                    <a:pt x="13002" y="7846"/>
                  </a:cubicBezTo>
                  <a:cubicBezTo>
                    <a:pt x="13066" y="7846"/>
                    <a:pt x="13132" y="7798"/>
                    <a:pt x="13202" y="7657"/>
                  </a:cubicBezTo>
                  <a:cubicBezTo>
                    <a:pt x="13366" y="7330"/>
                    <a:pt x="13078" y="7355"/>
                    <a:pt x="12958" y="7284"/>
                  </a:cubicBezTo>
                  <a:cubicBezTo>
                    <a:pt x="9762" y="5408"/>
                    <a:pt x="6568" y="3530"/>
                    <a:pt x="3360" y="1675"/>
                  </a:cubicBezTo>
                  <a:cubicBezTo>
                    <a:pt x="2330" y="1079"/>
                    <a:pt x="1263" y="546"/>
                    <a:pt x="2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9"/>
            <p:cNvSpPr/>
            <p:nvPr/>
          </p:nvSpPr>
          <p:spPr>
            <a:xfrm>
              <a:off x="4950325" y="4243750"/>
              <a:ext cx="199075" cy="331700"/>
            </a:xfrm>
            <a:custGeom>
              <a:rect b="b" l="l" r="r" t="t"/>
              <a:pathLst>
                <a:path extrusionOk="0" h="13268" w="7963">
                  <a:moveTo>
                    <a:pt x="7574" y="0"/>
                  </a:moveTo>
                  <a:cubicBezTo>
                    <a:pt x="7495" y="0"/>
                    <a:pt x="7473" y="110"/>
                    <a:pt x="7434" y="178"/>
                  </a:cubicBezTo>
                  <a:cubicBezTo>
                    <a:pt x="5089" y="4259"/>
                    <a:pt x="2745" y="8340"/>
                    <a:pt x="411" y="12428"/>
                  </a:cubicBezTo>
                  <a:cubicBezTo>
                    <a:pt x="269" y="12678"/>
                    <a:pt x="1" y="12917"/>
                    <a:pt x="166" y="13267"/>
                  </a:cubicBezTo>
                  <a:cubicBezTo>
                    <a:pt x="361" y="13048"/>
                    <a:pt x="598" y="12850"/>
                    <a:pt x="747" y="12602"/>
                  </a:cubicBezTo>
                  <a:cubicBezTo>
                    <a:pt x="2760" y="9207"/>
                    <a:pt x="4764" y="5805"/>
                    <a:pt x="6761" y="2402"/>
                  </a:cubicBezTo>
                  <a:cubicBezTo>
                    <a:pt x="7173" y="1699"/>
                    <a:pt x="7549" y="977"/>
                    <a:pt x="7962" y="226"/>
                  </a:cubicBezTo>
                  <a:cubicBezTo>
                    <a:pt x="7874" y="172"/>
                    <a:pt x="7774" y="118"/>
                    <a:pt x="7685" y="50"/>
                  </a:cubicBezTo>
                  <a:cubicBezTo>
                    <a:pt x="7638" y="14"/>
                    <a:pt x="7602" y="0"/>
                    <a:pt x="75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9"/>
            <p:cNvSpPr/>
            <p:nvPr/>
          </p:nvSpPr>
          <p:spPr>
            <a:xfrm>
              <a:off x="5303400" y="3512475"/>
              <a:ext cx="199050" cy="331275"/>
            </a:xfrm>
            <a:custGeom>
              <a:rect b="b" l="l" r="r" t="t"/>
              <a:pathLst>
                <a:path extrusionOk="0" h="13251" w="7962">
                  <a:moveTo>
                    <a:pt x="7912" y="1"/>
                  </a:moveTo>
                  <a:cubicBezTo>
                    <a:pt x="7756" y="140"/>
                    <a:pt x="7548" y="249"/>
                    <a:pt x="7448" y="422"/>
                  </a:cubicBezTo>
                  <a:cubicBezTo>
                    <a:pt x="5043" y="4531"/>
                    <a:pt x="2650" y="8644"/>
                    <a:pt x="256" y="12758"/>
                  </a:cubicBezTo>
                  <a:cubicBezTo>
                    <a:pt x="164" y="12916"/>
                    <a:pt x="0" y="13050"/>
                    <a:pt x="300" y="13202"/>
                  </a:cubicBezTo>
                  <a:cubicBezTo>
                    <a:pt x="368" y="13236"/>
                    <a:pt x="420" y="13251"/>
                    <a:pt x="462" y="13251"/>
                  </a:cubicBezTo>
                  <a:cubicBezTo>
                    <a:pt x="607" y="13251"/>
                    <a:pt x="621" y="13077"/>
                    <a:pt x="683" y="12972"/>
                  </a:cubicBezTo>
                  <a:cubicBezTo>
                    <a:pt x="2555" y="9775"/>
                    <a:pt x="4434" y="6581"/>
                    <a:pt x="6289" y="3373"/>
                  </a:cubicBezTo>
                  <a:cubicBezTo>
                    <a:pt x="6885" y="2342"/>
                    <a:pt x="7420" y="1276"/>
                    <a:pt x="7962" y="266"/>
                  </a:cubicBezTo>
                  <a:cubicBezTo>
                    <a:pt x="7937" y="134"/>
                    <a:pt x="7925" y="66"/>
                    <a:pt x="79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9"/>
            <p:cNvSpPr/>
            <p:nvPr/>
          </p:nvSpPr>
          <p:spPr>
            <a:xfrm>
              <a:off x="4953300" y="3511075"/>
              <a:ext cx="198800" cy="332675"/>
            </a:xfrm>
            <a:custGeom>
              <a:rect b="b" l="l" r="r" t="t"/>
              <a:pathLst>
                <a:path extrusionOk="0" h="13307" w="7952">
                  <a:moveTo>
                    <a:pt x="118" y="1"/>
                  </a:moveTo>
                  <a:cubicBezTo>
                    <a:pt x="52" y="75"/>
                    <a:pt x="0" y="109"/>
                    <a:pt x="5" y="130"/>
                  </a:cubicBezTo>
                  <a:cubicBezTo>
                    <a:pt x="42" y="298"/>
                    <a:pt x="58" y="480"/>
                    <a:pt x="140" y="624"/>
                  </a:cubicBezTo>
                  <a:cubicBezTo>
                    <a:pt x="2503" y="4755"/>
                    <a:pt x="4874" y="8883"/>
                    <a:pt x="7245" y="13011"/>
                  </a:cubicBezTo>
                  <a:cubicBezTo>
                    <a:pt x="7315" y="13134"/>
                    <a:pt x="7355" y="13307"/>
                    <a:pt x="7497" y="13307"/>
                  </a:cubicBezTo>
                  <a:cubicBezTo>
                    <a:pt x="7543" y="13307"/>
                    <a:pt x="7599" y="13289"/>
                    <a:pt x="7670" y="13247"/>
                  </a:cubicBezTo>
                  <a:cubicBezTo>
                    <a:pt x="7951" y="13078"/>
                    <a:pt x="7753" y="12934"/>
                    <a:pt x="7665" y="12783"/>
                  </a:cubicBezTo>
                  <a:cubicBezTo>
                    <a:pt x="5443" y="8950"/>
                    <a:pt x="3224" y="5115"/>
                    <a:pt x="994" y="1286"/>
                  </a:cubicBezTo>
                  <a:cubicBezTo>
                    <a:pt x="741" y="853"/>
                    <a:pt x="427" y="452"/>
                    <a:pt x="1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9"/>
            <p:cNvSpPr/>
            <p:nvPr/>
          </p:nvSpPr>
          <p:spPr>
            <a:xfrm>
              <a:off x="4867225" y="4230125"/>
              <a:ext cx="238900" cy="302450"/>
            </a:xfrm>
            <a:custGeom>
              <a:rect b="b" l="l" r="r" t="t"/>
              <a:pathLst>
                <a:path extrusionOk="0" h="12098" w="9556">
                  <a:moveTo>
                    <a:pt x="9412" y="1"/>
                  </a:moveTo>
                  <a:cubicBezTo>
                    <a:pt x="9411" y="1"/>
                    <a:pt x="9409" y="1"/>
                    <a:pt x="9408" y="1"/>
                  </a:cubicBezTo>
                  <a:cubicBezTo>
                    <a:pt x="9297" y="11"/>
                    <a:pt x="9153" y="30"/>
                    <a:pt x="9084" y="104"/>
                  </a:cubicBezTo>
                  <a:cubicBezTo>
                    <a:pt x="8734" y="478"/>
                    <a:pt x="8381" y="853"/>
                    <a:pt x="8072" y="1260"/>
                  </a:cubicBezTo>
                  <a:cubicBezTo>
                    <a:pt x="5563" y="4569"/>
                    <a:pt x="3061" y="7884"/>
                    <a:pt x="560" y="11201"/>
                  </a:cubicBezTo>
                  <a:cubicBezTo>
                    <a:pt x="364" y="11460"/>
                    <a:pt x="1" y="11832"/>
                    <a:pt x="270" y="12053"/>
                  </a:cubicBezTo>
                  <a:cubicBezTo>
                    <a:pt x="308" y="12084"/>
                    <a:pt x="347" y="12098"/>
                    <a:pt x="386" y="12098"/>
                  </a:cubicBezTo>
                  <a:cubicBezTo>
                    <a:pt x="589" y="12098"/>
                    <a:pt x="797" y="11729"/>
                    <a:pt x="939" y="11541"/>
                  </a:cubicBezTo>
                  <a:cubicBezTo>
                    <a:pt x="3426" y="8259"/>
                    <a:pt x="5891" y="4963"/>
                    <a:pt x="8365" y="1672"/>
                  </a:cubicBezTo>
                  <a:cubicBezTo>
                    <a:pt x="8753" y="1154"/>
                    <a:pt x="9154" y="646"/>
                    <a:pt x="9556" y="122"/>
                  </a:cubicBezTo>
                  <a:cubicBezTo>
                    <a:pt x="9509" y="82"/>
                    <a:pt x="9456" y="1"/>
                    <a:pt x="94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9"/>
            <p:cNvSpPr/>
            <p:nvPr/>
          </p:nvSpPr>
          <p:spPr>
            <a:xfrm>
              <a:off x="5413975" y="4165900"/>
              <a:ext cx="302575" cy="233475"/>
            </a:xfrm>
            <a:custGeom>
              <a:rect b="b" l="l" r="r" t="t"/>
              <a:pathLst>
                <a:path extrusionOk="0" h="9339" w="12103">
                  <a:moveTo>
                    <a:pt x="105" y="1"/>
                  </a:moveTo>
                  <a:cubicBezTo>
                    <a:pt x="84" y="21"/>
                    <a:pt x="0" y="65"/>
                    <a:pt x="1" y="106"/>
                  </a:cubicBezTo>
                  <a:cubicBezTo>
                    <a:pt x="5" y="218"/>
                    <a:pt x="6" y="369"/>
                    <a:pt x="76" y="434"/>
                  </a:cubicBezTo>
                  <a:cubicBezTo>
                    <a:pt x="445" y="790"/>
                    <a:pt x="815" y="1152"/>
                    <a:pt x="1223" y="1461"/>
                  </a:cubicBezTo>
                  <a:cubicBezTo>
                    <a:pt x="4547" y="3980"/>
                    <a:pt x="7879" y="6488"/>
                    <a:pt x="11212" y="8995"/>
                  </a:cubicBezTo>
                  <a:cubicBezTo>
                    <a:pt x="11412" y="9147"/>
                    <a:pt x="11609" y="9339"/>
                    <a:pt x="11868" y="9339"/>
                  </a:cubicBezTo>
                  <a:cubicBezTo>
                    <a:pt x="11941" y="9339"/>
                    <a:pt x="12018" y="9324"/>
                    <a:pt x="12103" y="9288"/>
                  </a:cubicBezTo>
                  <a:cubicBezTo>
                    <a:pt x="11922" y="9060"/>
                    <a:pt x="11779" y="8782"/>
                    <a:pt x="11555" y="8612"/>
                  </a:cubicBezTo>
                  <a:cubicBezTo>
                    <a:pt x="8513" y="6301"/>
                    <a:pt x="5459" y="4004"/>
                    <a:pt x="2405" y="1706"/>
                  </a:cubicBezTo>
                  <a:cubicBezTo>
                    <a:pt x="1652" y="1139"/>
                    <a:pt x="891" y="583"/>
                    <a:pt x="1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9"/>
            <p:cNvSpPr/>
            <p:nvPr/>
          </p:nvSpPr>
          <p:spPr>
            <a:xfrm>
              <a:off x="4738375" y="4165750"/>
              <a:ext cx="306950" cy="234400"/>
            </a:xfrm>
            <a:custGeom>
              <a:rect b="b" l="l" r="r" t="t"/>
              <a:pathLst>
                <a:path extrusionOk="0" h="9376" w="12278">
                  <a:moveTo>
                    <a:pt x="11951" y="1"/>
                  </a:moveTo>
                  <a:cubicBezTo>
                    <a:pt x="11850" y="1"/>
                    <a:pt x="11805" y="179"/>
                    <a:pt x="11732" y="232"/>
                  </a:cubicBezTo>
                  <a:cubicBezTo>
                    <a:pt x="9679" y="1734"/>
                    <a:pt x="7618" y="3226"/>
                    <a:pt x="5589" y="4761"/>
                  </a:cubicBezTo>
                  <a:cubicBezTo>
                    <a:pt x="3776" y="6133"/>
                    <a:pt x="2000" y="7552"/>
                    <a:pt x="211" y="8955"/>
                  </a:cubicBezTo>
                  <a:cubicBezTo>
                    <a:pt x="121" y="9026"/>
                    <a:pt x="69" y="9146"/>
                    <a:pt x="0" y="9242"/>
                  </a:cubicBezTo>
                  <a:cubicBezTo>
                    <a:pt x="87" y="9282"/>
                    <a:pt x="174" y="9319"/>
                    <a:pt x="304" y="9375"/>
                  </a:cubicBezTo>
                  <a:cubicBezTo>
                    <a:pt x="416" y="9305"/>
                    <a:pt x="536" y="9243"/>
                    <a:pt x="642" y="9164"/>
                  </a:cubicBezTo>
                  <a:cubicBezTo>
                    <a:pt x="2971" y="7410"/>
                    <a:pt x="5302" y="5662"/>
                    <a:pt x="7623" y="3897"/>
                  </a:cubicBezTo>
                  <a:cubicBezTo>
                    <a:pt x="9068" y="2797"/>
                    <a:pt x="10498" y="1674"/>
                    <a:pt x="11930" y="557"/>
                  </a:cubicBezTo>
                  <a:cubicBezTo>
                    <a:pt x="12079" y="440"/>
                    <a:pt x="12278" y="286"/>
                    <a:pt x="12079" y="76"/>
                  </a:cubicBezTo>
                  <a:cubicBezTo>
                    <a:pt x="12028" y="22"/>
                    <a:pt x="11986" y="1"/>
                    <a:pt x="119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9"/>
            <p:cNvSpPr/>
            <p:nvPr/>
          </p:nvSpPr>
          <p:spPr>
            <a:xfrm>
              <a:off x="5408450" y="3689200"/>
              <a:ext cx="312600" cy="232250"/>
            </a:xfrm>
            <a:custGeom>
              <a:rect b="b" l="l" r="r" t="t"/>
              <a:pathLst>
                <a:path extrusionOk="0" h="9290" w="12504">
                  <a:moveTo>
                    <a:pt x="12101" y="1"/>
                  </a:moveTo>
                  <a:cubicBezTo>
                    <a:pt x="11953" y="1"/>
                    <a:pt x="11836" y="30"/>
                    <a:pt x="11702" y="132"/>
                  </a:cubicBezTo>
                  <a:cubicBezTo>
                    <a:pt x="9524" y="1794"/>
                    <a:pt x="7331" y="3437"/>
                    <a:pt x="5147" y="5093"/>
                  </a:cubicBezTo>
                  <a:cubicBezTo>
                    <a:pt x="3661" y="6223"/>
                    <a:pt x="2174" y="7354"/>
                    <a:pt x="704" y="8504"/>
                  </a:cubicBezTo>
                  <a:cubicBezTo>
                    <a:pt x="481" y="8677"/>
                    <a:pt x="1" y="8871"/>
                    <a:pt x="263" y="9213"/>
                  </a:cubicBezTo>
                  <a:cubicBezTo>
                    <a:pt x="306" y="9268"/>
                    <a:pt x="348" y="9290"/>
                    <a:pt x="391" y="9290"/>
                  </a:cubicBezTo>
                  <a:cubicBezTo>
                    <a:pt x="551" y="9290"/>
                    <a:pt x="716" y="8982"/>
                    <a:pt x="890" y="8896"/>
                  </a:cubicBezTo>
                  <a:cubicBezTo>
                    <a:pt x="1196" y="8743"/>
                    <a:pt x="1446" y="8482"/>
                    <a:pt x="1725" y="8273"/>
                  </a:cubicBezTo>
                  <a:cubicBezTo>
                    <a:pt x="4919" y="5873"/>
                    <a:pt x="8118" y="3479"/>
                    <a:pt x="11309" y="1073"/>
                  </a:cubicBezTo>
                  <a:cubicBezTo>
                    <a:pt x="11685" y="790"/>
                    <a:pt x="12022" y="455"/>
                    <a:pt x="12504" y="33"/>
                  </a:cubicBezTo>
                  <a:cubicBezTo>
                    <a:pt x="12340" y="17"/>
                    <a:pt x="12212" y="1"/>
                    <a:pt x="121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9"/>
            <p:cNvSpPr/>
            <p:nvPr/>
          </p:nvSpPr>
          <p:spPr>
            <a:xfrm>
              <a:off x="4735400" y="3687825"/>
              <a:ext cx="310325" cy="233650"/>
            </a:xfrm>
            <a:custGeom>
              <a:rect b="b" l="l" r="r" t="t"/>
              <a:pathLst>
                <a:path extrusionOk="0" h="9346" w="12413">
                  <a:moveTo>
                    <a:pt x="370" y="0"/>
                  </a:moveTo>
                  <a:cubicBezTo>
                    <a:pt x="296" y="0"/>
                    <a:pt x="229" y="29"/>
                    <a:pt x="174" y="100"/>
                  </a:cubicBezTo>
                  <a:cubicBezTo>
                    <a:pt x="1" y="330"/>
                    <a:pt x="429" y="559"/>
                    <a:pt x="628" y="710"/>
                  </a:cubicBezTo>
                  <a:cubicBezTo>
                    <a:pt x="4394" y="3569"/>
                    <a:pt x="8174" y="6408"/>
                    <a:pt x="11952" y="9251"/>
                  </a:cubicBezTo>
                  <a:cubicBezTo>
                    <a:pt x="12004" y="9290"/>
                    <a:pt x="12085" y="9346"/>
                    <a:pt x="12130" y="9346"/>
                  </a:cubicBezTo>
                  <a:cubicBezTo>
                    <a:pt x="12137" y="9346"/>
                    <a:pt x="12143" y="9345"/>
                    <a:pt x="12147" y="9342"/>
                  </a:cubicBezTo>
                  <a:cubicBezTo>
                    <a:pt x="12212" y="9307"/>
                    <a:pt x="12243" y="9210"/>
                    <a:pt x="12412" y="8947"/>
                  </a:cubicBezTo>
                  <a:cubicBezTo>
                    <a:pt x="12244" y="8851"/>
                    <a:pt x="12042" y="8763"/>
                    <a:pt x="11872" y="8637"/>
                  </a:cubicBezTo>
                  <a:cubicBezTo>
                    <a:pt x="8233" y="5863"/>
                    <a:pt x="4600" y="3081"/>
                    <a:pt x="956" y="314"/>
                  </a:cubicBezTo>
                  <a:cubicBezTo>
                    <a:pt x="795" y="192"/>
                    <a:pt x="561" y="0"/>
                    <a:pt x="3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9"/>
            <p:cNvSpPr/>
            <p:nvPr/>
          </p:nvSpPr>
          <p:spPr>
            <a:xfrm>
              <a:off x="5350975" y="3554775"/>
              <a:ext cx="232900" cy="302500"/>
            </a:xfrm>
            <a:custGeom>
              <a:rect b="b" l="l" r="r" t="t"/>
              <a:pathLst>
                <a:path extrusionOk="0" h="12100" w="9316">
                  <a:moveTo>
                    <a:pt x="9191" y="1"/>
                  </a:moveTo>
                  <a:cubicBezTo>
                    <a:pt x="9107" y="54"/>
                    <a:pt x="8998" y="87"/>
                    <a:pt x="8938" y="162"/>
                  </a:cubicBezTo>
                  <a:cubicBezTo>
                    <a:pt x="8074" y="1221"/>
                    <a:pt x="7189" y="2263"/>
                    <a:pt x="6367" y="3352"/>
                  </a:cubicBezTo>
                  <a:cubicBezTo>
                    <a:pt x="4442" y="5900"/>
                    <a:pt x="2546" y="8469"/>
                    <a:pt x="648" y="11035"/>
                  </a:cubicBezTo>
                  <a:cubicBezTo>
                    <a:pt x="405" y="11363"/>
                    <a:pt x="215" y="11726"/>
                    <a:pt x="1" y="12075"/>
                  </a:cubicBezTo>
                  <a:cubicBezTo>
                    <a:pt x="69" y="12092"/>
                    <a:pt x="130" y="12100"/>
                    <a:pt x="185" y="12100"/>
                  </a:cubicBezTo>
                  <a:cubicBezTo>
                    <a:pt x="647" y="12100"/>
                    <a:pt x="688" y="11540"/>
                    <a:pt x="986" y="11322"/>
                  </a:cubicBezTo>
                  <a:cubicBezTo>
                    <a:pt x="1163" y="11191"/>
                    <a:pt x="1285" y="10983"/>
                    <a:pt x="1423" y="10801"/>
                  </a:cubicBezTo>
                  <a:cubicBezTo>
                    <a:pt x="3459" y="8118"/>
                    <a:pt x="5494" y="5433"/>
                    <a:pt x="7526" y="2747"/>
                  </a:cubicBezTo>
                  <a:cubicBezTo>
                    <a:pt x="8133" y="1946"/>
                    <a:pt x="8728" y="1137"/>
                    <a:pt x="9316" y="351"/>
                  </a:cubicBezTo>
                  <a:cubicBezTo>
                    <a:pt x="9256" y="184"/>
                    <a:pt x="9222" y="94"/>
                    <a:pt x="91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9"/>
            <p:cNvSpPr/>
            <p:nvPr/>
          </p:nvSpPr>
          <p:spPr>
            <a:xfrm>
              <a:off x="4871875" y="3555000"/>
              <a:ext cx="234625" cy="303250"/>
            </a:xfrm>
            <a:custGeom>
              <a:rect b="b" l="l" r="r" t="t"/>
              <a:pathLst>
                <a:path extrusionOk="0" h="12130" w="9385">
                  <a:moveTo>
                    <a:pt x="72" y="0"/>
                  </a:moveTo>
                  <a:lnTo>
                    <a:pt x="72" y="0"/>
                  </a:lnTo>
                  <a:cubicBezTo>
                    <a:pt x="0" y="230"/>
                    <a:pt x="19" y="417"/>
                    <a:pt x="182" y="633"/>
                  </a:cubicBezTo>
                  <a:cubicBezTo>
                    <a:pt x="1948" y="2951"/>
                    <a:pt x="3696" y="5283"/>
                    <a:pt x="5455" y="7607"/>
                  </a:cubicBezTo>
                  <a:cubicBezTo>
                    <a:pt x="6488" y="8971"/>
                    <a:pt x="7525" y="10331"/>
                    <a:pt x="8578" y="11679"/>
                  </a:cubicBezTo>
                  <a:cubicBezTo>
                    <a:pt x="8722" y="11864"/>
                    <a:pt x="8850" y="12130"/>
                    <a:pt x="9141" y="12130"/>
                  </a:cubicBezTo>
                  <a:cubicBezTo>
                    <a:pt x="9157" y="12130"/>
                    <a:pt x="9174" y="12129"/>
                    <a:pt x="9191" y="12127"/>
                  </a:cubicBezTo>
                  <a:cubicBezTo>
                    <a:pt x="9257" y="12121"/>
                    <a:pt x="9315" y="12036"/>
                    <a:pt x="9384" y="11980"/>
                  </a:cubicBezTo>
                  <a:cubicBezTo>
                    <a:pt x="9298" y="11890"/>
                    <a:pt x="9230" y="11831"/>
                    <a:pt x="9178" y="11759"/>
                  </a:cubicBezTo>
                  <a:cubicBezTo>
                    <a:pt x="8493" y="10837"/>
                    <a:pt x="7829" y="9898"/>
                    <a:pt x="7124" y="8991"/>
                  </a:cubicBezTo>
                  <a:cubicBezTo>
                    <a:pt x="4896" y="6122"/>
                    <a:pt x="2897" y="3078"/>
                    <a:pt x="522" y="321"/>
                  </a:cubicBezTo>
                  <a:cubicBezTo>
                    <a:pt x="407" y="185"/>
                    <a:pt x="224" y="106"/>
                    <a:pt x="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9"/>
            <p:cNvSpPr/>
            <p:nvPr/>
          </p:nvSpPr>
          <p:spPr>
            <a:xfrm>
              <a:off x="5345775" y="4229150"/>
              <a:ext cx="237450" cy="303800"/>
            </a:xfrm>
            <a:custGeom>
              <a:rect b="b" l="l" r="r" t="t"/>
              <a:pathLst>
                <a:path extrusionOk="0" h="12152" w="9498">
                  <a:moveTo>
                    <a:pt x="395" y="0"/>
                  </a:moveTo>
                  <a:cubicBezTo>
                    <a:pt x="343" y="0"/>
                    <a:pt x="287" y="22"/>
                    <a:pt x="225" y="76"/>
                  </a:cubicBezTo>
                  <a:cubicBezTo>
                    <a:pt x="1" y="270"/>
                    <a:pt x="297" y="326"/>
                    <a:pt x="368" y="423"/>
                  </a:cubicBezTo>
                  <a:cubicBezTo>
                    <a:pt x="1870" y="2475"/>
                    <a:pt x="3363" y="4537"/>
                    <a:pt x="4898" y="6565"/>
                  </a:cubicBezTo>
                  <a:cubicBezTo>
                    <a:pt x="6269" y="8378"/>
                    <a:pt x="7688" y="10156"/>
                    <a:pt x="9093" y="11943"/>
                  </a:cubicBezTo>
                  <a:cubicBezTo>
                    <a:pt x="9170" y="12040"/>
                    <a:pt x="9316" y="12083"/>
                    <a:pt x="9429" y="12151"/>
                  </a:cubicBezTo>
                  <a:cubicBezTo>
                    <a:pt x="9446" y="12068"/>
                    <a:pt x="9466" y="11985"/>
                    <a:pt x="9498" y="11836"/>
                  </a:cubicBezTo>
                  <a:cubicBezTo>
                    <a:pt x="9450" y="11757"/>
                    <a:pt x="9394" y="11633"/>
                    <a:pt x="9315" y="11526"/>
                  </a:cubicBezTo>
                  <a:cubicBezTo>
                    <a:pt x="7560" y="9198"/>
                    <a:pt x="5812" y="6866"/>
                    <a:pt x="4048" y="4546"/>
                  </a:cubicBezTo>
                  <a:cubicBezTo>
                    <a:pt x="2947" y="3100"/>
                    <a:pt x="1824" y="1670"/>
                    <a:pt x="706" y="239"/>
                  </a:cubicBezTo>
                  <a:cubicBezTo>
                    <a:pt x="624" y="134"/>
                    <a:pt x="524"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9"/>
            <p:cNvSpPr/>
            <p:nvPr/>
          </p:nvSpPr>
          <p:spPr>
            <a:xfrm>
              <a:off x="4649925" y="4037650"/>
              <a:ext cx="359850" cy="12750"/>
            </a:xfrm>
            <a:custGeom>
              <a:rect b="b" l="l" r="r" t="t"/>
              <a:pathLst>
                <a:path extrusionOk="0" h="510" w="14394">
                  <a:moveTo>
                    <a:pt x="14198" y="1"/>
                  </a:moveTo>
                  <a:cubicBezTo>
                    <a:pt x="14097" y="1"/>
                    <a:pt x="13977" y="48"/>
                    <a:pt x="13896" y="48"/>
                  </a:cubicBezTo>
                  <a:cubicBezTo>
                    <a:pt x="13895" y="48"/>
                    <a:pt x="13895" y="48"/>
                    <a:pt x="13895" y="48"/>
                  </a:cubicBezTo>
                  <a:cubicBezTo>
                    <a:pt x="12552" y="39"/>
                    <a:pt x="11209" y="37"/>
                    <a:pt x="9867" y="37"/>
                  </a:cubicBezTo>
                  <a:cubicBezTo>
                    <a:pt x="8972" y="37"/>
                    <a:pt x="8077" y="38"/>
                    <a:pt x="7182" y="38"/>
                  </a:cubicBezTo>
                  <a:cubicBezTo>
                    <a:pt x="6302" y="38"/>
                    <a:pt x="5421" y="38"/>
                    <a:pt x="4541" y="38"/>
                  </a:cubicBezTo>
                  <a:cubicBezTo>
                    <a:pt x="3220" y="38"/>
                    <a:pt x="1899" y="38"/>
                    <a:pt x="578" y="42"/>
                  </a:cubicBezTo>
                  <a:cubicBezTo>
                    <a:pt x="577" y="42"/>
                    <a:pt x="576" y="42"/>
                    <a:pt x="575" y="42"/>
                  </a:cubicBezTo>
                  <a:cubicBezTo>
                    <a:pt x="488" y="42"/>
                    <a:pt x="377" y="23"/>
                    <a:pt x="276" y="23"/>
                  </a:cubicBezTo>
                  <a:cubicBezTo>
                    <a:pt x="134" y="23"/>
                    <a:pt x="13" y="61"/>
                    <a:pt x="7" y="244"/>
                  </a:cubicBezTo>
                  <a:cubicBezTo>
                    <a:pt x="1" y="442"/>
                    <a:pt x="127" y="482"/>
                    <a:pt x="274" y="482"/>
                  </a:cubicBezTo>
                  <a:cubicBezTo>
                    <a:pt x="370" y="482"/>
                    <a:pt x="476" y="465"/>
                    <a:pt x="558" y="465"/>
                  </a:cubicBezTo>
                  <a:cubicBezTo>
                    <a:pt x="2437" y="467"/>
                    <a:pt x="4317" y="468"/>
                    <a:pt x="6196" y="468"/>
                  </a:cubicBezTo>
                  <a:cubicBezTo>
                    <a:pt x="8756" y="468"/>
                    <a:pt x="11316" y="465"/>
                    <a:pt x="13875" y="458"/>
                  </a:cubicBezTo>
                  <a:cubicBezTo>
                    <a:pt x="13876" y="458"/>
                    <a:pt x="13877" y="458"/>
                    <a:pt x="13877" y="458"/>
                  </a:cubicBezTo>
                  <a:cubicBezTo>
                    <a:pt x="13962" y="458"/>
                    <a:pt x="14090" y="509"/>
                    <a:pt x="14197" y="509"/>
                  </a:cubicBezTo>
                  <a:cubicBezTo>
                    <a:pt x="14306" y="509"/>
                    <a:pt x="14393" y="456"/>
                    <a:pt x="14386" y="237"/>
                  </a:cubicBezTo>
                  <a:cubicBezTo>
                    <a:pt x="14380" y="48"/>
                    <a:pt x="14298" y="1"/>
                    <a:pt x="141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9"/>
            <p:cNvSpPr/>
            <p:nvPr/>
          </p:nvSpPr>
          <p:spPr>
            <a:xfrm>
              <a:off x="5217350" y="4261950"/>
              <a:ext cx="20175" cy="359550"/>
            </a:xfrm>
            <a:custGeom>
              <a:rect b="b" l="l" r="r" t="t"/>
              <a:pathLst>
                <a:path extrusionOk="0" h="14382" w="807">
                  <a:moveTo>
                    <a:pt x="404" y="1"/>
                  </a:moveTo>
                  <a:cubicBezTo>
                    <a:pt x="0" y="1"/>
                    <a:pt x="206" y="346"/>
                    <a:pt x="206" y="513"/>
                  </a:cubicBezTo>
                  <a:cubicBezTo>
                    <a:pt x="192" y="4952"/>
                    <a:pt x="193" y="9391"/>
                    <a:pt x="198" y="13830"/>
                  </a:cubicBezTo>
                  <a:cubicBezTo>
                    <a:pt x="198" y="14035"/>
                    <a:pt x="92" y="14381"/>
                    <a:pt x="405" y="14381"/>
                  </a:cubicBezTo>
                  <a:cubicBezTo>
                    <a:pt x="409" y="14381"/>
                    <a:pt x="414" y="14381"/>
                    <a:pt x="419" y="14381"/>
                  </a:cubicBezTo>
                  <a:cubicBezTo>
                    <a:pt x="733" y="14371"/>
                    <a:pt x="621" y="14020"/>
                    <a:pt x="621" y="13809"/>
                  </a:cubicBezTo>
                  <a:cubicBezTo>
                    <a:pt x="628" y="11609"/>
                    <a:pt x="625" y="9407"/>
                    <a:pt x="625" y="7205"/>
                  </a:cubicBezTo>
                  <a:cubicBezTo>
                    <a:pt x="625" y="4967"/>
                    <a:pt x="630" y="2731"/>
                    <a:pt x="616" y="492"/>
                  </a:cubicBezTo>
                  <a:cubicBezTo>
                    <a:pt x="615" y="331"/>
                    <a:pt x="806" y="12"/>
                    <a:pt x="427" y="1"/>
                  </a:cubicBezTo>
                  <a:cubicBezTo>
                    <a:pt x="419" y="1"/>
                    <a:pt x="411" y="1"/>
                    <a:pt x="4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9"/>
            <p:cNvSpPr/>
            <p:nvPr/>
          </p:nvSpPr>
          <p:spPr>
            <a:xfrm>
              <a:off x="5218425" y="3466350"/>
              <a:ext cx="18025" cy="359800"/>
            </a:xfrm>
            <a:custGeom>
              <a:rect b="b" l="l" r="r" t="t"/>
              <a:pathLst>
                <a:path extrusionOk="0" h="14392" w="721">
                  <a:moveTo>
                    <a:pt x="377" y="1"/>
                  </a:moveTo>
                  <a:cubicBezTo>
                    <a:pt x="368" y="1"/>
                    <a:pt x="359" y="1"/>
                    <a:pt x="350" y="2"/>
                  </a:cubicBezTo>
                  <a:cubicBezTo>
                    <a:pt x="67" y="19"/>
                    <a:pt x="154" y="331"/>
                    <a:pt x="154" y="531"/>
                  </a:cubicBezTo>
                  <a:cubicBezTo>
                    <a:pt x="150" y="2751"/>
                    <a:pt x="152" y="4970"/>
                    <a:pt x="152" y="7190"/>
                  </a:cubicBezTo>
                  <a:cubicBezTo>
                    <a:pt x="152" y="9445"/>
                    <a:pt x="148" y="11699"/>
                    <a:pt x="159" y="13954"/>
                  </a:cubicBezTo>
                  <a:cubicBezTo>
                    <a:pt x="161" y="14105"/>
                    <a:pt x="1" y="14380"/>
                    <a:pt x="359" y="14391"/>
                  </a:cubicBezTo>
                  <a:cubicBezTo>
                    <a:pt x="367" y="14391"/>
                    <a:pt x="374" y="14391"/>
                    <a:pt x="380" y="14391"/>
                  </a:cubicBezTo>
                  <a:cubicBezTo>
                    <a:pt x="720" y="14391"/>
                    <a:pt x="577" y="14120"/>
                    <a:pt x="577" y="13971"/>
                  </a:cubicBezTo>
                  <a:cubicBezTo>
                    <a:pt x="585" y="9478"/>
                    <a:pt x="583" y="4986"/>
                    <a:pt x="581" y="494"/>
                  </a:cubicBezTo>
                  <a:cubicBezTo>
                    <a:pt x="581" y="301"/>
                    <a:pt x="651" y="1"/>
                    <a:pt x="3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9"/>
            <p:cNvSpPr/>
            <p:nvPr/>
          </p:nvSpPr>
          <p:spPr>
            <a:xfrm>
              <a:off x="5445200" y="4038025"/>
              <a:ext cx="360325" cy="12025"/>
            </a:xfrm>
            <a:custGeom>
              <a:rect b="b" l="l" r="r" t="t"/>
              <a:pathLst>
                <a:path extrusionOk="0" h="481" w="14413">
                  <a:moveTo>
                    <a:pt x="185" y="0"/>
                  </a:moveTo>
                  <a:cubicBezTo>
                    <a:pt x="84" y="0"/>
                    <a:pt x="1" y="45"/>
                    <a:pt x="9" y="249"/>
                  </a:cubicBezTo>
                  <a:cubicBezTo>
                    <a:pt x="17" y="436"/>
                    <a:pt x="96" y="481"/>
                    <a:pt x="191" y="481"/>
                  </a:cubicBezTo>
                  <a:cubicBezTo>
                    <a:pt x="276" y="481"/>
                    <a:pt x="374" y="445"/>
                    <a:pt x="445" y="445"/>
                  </a:cubicBezTo>
                  <a:cubicBezTo>
                    <a:pt x="446" y="445"/>
                    <a:pt x="446" y="445"/>
                    <a:pt x="447" y="445"/>
                  </a:cubicBezTo>
                  <a:cubicBezTo>
                    <a:pt x="1895" y="453"/>
                    <a:pt x="3343" y="454"/>
                    <a:pt x="4790" y="454"/>
                  </a:cubicBezTo>
                  <a:cubicBezTo>
                    <a:pt x="5580" y="454"/>
                    <a:pt x="6369" y="454"/>
                    <a:pt x="7159" y="454"/>
                  </a:cubicBezTo>
                  <a:cubicBezTo>
                    <a:pt x="8054" y="454"/>
                    <a:pt x="8949" y="454"/>
                    <a:pt x="9844" y="454"/>
                  </a:cubicBezTo>
                  <a:cubicBezTo>
                    <a:pt x="11187" y="454"/>
                    <a:pt x="12529" y="453"/>
                    <a:pt x="13873" y="452"/>
                  </a:cubicBezTo>
                  <a:cubicBezTo>
                    <a:pt x="13874" y="452"/>
                    <a:pt x="13875" y="452"/>
                    <a:pt x="13876" y="452"/>
                  </a:cubicBezTo>
                  <a:cubicBezTo>
                    <a:pt x="13951" y="452"/>
                    <a:pt x="14042" y="464"/>
                    <a:pt x="14126" y="464"/>
                  </a:cubicBezTo>
                  <a:cubicBezTo>
                    <a:pt x="14266" y="464"/>
                    <a:pt x="14390" y="431"/>
                    <a:pt x="14400" y="255"/>
                  </a:cubicBezTo>
                  <a:cubicBezTo>
                    <a:pt x="14413" y="52"/>
                    <a:pt x="14276" y="18"/>
                    <a:pt x="14125" y="18"/>
                  </a:cubicBezTo>
                  <a:cubicBezTo>
                    <a:pt x="14050" y="18"/>
                    <a:pt x="13971" y="26"/>
                    <a:pt x="13906" y="26"/>
                  </a:cubicBezTo>
                  <a:cubicBezTo>
                    <a:pt x="11891" y="25"/>
                    <a:pt x="9876" y="24"/>
                    <a:pt x="7862" y="24"/>
                  </a:cubicBezTo>
                  <a:cubicBezTo>
                    <a:pt x="5384" y="24"/>
                    <a:pt x="2906" y="25"/>
                    <a:pt x="427" y="29"/>
                  </a:cubicBezTo>
                  <a:cubicBezTo>
                    <a:pt x="359" y="29"/>
                    <a:pt x="266" y="0"/>
                    <a:pt x="1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9"/>
            <p:cNvSpPr/>
            <p:nvPr/>
          </p:nvSpPr>
          <p:spPr>
            <a:xfrm>
              <a:off x="5374675" y="3657275"/>
              <a:ext cx="243075" cy="236150"/>
            </a:xfrm>
            <a:custGeom>
              <a:rect b="b" l="l" r="r" t="t"/>
              <a:pathLst>
                <a:path extrusionOk="0" h="9446" w="9723">
                  <a:moveTo>
                    <a:pt x="9487" y="1"/>
                  </a:moveTo>
                  <a:cubicBezTo>
                    <a:pt x="9477" y="1"/>
                    <a:pt x="9468" y="2"/>
                    <a:pt x="9459" y="6"/>
                  </a:cubicBezTo>
                  <a:cubicBezTo>
                    <a:pt x="9261" y="89"/>
                    <a:pt x="9042" y="177"/>
                    <a:pt x="8895" y="325"/>
                  </a:cubicBezTo>
                  <a:cubicBezTo>
                    <a:pt x="6047" y="3195"/>
                    <a:pt x="3206" y="6074"/>
                    <a:pt x="368" y="8955"/>
                  </a:cubicBezTo>
                  <a:cubicBezTo>
                    <a:pt x="266" y="9058"/>
                    <a:pt x="0" y="9148"/>
                    <a:pt x="233" y="9370"/>
                  </a:cubicBezTo>
                  <a:cubicBezTo>
                    <a:pt x="290" y="9424"/>
                    <a:pt x="337" y="9445"/>
                    <a:pt x="377" y="9445"/>
                  </a:cubicBezTo>
                  <a:cubicBezTo>
                    <a:pt x="482" y="9445"/>
                    <a:pt x="542" y="9303"/>
                    <a:pt x="610" y="9236"/>
                  </a:cubicBezTo>
                  <a:cubicBezTo>
                    <a:pt x="3504" y="6385"/>
                    <a:pt x="6394" y="3531"/>
                    <a:pt x="9281" y="673"/>
                  </a:cubicBezTo>
                  <a:cubicBezTo>
                    <a:pt x="9413" y="543"/>
                    <a:pt x="9511" y="374"/>
                    <a:pt x="9722" y="93"/>
                  </a:cubicBezTo>
                  <a:cubicBezTo>
                    <a:pt x="9642" y="65"/>
                    <a:pt x="9552" y="1"/>
                    <a:pt x="94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9"/>
            <p:cNvSpPr/>
            <p:nvPr/>
          </p:nvSpPr>
          <p:spPr>
            <a:xfrm>
              <a:off x="4839825" y="3656200"/>
              <a:ext cx="240150" cy="237175"/>
            </a:xfrm>
            <a:custGeom>
              <a:rect b="b" l="l" r="r" t="t"/>
              <a:pathLst>
                <a:path extrusionOk="0" h="9487" w="9606">
                  <a:moveTo>
                    <a:pt x="253" y="0"/>
                  </a:moveTo>
                  <a:cubicBezTo>
                    <a:pt x="188" y="50"/>
                    <a:pt x="79" y="90"/>
                    <a:pt x="64" y="153"/>
                  </a:cubicBezTo>
                  <a:cubicBezTo>
                    <a:pt x="1" y="409"/>
                    <a:pt x="187" y="562"/>
                    <a:pt x="345" y="718"/>
                  </a:cubicBezTo>
                  <a:cubicBezTo>
                    <a:pt x="3234" y="3574"/>
                    <a:pt x="6125" y="6428"/>
                    <a:pt x="9018" y="9279"/>
                  </a:cubicBezTo>
                  <a:cubicBezTo>
                    <a:pt x="9086" y="9347"/>
                    <a:pt x="9143" y="9487"/>
                    <a:pt x="9250" y="9487"/>
                  </a:cubicBezTo>
                  <a:cubicBezTo>
                    <a:pt x="9290" y="9487"/>
                    <a:pt x="9337" y="9467"/>
                    <a:pt x="9395" y="9415"/>
                  </a:cubicBezTo>
                  <a:cubicBezTo>
                    <a:pt x="9605" y="9229"/>
                    <a:pt x="9400" y="9136"/>
                    <a:pt x="9301" y="9036"/>
                  </a:cubicBezTo>
                  <a:cubicBezTo>
                    <a:pt x="6436" y="6131"/>
                    <a:pt x="3569" y="3229"/>
                    <a:pt x="698" y="329"/>
                  </a:cubicBezTo>
                  <a:cubicBezTo>
                    <a:pt x="579" y="208"/>
                    <a:pt x="420" y="123"/>
                    <a:pt x="2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9"/>
            <p:cNvSpPr/>
            <p:nvPr/>
          </p:nvSpPr>
          <p:spPr>
            <a:xfrm>
              <a:off x="4836925" y="4194775"/>
              <a:ext cx="240900" cy="236175"/>
            </a:xfrm>
            <a:custGeom>
              <a:rect b="b" l="l" r="r" t="t"/>
              <a:pathLst>
                <a:path extrusionOk="0" h="9447" w="9636">
                  <a:moveTo>
                    <a:pt x="9362" y="0"/>
                  </a:moveTo>
                  <a:cubicBezTo>
                    <a:pt x="9230" y="0"/>
                    <a:pt x="9175" y="159"/>
                    <a:pt x="9096" y="237"/>
                  </a:cubicBezTo>
                  <a:cubicBezTo>
                    <a:pt x="6239" y="3050"/>
                    <a:pt x="3387" y="5867"/>
                    <a:pt x="538" y="8685"/>
                  </a:cubicBezTo>
                  <a:cubicBezTo>
                    <a:pt x="351" y="8869"/>
                    <a:pt x="0" y="9103"/>
                    <a:pt x="230" y="9349"/>
                  </a:cubicBezTo>
                  <a:cubicBezTo>
                    <a:pt x="294" y="9418"/>
                    <a:pt x="357" y="9446"/>
                    <a:pt x="419" y="9446"/>
                  </a:cubicBezTo>
                  <a:cubicBezTo>
                    <a:pt x="598" y="9446"/>
                    <a:pt x="760" y="9208"/>
                    <a:pt x="891" y="9074"/>
                  </a:cubicBezTo>
                  <a:cubicBezTo>
                    <a:pt x="3726" y="6213"/>
                    <a:pt x="6554" y="3347"/>
                    <a:pt x="9381" y="481"/>
                  </a:cubicBezTo>
                  <a:cubicBezTo>
                    <a:pt x="9465" y="396"/>
                    <a:pt x="9544" y="304"/>
                    <a:pt x="9636" y="205"/>
                  </a:cubicBezTo>
                  <a:cubicBezTo>
                    <a:pt x="9565" y="129"/>
                    <a:pt x="9527" y="60"/>
                    <a:pt x="9470" y="30"/>
                  </a:cubicBezTo>
                  <a:cubicBezTo>
                    <a:pt x="9428" y="9"/>
                    <a:pt x="9393" y="0"/>
                    <a:pt x="93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9"/>
            <p:cNvSpPr/>
            <p:nvPr/>
          </p:nvSpPr>
          <p:spPr>
            <a:xfrm>
              <a:off x="5374825" y="4194425"/>
              <a:ext cx="240675" cy="235650"/>
            </a:xfrm>
            <a:custGeom>
              <a:rect b="b" l="l" r="r" t="t"/>
              <a:pathLst>
                <a:path extrusionOk="0" h="9426" w="9627">
                  <a:moveTo>
                    <a:pt x="368" y="1"/>
                  </a:moveTo>
                  <a:cubicBezTo>
                    <a:pt x="322" y="1"/>
                    <a:pt x="270" y="28"/>
                    <a:pt x="208" y="98"/>
                  </a:cubicBezTo>
                  <a:cubicBezTo>
                    <a:pt x="1" y="332"/>
                    <a:pt x="282" y="410"/>
                    <a:pt x="382" y="510"/>
                  </a:cubicBezTo>
                  <a:cubicBezTo>
                    <a:pt x="2112" y="2254"/>
                    <a:pt x="3856" y="3981"/>
                    <a:pt x="5585" y="5727"/>
                  </a:cubicBezTo>
                  <a:cubicBezTo>
                    <a:pt x="6716" y="6870"/>
                    <a:pt x="7817" y="8039"/>
                    <a:pt x="8947" y="9181"/>
                  </a:cubicBezTo>
                  <a:cubicBezTo>
                    <a:pt x="9075" y="9312"/>
                    <a:pt x="9292" y="9361"/>
                    <a:pt x="9476" y="9425"/>
                  </a:cubicBezTo>
                  <a:cubicBezTo>
                    <a:pt x="9477" y="9426"/>
                    <a:pt x="9478" y="9426"/>
                    <a:pt x="9479" y="9426"/>
                  </a:cubicBezTo>
                  <a:cubicBezTo>
                    <a:pt x="9505" y="9426"/>
                    <a:pt x="9574" y="9302"/>
                    <a:pt x="9627" y="9234"/>
                  </a:cubicBezTo>
                  <a:cubicBezTo>
                    <a:pt x="9492" y="9058"/>
                    <a:pt x="9391" y="8889"/>
                    <a:pt x="9256" y="8754"/>
                  </a:cubicBezTo>
                  <a:cubicBezTo>
                    <a:pt x="6380" y="5910"/>
                    <a:pt x="3503" y="3068"/>
                    <a:pt x="621" y="230"/>
                  </a:cubicBezTo>
                  <a:cubicBezTo>
                    <a:pt x="547" y="158"/>
                    <a:pt x="477" y="1"/>
                    <a:pt x="3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81" name="Shape 481"/>
        <p:cNvGrpSpPr/>
        <p:nvPr/>
      </p:nvGrpSpPr>
      <p:grpSpPr>
        <a:xfrm>
          <a:off x="0" y="0"/>
          <a:ext cx="0" cy="0"/>
          <a:chOff x="0" y="0"/>
          <a:chExt cx="0" cy="0"/>
        </a:xfrm>
      </p:grpSpPr>
      <p:pic>
        <p:nvPicPr>
          <p:cNvPr id="482" name="Google Shape;482;p20"/>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483" name="Google Shape;483;p20"/>
          <p:cNvSpPr txBox="1"/>
          <p:nvPr>
            <p:ph type="title"/>
          </p:nvPr>
        </p:nvSpPr>
        <p:spPr>
          <a:xfrm>
            <a:off x="3061125" y="810725"/>
            <a:ext cx="5227800" cy="29214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4800"/>
              <a:buNone/>
              <a:defRPr sz="80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grpSp>
        <p:nvGrpSpPr>
          <p:cNvPr id="484" name="Google Shape;484;p20"/>
          <p:cNvGrpSpPr/>
          <p:nvPr/>
        </p:nvGrpSpPr>
        <p:grpSpPr>
          <a:xfrm>
            <a:off x="41644" y="-9"/>
            <a:ext cx="634509" cy="634444"/>
            <a:chOff x="3248075" y="3436175"/>
            <a:chExt cx="1216700" cy="1216575"/>
          </a:xfrm>
        </p:grpSpPr>
        <p:sp>
          <p:nvSpPr>
            <p:cNvPr id="485" name="Google Shape;485;p20"/>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0"/>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0"/>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0"/>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0"/>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0"/>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0"/>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0"/>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0"/>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0"/>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0"/>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0"/>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0"/>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0"/>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0"/>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0"/>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0"/>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0"/>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0"/>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0"/>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0"/>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0"/>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0"/>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0"/>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0"/>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0"/>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0"/>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0"/>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0"/>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0"/>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0"/>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0"/>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7" name="Google Shape;517;p20"/>
          <p:cNvGrpSpPr/>
          <p:nvPr/>
        </p:nvGrpSpPr>
        <p:grpSpPr>
          <a:xfrm>
            <a:off x="-6" y="4509066"/>
            <a:ext cx="634509" cy="634444"/>
            <a:chOff x="3248075" y="3436175"/>
            <a:chExt cx="1216700" cy="1216575"/>
          </a:xfrm>
        </p:grpSpPr>
        <p:sp>
          <p:nvSpPr>
            <p:cNvPr id="518" name="Google Shape;518;p20"/>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0"/>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0"/>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0"/>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0"/>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0"/>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0"/>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0"/>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0"/>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0"/>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0"/>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0"/>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0"/>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0"/>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0"/>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0"/>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0"/>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0"/>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0"/>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0"/>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0"/>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0"/>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0"/>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0"/>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0"/>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0"/>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0"/>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0"/>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0"/>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0"/>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0"/>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0"/>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0" name="Google Shape;550;p20"/>
          <p:cNvGrpSpPr/>
          <p:nvPr/>
        </p:nvGrpSpPr>
        <p:grpSpPr>
          <a:xfrm>
            <a:off x="8487896" y="20744"/>
            <a:ext cx="593576" cy="592934"/>
            <a:chOff x="4624275" y="3441875"/>
            <a:chExt cx="1206700" cy="1205150"/>
          </a:xfrm>
        </p:grpSpPr>
        <p:sp>
          <p:nvSpPr>
            <p:cNvPr id="551" name="Google Shape;551;p20"/>
            <p:cNvSpPr/>
            <p:nvPr/>
          </p:nvSpPr>
          <p:spPr>
            <a:xfrm>
              <a:off x="5259875" y="4259075"/>
              <a:ext cx="88800" cy="387025"/>
            </a:xfrm>
            <a:custGeom>
              <a:rect b="b" l="l" r="r" t="t"/>
              <a:pathLst>
                <a:path extrusionOk="0" h="15481" w="3552">
                  <a:moveTo>
                    <a:pt x="356" y="0"/>
                  </a:moveTo>
                  <a:cubicBezTo>
                    <a:pt x="328" y="0"/>
                    <a:pt x="295" y="4"/>
                    <a:pt x="257" y="12"/>
                  </a:cubicBezTo>
                  <a:cubicBezTo>
                    <a:pt x="249" y="16"/>
                    <a:pt x="239" y="18"/>
                    <a:pt x="228" y="18"/>
                  </a:cubicBezTo>
                  <a:cubicBezTo>
                    <a:pt x="192" y="18"/>
                    <a:pt x="144" y="2"/>
                    <a:pt x="102" y="2"/>
                  </a:cubicBezTo>
                  <a:cubicBezTo>
                    <a:pt x="44" y="2"/>
                    <a:pt x="0" y="33"/>
                    <a:pt x="29" y="184"/>
                  </a:cubicBezTo>
                  <a:cubicBezTo>
                    <a:pt x="470" y="2522"/>
                    <a:pt x="866" y="4871"/>
                    <a:pt x="1349" y="7200"/>
                  </a:cubicBezTo>
                  <a:cubicBezTo>
                    <a:pt x="1900" y="9862"/>
                    <a:pt x="2528" y="12506"/>
                    <a:pt x="3114" y="15160"/>
                  </a:cubicBezTo>
                  <a:cubicBezTo>
                    <a:pt x="3147" y="15311"/>
                    <a:pt x="3173" y="15480"/>
                    <a:pt x="3311" y="15480"/>
                  </a:cubicBezTo>
                  <a:cubicBezTo>
                    <a:pt x="3330" y="15480"/>
                    <a:pt x="3350" y="15478"/>
                    <a:pt x="3372" y="15471"/>
                  </a:cubicBezTo>
                  <a:cubicBezTo>
                    <a:pt x="3552" y="15422"/>
                    <a:pt x="3547" y="15259"/>
                    <a:pt x="3492" y="15042"/>
                  </a:cubicBezTo>
                  <a:cubicBezTo>
                    <a:pt x="3231" y="14000"/>
                    <a:pt x="3006" y="12950"/>
                    <a:pt x="2798" y="11896"/>
                  </a:cubicBezTo>
                  <a:cubicBezTo>
                    <a:pt x="2039" y="8026"/>
                    <a:pt x="1288" y="4154"/>
                    <a:pt x="545" y="281"/>
                  </a:cubicBezTo>
                  <a:cubicBezTo>
                    <a:pt x="516" y="128"/>
                    <a:pt x="519" y="0"/>
                    <a:pt x="3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0"/>
            <p:cNvSpPr/>
            <p:nvPr/>
          </p:nvSpPr>
          <p:spPr>
            <a:xfrm>
              <a:off x="4624450" y="4077075"/>
              <a:ext cx="388575" cy="87325"/>
            </a:xfrm>
            <a:custGeom>
              <a:rect b="b" l="l" r="r" t="t"/>
              <a:pathLst>
                <a:path extrusionOk="0" h="3493" w="15543">
                  <a:moveTo>
                    <a:pt x="15415" y="1"/>
                  </a:moveTo>
                  <a:cubicBezTo>
                    <a:pt x="15386" y="1"/>
                    <a:pt x="15347" y="5"/>
                    <a:pt x="15297" y="15"/>
                  </a:cubicBezTo>
                  <a:cubicBezTo>
                    <a:pt x="13371" y="395"/>
                    <a:pt x="11440" y="764"/>
                    <a:pt x="9503" y="1086"/>
                  </a:cubicBezTo>
                  <a:cubicBezTo>
                    <a:pt x="6422" y="1596"/>
                    <a:pt x="3399" y="2368"/>
                    <a:pt x="365" y="3082"/>
                  </a:cubicBezTo>
                  <a:cubicBezTo>
                    <a:pt x="196" y="3122"/>
                    <a:pt x="0" y="3147"/>
                    <a:pt x="49" y="3337"/>
                  </a:cubicBezTo>
                  <a:cubicBezTo>
                    <a:pt x="78" y="3453"/>
                    <a:pt x="157" y="3493"/>
                    <a:pt x="267" y="3493"/>
                  </a:cubicBezTo>
                  <a:cubicBezTo>
                    <a:pt x="328" y="3493"/>
                    <a:pt x="399" y="3480"/>
                    <a:pt x="476" y="3462"/>
                  </a:cubicBezTo>
                  <a:cubicBezTo>
                    <a:pt x="2029" y="3100"/>
                    <a:pt x="3587" y="2752"/>
                    <a:pt x="5152" y="2446"/>
                  </a:cubicBezTo>
                  <a:cubicBezTo>
                    <a:pt x="8526" y="1786"/>
                    <a:pt x="11907" y="1145"/>
                    <a:pt x="15288" y="516"/>
                  </a:cubicBezTo>
                  <a:cubicBezTo>
                    <a:pt x="15528" y="471"/>
                    <a:pt x="15530" y="375"/>
                    <a:pt x="15509" y="107"/>
                  </a:cubicBezTo>
                  <a:cubicBezTo>
                    <a:pt x="15505" y="80"/>
                    <a:pt x="15543" y="1"/>
                    <a:pt x="154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0"/>
            <p:cNvSpPr/>
            <p:nvPr/>
          </p:nvSpPr>
          <p:spPr>
            <a:xfrm>
              <a:off x="5442250" y="4077325"/>
              <a:ext cx="388375" cy="87400"/>
            </a:xfrm>
            <a:custGeom>
              <a:rect b="b" l="l" r="r" t="t"/>
              <a:pathLst>
                <a:path extrusionOk="0" h="3496" w="15535">
                  <a:moveTo>
                    <a:pt x="138" y="0"/>
                  </a:moveTo>
                  <a:cubicBezTo>
                    <a:pt x="27" y="0"/>
                    <a:pt x="25" y="72"/>
                    <a:pt x="19" y="143"/>
                  </a:cubicBezTo>
                  <a:cubicBezTo>
                    <a:pt x="0" y="357"/>
                    <a:pt x="25" y="448"/>
                    <a:pt x="304" y="511"/>
                  </a:cubicBezTo>
                  <a:cubicBezTo>
                    <a:pt x="5228" y="1630"/>
                    <a:pt x="10257" y="2231"/>
                    <a:pt x="15152" y="3491"/>
                  </a:cubicBezTo>
                  <a:cubicBezTo>
                    <a:pt x="15162" y="3494"/>
                    <a:pt x="15173" y="3495"/>
                    <a:pt x="15185" y="3495"/>
                  </a:cubicBezTo>
                  <a:cubicBezTo>
                    <a:pt x="15291" y="3495"/>
                    <a:pt x="15465" y="3400"/>
                    <a:pt x="15488" y="3323"/>
                  </a:cubicBezTo>
                  <a:cubicBezTo>
                    <a:pt x="15535" y="3168"/>
                    <a:pt x="15383" y="3108"/>
                    <a:pt x="15227" y="3074"/>
                  </a:cubicBezTo>
                  <a:cubicBezTo>
                    <a:pt x="12726" y="2515"/>
                    <a:pt x="10236" y="1906"/>
                    <a:pt x="7725" y="1398"/>
                  </a:cubicBezTo>
                  <a:cubicBezTo>
                    <a:pt x="5222" y="892"/>
                    <a:pt x="2700" y="485"/>
                    <a:pt x="452" y="83"/>
                  </a:cubicBezTo>
                  <a:cubicBezTo>
                    <a:pt x="299" y="23"/>
                    <a:pt x="201" y="0"/>
                    <a:pt x="1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0"/>
            <p:cNvSpPr/>
            <p:nvPr/>
          </p:nvSpPr>
          <p:spPr>
            <a:xfrm>
              <a:off x="4624275" y="3923225"/>
              <a:ext cx="388875" cy="88325"/>
            </a:xfrm>
            <a:custGeom>
              <a:rect b="b" l="l" r="r" t="t"/>
              <a:pathLst>
                <a:path extrusionOk="0" h="3533" w="15555">
                  <a:moveTo>
                    <a:pt x="367" y="0"/>
                  </a:moveTo>
                  <a:cubicBezTo>
                    <a:pt x="260" y="0"/>
                    <a:pt x="91" y="86"/>
                    <a:pt x="62" y="164"/>
                  </a:cubicBezTo>
                  <a:cubicBezTo>
                    <a:pt x="1" y="325"/>
                    <a:pt x="157" y="381"/>
                    <a:pt x="309" y="422"/>
                  </a:cubicBezTo>
                  <a:cubicBezTo>
                    <a:pt x="5250" y="1704"/>
                    <a:pt x="10278" y="2555"/>
                    <a:pt x="15256" y="3444"/>
                  </a:cubicBezTo>
                  <a:cubicBezTo>
                    <a:pt x="15333" y="3503"/>
                    <a:pt x="15391" y="3532"/>
                    <a:pt x="15434" y="3532"/>
                  </a:cubicBezTo>
                  <a:cubicBezTo>
                    <a:pt x="15493" y="3532"/>
                    <a:pt x="15522" y="3476"/>
                    <a:pt x="15524" y="3367"/>
                  </a:cubicBezTo>
                  <a:cubicBezTo>
                    <a:pt x="15530" y="3173"/>
                    <a:pt x="15554" y="3050"/>
                    <a:pt x="15255" y="2983"/>
                  </a:cubicBezTo>
                  <a:cubicBezTo>
                    <a:pt x="10329" y="1871"/>
                    <a:pt x="5301" y="1265"/>
                    <a:pt x="404" y="4"/>
                  </a:cubicBezTo>
                  <a:cubicBezTo>
                    <a:pt x="393" y="2"/>
                    <a:pt x="380" y="0"/>
                    <a:pt x="3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0"/>
            <p:cNvSpPr/>
            <p:nvPr/>
          </p:nvSpPr>
          <p:spPr>
            <a:xfrm>
              <a:off x="5441150" y="3923700"/>
              <a:ext cx="389825" cy="88075"/>
            </a:xfrm>
            <a:custGeom>
              <a:rect b="b" l="l" r="r" t="t"/>
              <a:pathLst>
                <a:path extrusionOk="0" h="3523" w="15593">
                  <a:moveTo>
                    <a:pt x="15284" y="0"/>
                  </a:moveTo>
                  <a:cubicBezTo>
                    <a:pt x="15234" y="0"/>
                    <a:pt x="15178" y="9"/>
                    <a:pt x="15111" y="24"/>
                  </a:cubicBezTo>
                  <a:cubicBezTo>
                    <a:pt x="12752" y="526"/>
                    <a:pt x="10388" y="1005"/>
                    <a:pt x="8022" y="1475"/>
                  </a:cubicBezTo>
                  <a:cubicBezTo>
                    <a:pt x="5449" y="1986"/>
                    <a:pt x="2875" y="2490"/>
                    <a:pt x="296" y="2970"/>
                  </a:cubicBezTo>
                  <a:cubicBezTo>
                    <a:pt x="1" y="3025"/>
                    <a:pt x="62" y="3175"/>
                    <a:pt x="67" y="3334"/>
                  </a:cubicBezTo>
                  <a:cubicBezTo>
                    <a:pt x="71" y="3478"/>
                    <a:pt x="104" y="3522"/>
                    <a:pt x="149" y="3522"/>
                  </a:cubicBezTo>
                  <a:cubicBezTo>
                    <a:pt x="216" y="3522"/>
                    <a:pt x="309" y="3428"/>
                    <a:pt x="378" y="3416"/>
                  </a:cubicBezTo>
                  <a:cubicBezTo>
                    <a:pt x="5052" y="2547"/>
                    <a:pt x="9757" y="1839"/>
                    <a:pt x="14358" y="613"/>
                  </a:cubicBezTo>
                  <a:cubicBezTo>
                    <a:pt x="14763" y="506"/>
                    <a:pt x="15167" y="391"/>
                    <a:pt x="15592" y="274"/>
                  </a:cubicBezTo>
                  <a:cubicBezTo>
                    <a:pt x="15499" y="67"/>
                    <a:pt x="15418" y="0"/>
                    <a:pt x="152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0"/>
            <p:cNvSpPr/>
            <p:nvPr/>
          </p:nvSpPr>
          <p:spPr>
            <a:xfrm>
              <a:off x="5106725" y="4258975"/>
              <a:ext cx="93325" cy="388050"/>
            </a:xfrm>
            <a:custGeom>
              <a:rect b="b" l="l" r="r" t="t"/>
              <a:pathLst>
                <a:path extrusionOk="0" h="15522" w="3733">
                  <a:moveTo>
                    <a:pt x="3249" y="0"/>
                  </a:moveTo>
                  <a:cubicBezTo>
                    <a:pt x="3120" y="0"/>
                    <a:pt x="3033" y="44"/>
                    <a:pt x="2990" y="280"/>
                  </a:cubicBezTo>
                  <a:cubicBezTo>
                    <a:pt x="2478" y="3063"/>
                    <a:pt x="1940" y="5842"/>
                    <a:pt x="1389" y="8618"/>
                  </a:cubicBezTo>
                  <a:cubicBezTo>
                    <a:pt x="964" y="10762"/>
                    <a:pt x="521" y="12903"/>
                    <a:pt x="53" y="15040"/>
                  </a:cubicBezTo>
                  <a:cubicBezTo>
                    <a:pt x="0" y="15283"/>
                    <a:pt x="2" y="15393"/>
                    <a:pt x="251" y="15522"/>
                  </a:cubicBezTo>
                  <a:cubicBezTo>
                    <a:pt x="310" y="15422"/>
                    <a:pt x="392" y="15330"/>
                    <a:pt x="420" y="15223"/>
                  </a:cubicBezTo>
                  <a:cubicBezTo>
                    <a:pt x="1702" y="10315"/>
                    <a:pt x="2548" y="5319"/>
                    <a:pt x="3436" y="332"/>
                  </a:cubicBezTo>
                  <a:cubicBezTo>
                    <a:pt x="3454" y="225"/>
                    <a:pt x="3732" y="39"/>
                    <a:pt x="3370" y="8"/>
                  </a:cubicBezTo>
                  <a:cubicBezTo>
                    <a:pt x="3326" y="4"/>
                    <a:pt x="3286" y="0"/>
                    <a:pt x="32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0"/>
            <p:cNvSpPr/>
            <p:nvPr/>
          </p:nvSpPr>
          <p:spPr>
            <a:xfrm>
              <a:off x="5254950" y="3441875"/>
              <a:ext cx="93150" cy="387100"/>
            </a:xfrm>
            <a:custGeom>
              <a:rect b="b" l="l" r="r" t="t"/>
              <a:pathLst>
                <a:path extrusionOk="0" h="15484" w="3726">
                  <a:moveTo>
                    <a:pt x="3511" y="1"/>
                  </a:moveTo>
                  <a:cubicBezTo>
                    <a:pt x="3391" y="1"/>
                    <a:pt x="3348" y="127"/>
                    <a:pt x="3314" y="258"/>
                  </a:cubicBezTo>
                  <a:cubicBezTo>
                    <a:pt x="2040" y="5164"/>
                    <a:pt x="1194" y="10160"/>
                    <a:pt x="306" y="15145"/>
                  </a:cubicBezTo>
                  <a:cubicBezTo>
                    <a:pt x="289" y="15250"/>
                    <a:pt x="1" y="15439"/>
                    <a:pt x="366" y="15474"/>
                  </a:cubicBezTo>
                  <a:cubicBezTo>
                    <a:pt x="414" y="15479"/>
                    <a:pt x="459" y="15484"/>
                    <a:pt x="500" y="15484"/>
                  </a:cubicBezTo>
                  <a:cubicBezTo>
                    <a:pt x="619" y="15484"/>
                    <a:pt x="707" y="15439"/>
                    <a:pt x="749" y="15209"/>
                  </a:cubicBezTo>
                  <a:cubicBezTo>
                    <a:pt x="1262" y="12405"/>
                    <a:pt x="1796" y="9608"/>
                    <a:pt x="2351" y="6812"/>
                  </a:cubicBezTo>
                  <a:cubicBezTo>
                    <a:pt x="2784" y="4637"/>
                    <a:pt x="3252" y="2470"/>
                    <a:pt x="3725" y="199"/>
                  </a:cubicBezTo>
                  <a:cubicBezTo>
                    <a:pt x="3715" y="187"/>
                    <a:pt x="3663" y="37"/>
                    <a:pt x="3576" y="11"/>
                  </a:cubicBezTo>
                  <a:cubicBezTo>
                    <a:pt x="3552" y="4"/>
                    <a:pt x="3530" y="1"/>
                    <a:pt x="35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0"/>
            <p:cNvSpPr/>
            <p:nvPr/>
          </p:nvSpPr>
          <p:spPr>
            <a:xfrm>
              <a:off x="5105875" y="3442000"/>
              <a:ext cx="88100" cy="386975"/>
            </a:xfrm>
            <a:custGeom>
              <a:rect b="b" l="l" r="r" t="t"/>
              <a:pathLst>
                <a:path extrusionOk="0" h="15479" w="3524">
                  <a:moveTo>
                    <a:pt x="270" y="0"/>
                  </a:moveTo>
                  <a:cubicBezTo>
                    <a:pt x="247" y="0"/>
                    <a:pt x="221" y="4"/>
                    <a:pt x="191" y="13"/>
                  </a:cubicBezTo>
                  <a:cubicBezTo>
                    <a:pt x="0" y="67"/>
                    <a:pt x="46" y="243"/>
                    <a:pt x="91" y="448"/>
                  </a:cubicBezTo>
                  <a:cubicBezTo>
                    <a:pt x="520" y="2397"/>
                    <a:pt x="927" y="4350"/>
                    <a:pt x="1315" y="6307"/>
                  </a:cubicBezTo>
                  <a:cubicBezTo>
                    <a:pt x="1901" y="9272"/>
                    <a:pt x="2473" y="12239"/>
                    <a:pt x="3027" y="15209"/>
                  </a:cubicBezTo>
                  <a:cubicBezTo>
                    <a:pt x="3065" y="15416"/>
                    <a:pt x="3131" y="15479"/>
                    <a:pt x="3260" y="15479"/>
                  </a:cubicBezTo>
                  <a:cubicBezTo>
                    <a:pt x="3289" y="15479"/>
                    <a:pt x="3322" y="15476"/>
                    <a:pt x="3358" y="15470"/>
                  </a:cubicBezTo>
                  <a:cubicBezTo>
                    <a:pt x="3439" y="15458"/>
                    <a:pt x="3513" y="15407"/>
                    <a:pt x="3523" y="15403"/>
                  </a:cubicBezTo>
                  <a:cubicBezTo>
                    <a:pt x="3156" y="13369"/>
                    <a:pt x="2770" y="11409"/>
                    <a:pt x="2448" y="9439"/>
                  </a:cubicBezTo>
                  <a:cubicBezTo>
                    <a:pt x="1951" y="6372"/>
                    <a:pt x="1186" y="3367"/>
                    <a:pt x="462" y="351"/>
                  </a:cubicBezTo>
                  <a:cubicBezTo>
                    <a:pt x="426" y="198"/>
                    <a:pt x="434" y="0"/>
                    <a:pt x="2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0"/>
            <p:cNvSpPr/>
            <p:nvPr/>
          </p:nvSpPr>
          <p:spPr>
            <a:xfrm>
              <a:off x="5303975" y="4243700"/>
              <a:ext cx="197425" cy="331825"/>
            </a:xfrm>
            <a:custGeom>
              <a:rect b="b" l="l" r="r" t="t"/>
              <a:pathLst>
                <a:path extrusionOk="0" h="13273" w="7897">
                  <a:moveTo>
                    <a:pt x="466" y="1"/>
                  </a:moveTo>
                  <a:cubicBezTo>
                    <a:pt x="192" y="97"/>
                    <a:pt x="1" y="174"/>
                    <a:pt x="192" y="484"/>
                  </a:cubicBezTo>
                  <a:cubicBezTo>
                    <a:pt x="528" y="1029"/>
                    <a:pt x="820" y="1598"/>
                    <a:pt x="1142" y="2149"/>
                  </a:cubicBezTo>
                  <a:cubicBezTo>
                    <a:pt x="3233" y="5722"/>
                    <a:pt x="5324" y="9292"/>
                    <a:pt x="7428" y="12856"/>
                  </a:cubicBezTo>
                  <a:cubicBezTo>
                    <a:pt x="7529" y="13027"/>
                    <a:pt x="7738" y="13134"/>
                    <a:pt x="7896" y="13272"/>
                  </a:cubicBezTo>
                  <a:cubicBezTo>
                    <a:pt x="7852" y="13073"/>
                    <a:pt x="7855" y="12850"/>
                    <a:pt x="7758" y="12681"/>
                  </a:cubicBezTo>
                  <a:cubicBezTo>
                    <a:pt x="5463" y="8649"/>
                    <a:pt x="3158" y="4625"/>
                    <a:pt x="852" y="599"/>
                  </a:cubicBezTo>
                  <a:cubicBezTo>
                    <a:pt x="730" y="387"/>
                    <a:pt x="588" y="187"/>
                    <a:pt x="46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0"/>
            <p:cNvSpPr/>
            <p:nvPr/>
          </p:nvSpPr>
          <p:spPr>
            <a:xfrm>
              <a:off x="4696700" y="4122725"/>
              <a:ext cx="331500" cy="195275"/>
            </a:xfrm>
            <a:custGeom>
              <a:rect b="b" l="l" r="r" t="t"/>
              <a:pathLst>
                <a:path extrusionOk="0" h="7811" w="13260">
                  <a:moveTo>
                    <a:pt x="12965" y="0"/>
                  </a:moveTo>
                  <a:cubicBezTo>
                    <a:pt x="12867" y="0"/>
                    <a:pt x="12787" y="111"/>
                    <a:pt x="12703" y="159"/>
                  </a:cubicBezTo>
                  <a:cubicBezTo>
                    <a:pt x="8604" y="2543"/>
                    <a:pt x="4503" y="4926"/>
                    <a:pt x="412" y="7322"/>
                  </a:cubicBezTo>
                  <a:cubicBezTo>
                    <a:pt x="240" y="7424"/>
                    <a:pt x="137" y="7646"/>
                    <a:pt x="1" y="7810"/>
                  </a:cubicBezTo>
                  <a:cubicBezTo>
                    <a:pt x="198" y="7759"/>
                    <a:pt x="418" y="7745"/>
                    <a:pt x="590" y="7648"/>
                  </a:cubicBezTo>
                  <a:cubicBezTo>
                    <a:pt x="4428" y="5469"/>
                    <a:pt x="8262" y="3284"/>
                    <a:pt x="12094" y="1094"/>
                  </a:cubicBezTo>
                  <a:cubicBezTo>
                    <a:pt x="12494" y="865"/>
                    <a:pt x="12875" y="606"/>
                    <a:pt x="13260" y="365"/>
                  </a:cubicBezTo>
                  <a:cubicBezTo>
                    <a:pt x="13199" y="250"/>
                    <a:pt x="13168" y="140"/>
                    <a:pt x="13097" y="68"/>
                  </a:cubicBezTo>
                  <a:cubicBezTo>
                    <a:pt x="13049" y="19"/>
                    <a:pt x="13006" y="0"/>
                    <a:pt x="129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0"/>
            <p:cNvSpPr/>
            <p:nvPr/>
          </p:nvSpPr>
          <p:spPr>
            <a:xfrm>
              <a:off x="5426450" y="4122950"/>
              <a:ext cx="333225" cy="195625"/>
            </a:xfrm>
            <a:custGeom>
              <a:rect b="b" l="l" r="r" t="t"/>
              <a:pathLst>
                <a:path extrusionOk="0" h="7825" w="13329">
                  <a:moveTo>
                    <a:pt x="291" y="1"/>
                  </a:moveTo>
                  <a:cubicBezTo>
                    <a:pt x="226" y="1"/>
                    <a:pt x="163" y="43"/>
                    <a:pt x="106" y="171"/>
                  </a:cubicBezTo>
                  <a:cubicBezTo>
                    <a:pt x="1" y="407"/>
                    <a:pt x="119" y="430"/>
                    <a:pt x="286" y="526"/>
                  </a:cubicBezTo>
                  <a:cubicBezTo>
                    <a:pt x="1872" y="1447"/>
                    <a:pt x="3438" y="2401"/>
                    <a:pt x="5030" y="3311"/>
                  </a:cubicBezTo>
                  <a:cubicBezTo>
                    <a:pt x="7615" y="4789"/>
                    <a:pt x="10215" y="6245"/>
                    <a:pt x="12811" y="7705"/>
                  </a:cubicBezTo>
                  <a:cubicBezTo>
                    <a:pt x="12903" y="7757"/>
                    <a:pt x="13001" y="7824"/>
                    <a:pt x="13110" y="7824"/>
                  </a:cubicBezTo>
                  <a:cubicBezTo>
                    <a:pt x="13178" y="7824"/>
                    <a:pt x="13251" y="7798"/>
                    <a:pt x="13329" y="7726"/>
                  </a:cubicBezTo>
                  <a:cubicBezTo>
                    <a:pt x="13178" y="7585"/>
                    <a:pt x="13056" y="7417"/>
                    <a:pt x="12891" y="7322"/>
                  </a:cubicBezTo>
                  <a:cubicBezTo>
                    <a:pt x="8769" y="4908"/>
                    <a:pt x="4641" y="2503"/>
                    <a:pt x="515" y="96"/>
                  </a:cubicBezTo>
                  <a:cubicBezTo>
                    <a:pt x="437" y="51"/>
                    <a:pt x="362" y="1"/>
                    <a:pt x="2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0"/>
            <p:cNvSpPr/>
            <p:nvPr/>
          </p:nvSpPr>
          <p:spPr>
            <a:xfrm>
              <a:off x="5425400" y="3769475"/>
              <a:ext cx="333725" cy="196275"/>
            </a:xfrm>
            <a:custGeom>
              <a:rect b="b" l="l" r="r" t="t"/>
              <a:pathLst>
                <a:path extrusionOk="0" h="7851" w="13349">
                  <a:moveTo>
                    <a:pt x="13175" y="0"/>
                  </a:moveTo>
                  <a:cubicBezTo>
                    <a:pt x="13009" y="0"/>
                    <a:pt x="12867" y="105"/>
                    <a:pt x="12722" y="185"/>
                  </a:cubicBezTo>
                  <a:cubicBezTo>
                    <a:pt x="11977" y="591"/>
                    <a:pt x="11226" y="984"/>
                    <a:pt x="10493" y="1407"/>
                  </a:cubicBezTo>
                  <a:cubicBezTo>
                    <a:pt x="7073" y="3375"/>
                    <a:pt x="3656" y="5351"/>
                    <a:pt x="241" y="7326"/>
                  </a:cubicBezTo>
                  <a:cubicBezTo>
                    <a:pt x="145" y="7382"/>
                    <a:pt x="1" y="7429"/>
                    <a:pt x="140" y="7590"/>
                  </a:cubicBezTo>
                  <a:cubicBezTo>
                    <a:pt x="209" y="7670"/>
                    <a:pt x="259" y="7767"/>
                    <a:pt x="316" y="7851"/>
                  </a:cubicBezTo>
                  <a:cubicBezTo>
                    <a:pt x="450" y="7773"/>
                    <a:pt x="541" y="7719"/>
                    <a:pt x="632" y="7666"/>
                  </a:cubicBezTo>
                  <a:cubicBezTo>
                    <a:pt x="3075" y="6260"/>
                    <a:pt x="5523" y="4864"/>
                    <a:pt x="7959" y="3445"/>
                  </a:cubicBezTo>
                  <a:cubicBezTo>
                    <a:pt x="9592" y="2495"/>
                    <a:pt x="11209" y="1518"/>
                    <a:pt x="12825" y="539"/>
                  </a:cubicBezTo>
                  <a:cubicBezTo>
                    <a:pt x="13027" y="417"/>
                    <a:pt x="13175" y="208"/>
                    <a:pt x="13348" y="40"/>
                  </a:cubicBezTo>
                  <a:cubicBezTo>
                    <a:pt x="13287" y="12"/>
                    <a:pt x="13230" y="0"/>
                    <a:pt x="131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0"/>
            <p:cNvSpPr/>
            <p:nvPr/>
          </p:nvSpPr>
          <p:spPr>
            <a:xfrm>
              <a:off x="4696125" y="3768925"/>
              <a:ext cx="334175" cy="196150"/>
            </a:xfrm>
            <a:custGeom>
              <a:rect b="b" l="l" r="r" t="t"/>
              <a:pathLst>
                <a:path extrusionOk="0" h="7846" w="13367">
                  <a:moveTo>
                    <a:pt x="243" y="0"/>
                  </a:moveTo>
                  <a:cubicBezTo>
                    <a:pt x="123" y="33"/>
                    <a:pt x="62" y="52"/>
                    <a:pt x="1" y="68"/>
                  </a:cubicBezTo>
                  <a:cubicBezTo>
                    <a:pt x="142" y="224"/>
                    <a:pt x="257" y="426"/>
                    <a:pt x="430" y="527"/>
                  </a:cubicBezTo>
                  <a:cubicBezTo>
                    <a:pt x="4524" y="2922"/>
                    <a:pt x="8623" y="5306"/>
                    <a:pt x="12722" y="7691"/>
                  </a:cubicBezTo>
                  <a:cubicBezTo>
                    <a:pt x="12817" y="7746"/>
                    <a:pt x="12908" y="7846"/>
                    <a:pt x="13002" y="7846"/>
                  </a:cubicBezTo>
                  <a:cubicBezTo>
                    <a:pt x="13066" y="7846"/>
                    <a:pt x="13132" y="7798"/>
                    <a:pt x="13202" y="7657"/>
                  </a:cubicBezTo>
                  <a:cubicBezTo>
                    <a:pt x="13366" y="7330"/>
                    <a:pt x="13078" y="7355"/>
                    <a:pt x="12958" y="7284"/>
                  </a:cubicBezTo>
                  <a:cubicBezTo>
                    <a:pt x="9762" y="5408"/>
                    <a:pt x="6568" y="3530"/>
                    <a:pt x="3360" y="1675"/>
                  </a:cubicBezTo>
                  <a:cubicBezTo>
                    <a:pt x="2330" y="1079"/>
                    <a:pt x="1263" y="546"/>
                    <a:pt x="2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0"/>
            <p:cNvSpPr/>
            <p:nvPr/>
          </p:nvSpPr>
          <p:spPr>
            <a:xfrm>
              <a:off x="4950325" y="4243750"/>
              <a:ext cx="199075" cy="331700"/>
            </a:xfrm>
            <a:custGeom>
              <a:rect b="b" l="l" r="r" t="t"/>
              <a:pathLst>
                <a:path extrusionOk="0" h="13268" w="7963">
                  <a:moveTo>
                    <a:pt x="7574" y="0"/>
                  </a:moveTo>
                  <a:cubicBezTo>
                    <a:pt x="7495" y="0"/>
                    <a:pt x="7473" y="110"/>
                    <a:pt x="7434" y="178"/>
                  </a:cubicBezTo>
                  <a:cubicBezTo>
                    <a:pt x="5089" y="4259"/>
                    <a:pt x="2745" y="8340"/>
                    <a:pt x="411" y="12428"/>
                  </a:cubicBezTo>
                  <a:cubicBezTo>
                    <a:pt x="269" y="12678"/>
                    <a:pt x="1" y="12917"/>
                    <a:pt x="166" y="13267"/>
                  </a:cubicBezTo>
                  <a:cubicBezTo>
                    <a:pt x="361" y="13048"/>
                    <a:pt x="598" y="12850"/>
                    <a:pt x="747" y="12602"/>
                  </a:cubicBezTo>
                  <a:cubicBezTo>
                    <a:pt x="2760" y="9207"/>
                    <a:pt x="4764" y="5805"/>
                    <a:pt x="6761" y="2402"/>
                  </a:cubicBezTo>
                  <a:cubicBezTo>
                    <a:pt x="7173" y="1699"/>
                    <a:pt x="7549" y="977"/>
                    <a:pt x="7962" y="226"/>
                  </a:cubicBezTo>
                  <a:cubicBezTo>
                    <a:pt x="7874" y="172"/>
                    <a:pt x="7774" y="118"/>
                    <a:pt x="7685" y="50"/>
                  </a:cubicBezTo>
                  <a:cubicBezTo>
                    <a:pt x="7638" y="14"/>
                    <a:pt x="7602" y="0"/>
                    <a:pt x="75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0"/>
            <p:cNvSpPr/>
            <p:nvPr/>
          </p:nvSpPr>
          <p:spPr>
            <a:xfrm>
              <a:off x="5303400" y="3512475"/>
              <a:ext cx="199050" cy="331275"/>
            </a:xfrm>
            <a:custGeom>
              <a:rect b="b" l="l" r="r" t="t"/>
              <a:pathLst>
                <a:path extrusionOk="0" h="13251" w="7962">
                  <a:moveTo>
                    <a:pt x="7912" y="1"/>
                  </a:moveTo>
                  <a:cubicBezTo>
                    <a:pt x="7756" y="140"/>
                    <a:pt x="7548" y="249"/>
                    <a:pt x="7448" y="422"/>
                  </a:cubicBezTo>
                  <a:cubicBezTo>
                    <a:pt x="5043" y="4531"/>
                    <a:pt x="2650" y="8644"/>
                    <a:pt x="256" y="12758"/>
                  </a:cubicBezTo>
                  <a:cubicBezTo>
                    <a:pt x="164" y="12916"/>
                    <a:pt x="0" y="13050"/>
                    <a:pt x="300" y="13202"/>
                  </a:cubicBezTo>
                  <a:cubicBezTo>
                    <a:pt x="368" y="13236"/>
                    <a:pt x="420" y="13251"/>
                    <a:pt x="462" y="13251"/>
                  </a:cubicBezTo>
                  <a:cubicBezTo>
                    <a:pt x="607" y="13251"/>
                    <a:pt x="621" y="13077"/>
                    <a:pt x="683" y="12972"/>
                  </a:cubicBezTo>
                  <a:cubicBezTo>
                    <a:pt x="2555" y="9775"/>
                    <a:pt x="4434" y="6581"/>
                    <a:pt x="6289" y="3373"/>
                  </a:cubicBezTo>
                  <a:cubicBezTo>
                    <a:pt x="6885" y="2342"/>
                    <a:pt x="7420" y="1276"/>
                    <a:pt x="7962" y="266"/>
                  </a:cubicBezTo>
                  <a:cubicBezTo>
                    <a:pt x="7937" y="134"/>
                    <a:pt x="7925" y="66"/>
                    <a:pt x="79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0"/>
            <p:cNvSpPr/>
            <p:nvPr/>
          </p:nvSpPr>
          <p:spPr>
            <a:xfrm>
              <a:off x="4953300" y="3511075"/>
              <a:ext cx="198800" cy="332675"/>
            </a:xfrm>
            <a:custGeom>
              <a:rect b="b" l="l" r="r" t="t"/>
              <a:pathLst>
                <a:path extrusionOk="0" h="13307" w="7952">
                  <a:moveTo>
                    <a:pt x="118" y="1"/>
                  </a:moveTo>
                  <a:cubicBezTo>
                    <a:pt x="52" y="75"/>
                    <a:pt x="0" y="109"/>
                    <a:pt x="5" y="130"/>
                  </a:cubicBezTo>
                  <a:cubicBezTo>
                    <a:pt x="42" y="298"/>
                    <a:pt x="58" y="480"/>
                    <a:pt x="140" y="624"/>
                  </a:cubicBezTo>
                  <a:cubicBezTo>
                    <a:pt x="2503" y="4755"/>
                    <a:pt x="4874" y="8883"/>
                    <a:pt x="7245" y="13011"/>
                  </a:cubicBezTo>
                  <a:cubicBezTo>
                    <a:pt x="7315" y="13134"/>
                    <a:pt x="7355" y="13307"/>
                    <a:pt x="7497" y="13307"/>
                  </a:cubicBezTo>
                  <a:cubicBezTo>
                    <a:pt x="7543" y="13307"/>
                    <a:pt x="7599" y="13289"/>
                    <a:pt x="7670" y="13247"/>
                  </a:cubicBezTo>
                  <a:cubicBezTo>
                    <a:pt x="7951" y="13078"/>
                    <a:pt x="7753" y="12934"/>
                    <a:pt x="7665" y="12783"/>
                  </a:cubicBezTo>
                  <a:cubicBezTo>
                    <a:pt x="5443" y="8950"/>
                    <a:pt x="3224" y="5115"/>
                    <a:pt x="994" y="1286"/>
                  </a:cubicBezTo>
                  <a:cubicBezTo>
                    <a:pt x="741" y="853"/>
                    <a:pt x="427" y="452"/>
                    <a:pt x="1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0"/>
            <p:cNvSpPr/>
            <p:nvPr/>
          </p:nvSpPr>
          <p:spPr>
            <a:xfrm>
              <a:off x="4867225" y="4230125"/>
              <a:ext cx="238900" cy="302450"/>
            </a:xfrm>
            <a:custGeom>
              <a:rect b="b" l="l" r="r" t="t"/>
              <a:pathLst>
                <a:path extrusionOk="0" h="12098" w="9556">
                  <a:moveTo>
                    <a:pt x="9412" y="1"/>
                  </a:moveTo>
                  <a:cubicBezTo>
                    <a:pt x="9411" y="1"/>
                    <a:pt x="9409" y="1"/>
                    <a:pt x="9408" y="1"/>
                  </a:cubicBezTo>
                  <a:cubicBezTo>
                    <a:pt x="9297" y="11"/>
                    <a:pt x="9153" y="30"/>
                    <a:pt x="9084" y="104"/>
                  </a:cubicBezTo>
                  <a:cubicBezTo>
                    <a:pt x="8734" y="478"/>
                    <a:pt x="8381" y="853"/>
                    <a:pt x="8072" y="1260"/>
                  </a:cubicBezTo>
                  <a:cubicBezTo>
                    <a:pt x="5563" y="4569"/>
                    <a:pt x="3061" y="7884"/>
                    <a:pt x="560" y="11201"/>
                  </a:cubicBezTo>
                  <a:cubicBezTo>
                    <a:pt x="364" y="11460"/>
                    <a:pt x="1" y="11832"/>
                    <a:pt x="270" y="12053"/>
                  </a:cubicBezTo>
                  <a:cubicBezTo>
                    <a:pt x="308" y="12084"/>
                    <a:pt x="347" y="12098"/>
                    <a:pt x="386" y="12098"/>
                  </a:cubicBezTo>
                  <a:cubicBezTo>
                    <a:pt x="589" y="12098"/>
                    <a:pt x="797" y="11729"/>
                    <a:pt x="939" y="11541"/>
                  </a:cubicBezTo>
                  <a:cubicBezTo>
                    <a:pt x="3426" y="8259"/>
                    <a:pt x="5891" y="4963"/>
                    <a:pt x="8365" y="1672"/>
                  </a:cubicBezTo>
                  <a:cubicBezTo>
                    <a:pt x="8753" y="1154"/>
                    <a:pt x="9154" y="646"/>
                    <a:pt x="9556" y="122"/>
                  </a:cubicBezTo>
                  <a:cubicBezTo>
                    <a:pt x="9509" y="82"/>
                    <a:pt x="9456" y="1"/>
                    <a:pt x="94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0"/>
            <p:cNvSpPr/>
            <p:nvPr/>
          </p:nvSpPr>
          <p:spPr>
            <a:xfrm>
              <a:off x="5413975" y="4165900"/>
              <a:ext cx="302575" cy="233475"/>
            </a:xfrm>
            <a:custGeom>
              <a:rect b="b" l="l" r="r" t="t"/>
              <a:pathLst>
                <a:path extrusionOk="0" h="9339" w="12103">
                  <a:moveTo>
                    <a:pt x="105" y="1"/>
                  </a:moveTo>
                  <a:cubicBezTo>
                    <a:pt x="84" y="21"/>
                    <a:pt x="0" y="65"/>
                    <a:pt x="1" y="106"/>
                  </a:cubicBezTo>
                  <a:cubicBezTo>
                    <a:pt x="5" y="218"/>
                    <a:pt x="6" y="369"/>
                    <a:pt x="76" y="434"/>
                  </a:cubicBezTo>
                  <a:cubicBezTo>
                    <a:pt x="445" y="790"/>
                    <a:pt x="815" y="1152"/>
                    <a:pt x="1223" y="1461"/>
                  </a:cubicBezTo>
                  <a:cubicBezTo>
                    <a:pt x="4547" y="3980"/>
                    <a:pt x="7879" y="6488"/>
                    <a:pt x="11212" y="8995"/>
                  </a:cubicBezTo>
                  <a:cubicBezTo>
                    <a:pt x="11412" y="9147"/>
                    <a:pt x="11609" y="9339"/>
                    <a:pt x="11868" y="9339"/>
                  </a:cubicBezTo>
                  <a:cubicBezTo>
                    <a:pt x="11941" y="9339"/>
                    <a:pt x="12018" y="9324"/>
                    <a:pt x="12103" y="9288"/>
                  </a:cubicBezTo>
                  <a:cubicBezTo>
                    <a:pt x="11922" y="9060"/>
                    <a:pt x="11779" y="8782"/>
                    <a:pt x="11555" y="8612"/>
                  </a:cubicBezTo>
                  <a:cubicBezTo>
                    <a:pt x="8513" y="6301"/>
                    <a:pt x="5459" y="4004"/>
                    <a:pt x="2405" y="1706"/>
                  </a:cubicBezTo>
                  <a:cubicBezTo>
                    <a:pt x="1652" y="1139"/>
                    <a:pt x="891" y="583"/>
                    <a:pt x="1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0"/>
            <p:cNvSpPr/>
            <p:nvPr/>
          </p:nvSpPr>
          <p:spPr>
            <a:xfrm>
              <a:off x="4738375" y="4165750"/>
              <a:ext cx="306950" cy="234400"/>
            </a:xfrm>
            <a:custGeom>
              <a:rect b="b" l="l" r="r" t="t"/>
              <a:pathLst>
                <a:path extrusionOk="0" h="9376" w="12278">
                  <a:moveTo>
                    <a:pt x="11951" y="1"/>
                  </a:moveTo>
                  <a:cubicBezTo>
                    <a:pt x="11850" y="1"/>
                    <a:pt x="11805" y="179"/>
                    <a:pt x="11732" y="232"/>
                  </a:cubicBezTo>
                  <a:cubicBezTo>
                    <a:pt x="9679" y="1734"/>
                    <a:pt x="7618" y="3226"/>
                    <a:pt x="5589" y="4761"/>
                  </a:cubicBezTo>
                  <a:cubicBezTo>
                    <a:pt x="3776" y="6133"/>
                    <a:pt x="2000" y="7552"/>
                    <a:pt x="211" y="8955"/>
                  </a:cubicBezTo>
                  <a:cubicBezTo>
                    <a:pt x="121" y="9026"/>
                    <a:pt x="69" y="9146"/>
                    <a:pt x="0" y="9242"/>
                  </a:cubicBezTo>
                  <a:cubicBezTo>
                    <a:pt x="87" y="9282"/>
                    <a:pt x="174" y="9319"/>
                    <a:pt x="304" y="9375"/>
                  </a:cubicBezTo>
                  <a:cubicBezTo>
                    <a:pt x="416" y="9305"/>
                    <a:pt x="536" y="9243"/>
                    <a:pt x="642" y="9164"/>
                  </a:cubicBezTo>
                  <a:cubicBezTo>
                    <a:pt x="2971" y="7410"/>
                    <a:pt x="5302" y="5662"/>
                    <a:pt x="7623" y="3897"/>
                  </a:cubicBezTo>
                  <a:cubicBezTo>
                    <a:pt x="9068" y="2797"/>
                    <a:pt x="10498" y="1674"/>
                    <a:pt x="11930" y="557"/>
                  </a:cubicBezTo>
                  <a:cubicBezTo>
                    <a:pt x="12079" y="440"/>
                    <a:pt x="12278" y="286"/>
                    <a:pt x="12079" y="76"/>
                  </a:cubicBezTo>
                  <a:cubicBezTo>
                    <a:pt x="12028" y="22"/>
                    <a:pt x="11986" y="1"/>
                    <a:pt x="119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0"/>
            <p:cNvSpPr/>
            <p:nvPr/>
          </p:nvSpPr>
          <p:spPr>
            <a:xfrm>
              <a:off x="5408450" y="3689200"/>
              <a:ext cx="312600" cy="232250"/>
            </a:xfrm>
            <a:custGeom>
              <a:rect b="b" l="l" r="r" t="t"/>
              <a:pathLst>
                <a:path extrusionOk="0" h="9290" w="12504">
                  <a:moveTo>
                    <a:pt x="12101" y="1"/>
                  </a:moveTo>
                  <a:cubicBezTo>
                    <a:pt x="11953" y="1"/>
                    <a:pt x="11836" y="30"/>
                    <a:pt x="11702" y="132"/>
                  </a:cubicBezTo>
                  <a:cubicBezTo>
                    <a:pt x="9524" y="1794"/>
                    <a:pt x="7331" y="3437"/>
                    <a:pt x="5147" y="5093"/>
                  </a:cubicBezTo>
                  <a:cubicBezTo>
                    <a:pt x="3661" y="6223"/>
                    <a:pt x="2174" y="7354"/>
                    <a:pt x="704" y="8504"/>
                  </a:cubicBezTo>
                  <a:cubicBezTo>
                    <a:pt x="481" y="8677"/>
                    <a:pt x="1" y="8871"/>
                    <a:pt x="263" y="9213"/>
                  </a:cubicBezTo>
                  <a:cubicBezTo>
                    <a:pt x="306" y="9268"/>
                    <a:pt x="348" y="9290"/>
                    <a:pt x="391" y="9290"/>
                  </a:cubicBezTo>
                  <a:cubicBezTo>
                    <a:pt x="551" y="9290"/>
                    <a:pt x="716" y="8982"/>
                    <a:pt x="890" y="8896"/>
                  </a:cubicBezTo>
                  <a:cubicBezTo>
                    <a:pt x="1196" y="8743"/>
                    <a:pt x="1446" y="8482"/>
                    <a:pt x="1725" y="8273"/>
                  </a:cubicBezTo>
                  <a:cubicBezTo>
                    <a:pt x="4919" y="5873"/>
                    <a:pt x="8118" y="3479"/>
                    <a:pt x="11309" y="1073"/>
                  </a:cubicBezTo>
                  <a:cubicBezTo>
                    <a:pt x="11685" y="790"/>
                    <a:pt x="12022" y="455"/>
                    <a:pt x="12504" y="33"/>
                  </a:cubicBezTo>
                  <a:cubicBezTo>
                    <a:pt x="12340" y="17"/>
                    <a:pt x="12212" y="1"/>
                    <a:pt x="121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0"/>
            <p:cNvSpPr/>
            <p:nvPr/>
          </p:nvSpPr>
          <p:spPr>
            <a:xfrm>
              <a:off x="4735400" y="3687825"/>
              <a:ext cx="310325" cy="233650"/>
            </a:xfrm>
            <a:custGeom>
              <a:rect b="b" l="l" r="r" t="t"/>
              <a:pathLst>
                <a:path extrusionOk="0" h="9346" w="12413">
                  <a:moveTo>
                    <a:pt x="370" y="0"/>
                  </a:moveTo>
                  <a:cubicBezTo>
                    <a:pt x="296" y="0"/>
                    <a:pt x="229" y="29"/>
                    <a:pt x="174" y="100"/>
                  </a:cubicBezTo>
                  <a:cubicBezTo>
                    <a:pt x="1" y="330"/>
                    <a:pt x="429" y="559"/>
                    <a:pt x="628" y="710"/>
                  </a:cubicBezTo>
                  <a:cubicBezTo>
                    <a:pt x="4394" y="3569"/>
                    <a:pt x="8174" y="6408"/>
                    <a:pt x="11952" y="9251"/>
                  </a:cubicBezTo>
                  <a:cubicBezTo>
                    <a:pt x="12004" y="9290"/>
                    <a:pt x="12085" y="9346"/>
                    <a:pt x="12130" y="9346"/>
                  </a:cubicBezTo>
                  <a:cubicBezTo>
                    <a:pt x="12137" y="9346"/>
                    <a:pt x="12143" y="9345"/>
                    <a:pt x="12147" y="9342"/>
                  </a:cubicBezTo>
                  <a:cubicBezTo>
                    <a:pt x="12212" y="9307"/>
                    <a:pt x="12243" y="9210"/>
                    <a:pt x="12412" y="8947"/>
                  </a:cubicBezTo>
                  <a:cubicBezTo>
                    <a:pt x="12244" y="8851"/>
                    <a:pt x="12042" y="8763"/>
                    <a:pt x="11872" y="8637"/>
                  </a:cubicBezTo>
                  <a:cubicBezTo>
                    <a:pt x="8233" y="5863"/>
                    <a:pt x="4600" y="3081"/>
                    <a:pt x="956" y="314"/>
                  </a:cubicBezTo>
                  <a:cubicBezTo>
                    <a:pt x="795" y="192"/>
                    <a:pt x="561" y="0"/>
                    <a:pt x="3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0"/>
            <p:cNvSpPr/>
            <p:nvPr/>
          </p:nvSpPr>
          <p:spPr>
            <a:xfrm>
              <a:off x="5350975" y="3554775"/>
              <a:ext cx="232900" cy="302500"/>
            </a:xfrm>
            <a:custGeom>
              <a:rect b="b" l="l" r="r" t="t"/>
              <a:pathLst>
                <a:path extrusionOk="0" h="12100" w="9316">
                  <a:moveTo>
                    <a:pt x="9191" y="1"/>
                  </a:moveTo>
                  <a:cubicBezTo>
                    <a:pt x="9107" y="54"/>
                    <a:pt x="8998" y="87"/>
                    <a:pt x="8938" y="162"/>
                  </a:cubicBezTo>
                  <a:cubicBezTo>
                    <a:pt x="8074" y="1221"/>
                    <a:pt x="7189" y="2263"/>
                    <a:pt x="6367" y="3352"/>
                  </a:cubicBezTo>
                  <a:cubicBezTo>
                    <a:pt x="4442" y="5900"/>
                    <a:pt x="2546" y="8469"/>
                    <a:pt x="648" y="11035"/>
                  </a:cubicBezTo>
                  <a:cubicBezTo>
                    <a:pt x="405" y="11363"/>
                    <a:pt x="215" y="11726"/>
                    <a:pt x="1" y="12075"/>
                  </a:cubicBezTo>
                  <a:cubicBezTo>
                    <a:pt x="69" y="12092"/>
                    <a:pt x="130" y="12100"/>
                    <a:pt x="185" y="12100"/>
                  </a:cubicBezTo>
                  <a:cubicBezTo>
                    <a:pt x="647" y="12100"/>
                    <a:pt x="688" y="11540"/>
                    <a:pt x="986" y="11322"/>
                  </a:cubicBezTo>
                  <a:cubicBezTo>
                    <a:pt x="1163" y="11191"/>
                    <a:pt x="1285" y="10983"/>
                    <a:pt x="1423" y="10801"/>
                  </a:cubicBezTo>
                  <a:cubicBezTo>
                    <a:pt x="3459" y="8118"/>
                    <a:pt x="5494" y="5433"/>
                    <a:pt x="7526" y="2747"/>
                  </a:cubicBezTo>
                  <a:cubicBezTo>
                    <a:pt x="8133" y="1946"/>
                    <a:pt x="8728" y="1137"/>
                    <a:pt x="9316" y="351"/>
                  </a:cubicBezTo>
                  <a:cubicBezTo>
                    <a:pt x="9256" y="184"/>
                    <a:pt x="9222" y="94"/>
                    <a:pt x="91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0"/>
            <p:cNvSpPr/>
            <p:nvPr/>
          </p:nvSpPr>
          <p:spPr>
            <a:xfrm>
              <a:off x="4871875" y="3555000"/>
              <a:ext cx="234625" cy="303250"/>
            </a:xfrm>
            <a:custGeom>
              <a:rect b="b" l="l" r="r" t="t"/>
              <a:pathLst>
                <a:path extrusionOk="0" h="12130" w="9385">
                  <a:moveTo>
                    <a:pt x="72" y="0"/>
                  </a:moveTo>
                  <a:lnTo>
                    <a:pt x="72" y="0"/>
                  </a:lnTo>
                  <a:cubicBezTo>
                    <a:pt x="0" y="230"/>
                    <a:pt x="19" y="417"/>
                    <a:pt x="182" y="633"/>
                  </a:cubicBezTo>
                  <a:cubicBezTo>
                    <a:pt x="1948" y="2951"/>
                    <a:pt x="3696" y="5283"/>
                    <a:pt x="5455" y="7607"/>
                  </a:cubicBezTo>
                  <a:cubicBezTo>
                    <a:pt x="6488" y="8971"/>
                    <a:pt x="7525" y="10331"/>
                    <a:pt x="8578" y="11679"/>
                  </a:cubicBezTo>
                  <a:cubicBezTo>
                    <a:pt x="8722" y="11864"/>
                    <a:pt x="8850" y="12130"/>
                    <a:pt x="9141" y="12130"/>
                  </a:cubicBezTo>
                  <a:cubicBezTo>
                    <a:pt x="9157" y="12130"/>
                    <a:pt x="9174" y="12129"/>
                    <a:pt x="9191" y="12127"/>
                  </a:cubicBezTo>
                  <a:cubicBezTo>
                    <a:pt x="9257" y="12121"/>
                    <a:pt x="9315" y="12036"/>
                    <a:pt x="9384" y="11980"/>
                  </a:cubicBezTo>
                  <a:cubicBezTo>
                    <a:pt x="9298" y="11890"/>
                    <a:pt x="9230" y="11831"/>
                    <a:pt x="9178" y="11759"/>
                  </a:cubicBezTo>
                  <a:cubicBezTo>
                    <a:pt x="8493" y="10837"/>
                    <a:pt x="7829" y="9898"/>
                    <a:pt x="7124" y="8991"/>
                  </a:cubicBezTo>
                  <a:cubicBezTo>
                    <a:pt x="4896" y="6122"/>
                    <a:pt x="2897" y="3078"/>
                    <a:pt x="522" y="321"/>
                  </a:cubicBezTo>
                  <a:cubicBezTo>
                    <a:pt x="407" y="185"/>
                    <a:pt x="224" y="106"/>
                    <a:pt x="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0"/>
            <p:cNvSpPr/>
            <p:nvPr/>
          </p:nvSpPr>
          <p:spPr>
            <a:xfrm>
              <a:off x="5345775" y="4229150"/>
              <a:ext cx="237450" cy="303800"/>
            </a:xfrm>
            <a:custGeom>
              <a:rect b="b" l="l" r="r" t="t"/>
              <a:pathLst>
                <a:path extrusionOk="0" h="12152" w="9498">
                  <a:moveTo>
                    <a:pt x="395" y="0"/>
                  </a:moveTo>
                  <a:cubicBezTo>
                    <a:pt x="343" y="0"/>
                    <a:pt x="287" y="22"/>
                    <a:pt x="225" y="76"/>
                  </a:cubicBezTo>
                  <a:cubicBezTo>
                    <a:pt x="1" y="270"/>
                    <a:pt x="297" y="326"/>
                    <a:pt x="368" y="423"/>
                  </a:cubicBezTo>
                  <a:cubicBezTo>
                    <a:pt x="1870" y="2475"/>
                    <a:pt x="3363" y="4537"/>
                    <a:pt x="4898" y="6565"/>
                  </a:cubicBezTo>
                  <a:cubicBezTo>
                    <a:pt x="6269" y="8378"/>
                    <a:pt x="7688" y="10156"/>
                    <a:pt x="9093" y="11943"/>
                  </a:cubicBezTo>
                  <a:cubicBezTo>
                    <a:pt x="9170" y="12040"/>
                    <a:pt x="9316" y="12083"/>
                    <a:pt x="9429" y="12151"/>
                  </a:cubicBezTo>
                  <a:cubicBezTo>
                    <a:pt x="9446" y="12068"/>
                    <a:pt x="9466" y="11985"/>
                    <a:pt x="9498" y="11836"/>
                  </a:cubicBezTo>
                  <a:cubicBezTo>
                    <a:pt x="9450" y="11757"/>
                    <a:pt x="9394" y="11633"/>
                    <a:pt x="9315" y="11526"/>
                  </a:cubicBezTo>
                  <a:cubicBezTo>
                    <a:pt x="7560" y="9198"/>
                    <a:pt x="5812" y="6866"/>
                    <a:pt x="4048" y="4546"/>
                  </a:cubicBezTo>
                  <a:cubicBezTo>
                    <a:pt x="2947" y="3100"/>
                    <a:pt x="1824" y="1670"/>
                    <a:pt x="706" y="239"/>
                  </a:cubicBezTo>
                  <a:cubicBezTo>
                    <a:pt x="624" y="134"/>
                    <a:pt x="524"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0"/>
            <p:cNvSpPr/>
            <p:nvPr/>
          </p:nvSpPr>
          <p:spPr>
            <a:xfrm>
              <a:off x="4649925" y="4037650"/>
              <a:ext cx="359850" cy="12750"/>
            </a:xfrm>
            <a:custGeom>
              <a:rect b="b" l="l" r="r" t="t"/>
              <a:pathLst>
                <a:path extrusionOk="0" h="510" w="14394">
                  <a:moveTo>
                    <a:pt x="14198" y="1"/>
                  </a:moveTo>
                  <a:cubicBezTo>
                    <a:pt x="14097" y="1"/>
                    <a:pt x="13977" y="48"/>
                    <a:pt x="13896" y="48"/>
                  </a:cubicBezTo>
                  <a:cubicBezTo>
                    <a:pt x="13895" y="48"/>
                    <a:pt x="13895" y="48"/>
                    <a:pt x="13895" y="48"/>
                  </a:cubicBezTo>
                  <a:cubicBezTo>
                    <a:pt x="12552" y="39"/>
                    <a:pt x="11209" y="37"/>
                    <a:pt x="9867" y="37"/>
                  </a:cubicBezTo>
                  <a:cubicBezTo>
                    <a:pt x="8972" y="37"/>
                    <a:pt x="8077" y="38"/>
                    <a:pt x="7182" y="38"/>
                  </a:cubicBezTo>
                  <a:cubicBezTo>
                    <a:pt x="6302" y="38"/>
                    <a:pt x="5421" y="38"/>
                    <a:pt x="4541" y="38"/>
                  </a:cubicBezTo>
                  <a:cubicBezTo>
                    <a:pt x="3220" y="38"/>
                    <a:pt x="1899" y="38"/>
                    <a:pt x="578" y="42"/>
                  </a:cubicBezTo>
                  <a:cubicBezTo>
                    <a:pt x="577" y="42"/>
                    <a:pt x="576" y="42"/>
                    <a:pt x="575" y="42"/>
                  </a:cubicBezTo>
                  <a:cubicBezTo>
                    <a:pt x="488" y="42"/>
                    <a:pt x="377" y="23"/>
                    <a:pt x="276" y="23"/>
                  </a:cubicBezTo>
                  <a:cubicBezTo>
                    <a:pt x="134" y="23"/>
                    <a:pt x="13" y="61"/>
                    <a:pt x="7" y="244"/>
                  </a:cubicBezTo>
                  <a:cubicBezTo>
                    <a:pt x="1" y="442"/>
                    <a:pt x="127" y="482"/>
                    <a:pt x="274" y="482"/>
                  </a:cubicBezTo>
                  <a:cubicBezTo>
                    <a:pt x="370" y="482"/>
                    <a:pt x="476" y="465"/>
                    <a:pt x="558" y="465"/>
                  </a:cubicBezTo>
                  <a:cubicBezTo>
                    <a:pt x="2437" y="467"/>
                    <a:pt x="4317" y="468"/>
                    <a:pt x="6196" y="468"/>
                  </a:cubicBezTo>
                  <a:cubicBezTo>
                    <a:pt x="8756" y="468"/>
                    <a:pt x="11316" y="465"/>
                    <a:pt x="13875" y="458"/>
                  </a:cubicBezTo>
                  <a:cubicBezTo>
                    <a:pt x="13876" y="458"/>
                    <a:pt x="13877" y="458"/>
                    <a:pt x="13877" y="458"/>
                  </a:cubicBezTo>
                  <a:cubicBezTo>
                    <a:pt x="13962" y="458"/>
                    <a:pt x="14090" y="509"/>
                    <a:pt x="14197" y="509"/>
                  </a:cubicBezTo>
                  <a:cubicBezTo>
                    <a:pt x="14306" y="509"/>
                    <a:pt x="14393" y="456"/>
                    <a:pt x="14386" y="237"/>
                  </a:cubicBezTo>
                  <a:cubicBezTo>
                    <a:pt x="14380" y="48"/>
                    <a:pt x="14298" y="1"/>
                    <a:pt x="141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0"/>
            <p:cNvSpPr/>
            <p:nvPr/>
          </p:nvSpPr>
          <p:spPr>
            <a:xfrm>
              <a:off x="5217350" y="4261950"/>
              <a:ext cx="20175" cy="359550"/>
            </a:xfrm>
            <a:custGeom>
              <a:rect b="b" l="l" r="r" t="t"/>
              <a:pathLst>
                <a:path extrusionOk="0" h="14382" w="807">
                  <a:moveTo>
                    <a:pt x="404" y="1"/>
                  </a:moveTo>
                  <a:cubicBezTo>
                    <a:pt x="0" y="1"/>
                    <a:pt x="206" y="346"/>
                    <a:pt x="206" y="513"/>
                  </a:cubicBezTo>
                  <a:cubicBezTo>
                    <a:pt x="192" y="4952"/>
                    <a:pt x="193" y="9391"/>
                    <a:pt x="198" y="13830"/>
                  </a:cubicBezTo>
                  <a:cubicBezTo>
                    <a:pt x="198" y="14035"/>
                    <a:pt x="92" y="14381"/>
                    <a:pt x="405" y="14381"/>
                  </a:cubicBezTo>
                  <a:cubicBezTo>
                    <a:pt x="409" y="14381"/>
                    <a:pt x="414" y="14381"/>
                    <a:pt x="419" y="14381"/>
                  </a:cubicBezTo>
                  <a:cubicBezTo>
                    <a:pt x="733" y="14371"/>
                    <a:pt x="621" y="14020"/>
                    <a:pt x="621" y="13809"/>
                  </a:cubicBezTo>
                  <a:cubicBezTo>
                    <a:pt x="628" y="11609"/>
                    <a:pt x="625" y="9407"/>
                    <a:pt x="625" y="7205"/>
                  </a:cubicBezTo>
                  <a:cubicBezTo>
                    <a:pt x="625" y="4967"/>
                    <a:pt x="630" y="2731"/>
                    <a:pt x="616" y="492"/>
                  </a:cubicBezTo>
                  <a:cubicBezTo>
                    <a:pt x="615" y="331"/>
                    <a:pt x="806" y="12"/>
                    <a:pt x="427" y="1"/>
                  </a:cubicBezTo>
                  <a:cubicBezTo>
                    <a:pt x="419" y="1"/>
                    <a:pt x="411" y="1"/>
                    <a:pt x="4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0"/>
            <p:cNvSpPr/>
            <p:nvPr/>
          </p:nvSpPr>
          <p:spPr>
            <a:xfrm>
              <a:off x="5218425" y="3466350"/>
              <a:ext cx="18025" cy="359800"/>
            </a:xfrm>
            <a:custGeom>
              <a:rect b="b" l="l" r="r" t="t"/>
              <a:pathLst>
                <a:path extrusionOk="0" h="14392" w="721">
                  <a:moveTo>
                    <a:pt x="377" y="1"/>
                  </a:moveTo>
                  <a:cubicBezTo>
                    <a:pt x="368" y="1"/>
                    <a:pt x="359" y="1"/>
                    <a:pt x="350" y="2"/>
                  </a:cubicBezTo>
                  <a:cubicBezTo>
                    <a:pt x="67" y="19"/>
                    <a:pt x="154" y="331"/>
                    <a:pt x="154" y="531"/>
                  </a:cubicBezTo>
                  <a:cubicBezTo>
                    <a:pt x="150" y="2751"/>
                    <a:pt x="152" y="4970"/>
                    <a:pt x="152" y="7190"/>
                  </a:cubicBezTo>
                  <a:cubicBezTo>
                    <a:pt x="152" y="9445"/>
                    <a:pt x="148" y="11699"/>
                    <a:pt x="159" y="13954"/>
                  </a:cubicBezTo>
                  <a:cubicBezTo>
                    <a:pt x="161" y="14105"/>
                    <a:pt x="1" y="14380"/>
                    <a:pt x="359" y="14391"/>
                  </a:cubicBezTo>
                  <a:cubicBezTo>
                    <a:pt x="367" y="14391"/>
                    <a:pt x="374" y="14391"/>
                    <a:pt x="380" y="14391"/>
                  </a:cubicBezTo>
                  <a:cubicBezTo>
                    <a:pt x="720" y="14391"/>
                    <a:pt x="577" y="14120"/>
                    <a:pt x="577" y="13971"/>
                  </a:cubicBezTo>
                  <a:cubicBezTo>
                    <a:pt x="585" y="9478"/>
                    <a:pt x="583" y="4986"/>
                    <a:pt x="581" y="494"/>
                  </a:cubicBezTo>
                  <a:cubicBezTo>
                    <a:pt x="581" y="301"/>
                    <a:pt x="651" y="1"/>
                    <a:pt x="3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0"/>
            <p:cNvSpPr/>
            <p:nvPr/>
          </p:nvSpPr>
          <p:spPr>
            <a:xfrm>
              <a:off x="5445200" y="4038025"/>
              <a:ext cx="360325" cy="12025"/>
            </a:xfrm>
            <a:custGeom>
              <a:rect b="b" l="l" r="r" t="t"/>
              <a:pathLst>
                <a:path extrusionOk="0" h="481" w="14413">
                  <a:moveTo>
                    <a:pt x="185" y="0"/>
                  </a:moveTo>
                  <a:cubicBezTo>
                    <a:pt x="84" y="0"/>
                    <a:pt x="1" y="45"/>
                    <a:pt x="9" y="249"/>
                  </a:cubicBezTo>
                  <a:cubicBezTo>
                    <a:pt x="17" y="436"/>
                    <a:pt x="96" y="481"/>
                    <a:pt x="191" y="481"/>
                  </a:cubicBezTo>
                  <a:cubicBezTo>
                    <a:pt x="276" y="481"/>
                    <a:pt x="374" y="445"/>
                    <a:pt x="445" y="445"/>
                  </a:cubicBezTo>
                  <a:cubicBezTo>
                    <a:pt x="446" y="445"/>
                    <a:pt x="446" y="445"/>
                    <a:pt x="447" y="445"/>
                  </a:cubicBezTo>
                  <a:cubicBezTo>
                    <a:pt x="1895" y="453"/>
                    <a:pt x="3343" y="454"/>
                    <a:pt x="4790" y="454"/>
                  </a:cubicBezTo>
                  <a:cubicBezTo>
                    <a:pt x="5580" y="454"/>
                    <a:pt x="6369" y="454"/>
                    <a:pt x="7159" y="454"/>
                  </a:cubicBezTo>
                  <a:cubicBezTo>
                    <a:pt x="8054" y="454"/>
                    <a:pt x="8949" y="454"/>
                    <a:pt x="9844" y="454"/>
                  </a:cubicBezTo>
                  <a:cubicBezTo>
                    <a:pt x="11187" y="454"/>
                    <a:pt x="12529" y="453"/>
                    <a:pt x="13873" y="452"/>
                  </a:cubicBezTo>
                  <a:cubicBezTo>
                    <a:pt x="13874" y="452"/>
                    <a:pt x="13875" y="452"/>
                    <a:pt x="13876" y="452"/>
                  </a:cubicBezTo>
                  <a:cubicBezTo>
                    <a:pt x="13951" y="452"/>
                    <a:pt x="14042" y="464"/>
                    <a:pt x="14126" y="464"/>
                  </a:cubicBezTo>
                  <a:cubicBezTo>
                    <a:pt x="14266" y="464"/>
                    <a:pt x="14390" y="431"/>
                    <a:pt x="14400" y="255"/>
                  </a:cubicBezTo>
                  <a:cubicBezTo>
                    <a:pt x="14413" y="52"/>
                    <a:pt x="14276" y="18"/>
                    <a:pt x="14125" y="18"/>
                  </a:cubicBezTo>
                  <a:cubicBezTo>
                    <a:pt x="14050" y="18"/>
                    <a:pt x="13971" y="26"/>
                    <a:pt x="13906" y="26"/>
                  </a:cubicBezTo>
                  <a:cubicBezTo>
                    <a:pt x="11891" y="25"/>
                    <a:pt x="9876" y="24"/>
                    <a:pt x="7862" y="24"/>
                  </a:cubicBezTo>
                  <a:cubicBezTo>
                    <a:pt x="5384" y="24"/>
                    <a:pt x="2906" y="25"/>
                    <a:pt x="427" y="29"/>
                  </a:cubicBezTo>
                  <a:cubicBezTo>
                    <a:pt x="359" y="29"/>
                    <a:pt x="266" y="0"/>
                    <a:pt x="1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0"/>
            <p:cNvSpPr/>
            <p:nvPr/>
          </p:nvSpPr>
          <p:spPr>
            <a:xfrm>
              <a:off x="5374675" y="3657275"/>
              <a:ext cx="243075" cy="236150"/>
            </a:xfrm>
            <a:custGeom>
              <a:rect b="b" l="l" r="r" t="t"/>
              <a:pathLst>
                <a:path extrusionOk="0" h="9446" w="9723">
                  <a:moveTo>
                    <a:pt x="9487" y="1"/>
                  </a:moveTo>
                  <a:cubicBezTo>
                    <a:pt x="9477" y="1"/>
                    <a:pt x="9468" y="2"/>
                    <a:pt x="9459" y="6"/>
                  </a:cubicBezTo>
                  <a:cubicBezTo>
                    <a:pt x="9261" y="89"/>
                    <a:pt x="9042" y="177"/>
                    <a:pt x="8895" y="325"/>
                  </a:cubicBezTo>
                  <a:cubicBezTo>
                    <a:pt x="6047" y="3195"/>
                    <a:pt x="3206" y="6074"/>
                    <a:pt x="368" y="8955"/>
                  </a:cubicBezTo>
                  <a:cubicBezTo>
                    <a:pt x="266" y="9058"/>
                    <a:pt x="0" y="9148"/>
                    <a:pt x="233" y="9370"/>
                  </a:cubicBezTo>
                  <a:cubicBezTo>
                    <a:pt x="290" y="9424"/>
                    <a:pt x="337" y="9445"/>
                    <a:pt x="377" y="9445"/>
                  </a:cubicBezTo>
                  <a:cubicBezTo>
                    <a:pt x="482" y="9445"/>
                    <a:pt x="542" y="9303"/>
                    <a:pt x="610" y="9236"/>
                  </a:cubicBezTo>
                  <a:cubicBezTo>
                    <a:pt x="3504" y="6385"/>
                    <a:pt x="6394" y="3531"/>
                    <a:pt x="9281" y="673"/>
                  </a:cubicBezTo>
                  <a:cubicBezTo>
                    <a:pt x="9413" y="543"/>
                    <a:pt x="9511" y="374"/>
                    <a:pt x="9722" y="93"/>
                  </a:cubicBezTo>
                  <a:cubicBezTo>
                    <a:pt x="9642" y="65"/>
                    <a:pt x="9552" y="1"/>
                    <a:pt x="94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0"/>
            <p:cNvSpPr/>
            <p:nvPr/>
          </p:nvSpPr>
          <p:spPr>
            <a:xfrm>
              <a:off x="4839825" y="3656200"/>
              <a:ext cx="240150" cy="237175"/>
            </a:xfrm>
            <a:custGeom>
              <a:rect b="b" l="l" r="r" t="t"/>
              <a:pathLst>
                <a:path extrusionOk="0" h="9487" w="9606">
                  <a:moveTo>
                    <a:pt x="253" y="0"/>
                  </a:moveTo>
                  <a:cubicBezTo>
                    <a:pt x="188" y="50"/>
                    <a:pt x="79" y="90"/>
                    <a:pt x="64" y="153"/>
                  </a:cubicBezTo>
                  <a:cubicBezTo>
                    <a:pt x="1" y="409"/>
                    <a:pt x="187" y="562"/>
                    <a:pt x="345" y="718"/>
                  </a:cubicBezTo>
                  <a:cubicBezTo>
                    <a:pt x="3234" y="3574"/>
                    <a:pt x="6125" y="6428"/>
                    <a:pt x="9018" y="9279"/>
                  </a:cubicBezTo>
                  <a:cubicBezTo>
                    <a:pt x="9086" y="9347"/>
                    <a:pt x="9143" y="9487"/>
                    <a:pt x="9250" y="9487"/>
                  </a:cubicBezTo>
                  <a:cubicBezTo>
                    <a:pt x="9290" y="9487"/>
                    <a:pt x="9337" y="9467"/>
                    <a:pt x="9395" y="9415"/>
                  </a:cubicBezTo>
                  <a:cubicBezTo>
                    <a:pt x="9605" y="9229"/>
                    <a:pt x="9400" y="9136"/>
                    <a:pt x="9301" y="9036"/>
                  </a:cubicBezTo>
                  <a:cubicBezTo>
                    <a:pt x="6436" y="6131"/>
                    <a:pt x="3569" y="3229"/>
                    <a:pt x="698" y="329"/>
                  </a:cubicBezTo>
                  <a:cubicBezTo>
                    <a:pt x="579" y="208"/>
                    <a:pt x="420" y="123"/>
                    <a:pt x="2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0"/>
            <p:cNvSpPr/>
            <p:nvPr/>
          </p:nvSpPr>
          <p:spPr>
            <a:xfrm>
              <a:off x="4836925" y="4194775"/>
              <a:ext cx="240900" cy="236175"/>
            </a:xfrm>
            <a:custGeom>
              <a:rect b="b" l="l" r="r" t="t"/>
              <a:pathLst>
                <a:path extrusionOk="0" h="9447" w="9636">
                  <a:moveTo>
                    <a:pt x="9362" y="0"/>
                  </a:moveTo>
                  <a:cubicBezTo>
                    <a:pt x="9230" y="0"/>
                    <a:pt x="9175" y="159"/>
                    <a:pt x="9096" y="237"/>
                  </a:cubicBezTo>
                  <a:cubicBezTo>
                    <a:pt x="6239" y="3050"/>
                    <a:pt x="3387" y="5867"/>
                    <a:pt x="538" y="8685"/>
                  </a:cubicBezTo>
                  <a:cubicBezTo>
                    <a:pt x="351" y="8869"/>
                    <a:pt x="0" y="9103"/>
                    <a:pt x="230" y="9349"/>
                  </a:cubicBezTo>
                  <a:cubicBezTo>
                    <a:pt x="294" y="9418"/>
                    <a:pt x="357" y="9446"/>
                    <a:pt x="419" y="9446"/>
                  </a:cubicBezTo>
                  <a:cubicBezTo>
                    <a:pt x="598" y="9446"/>
                    <a:pt x="760" y="9208"/>
                    <a:pt x="891" y="9074"/>
                  </a:cubicBezTo>
                  <a:cubicBezTo>
                    <a:pt x="3726" y="6213"/>
                    <a:pt x="6554" y="3347"/>
                    <a:pt x="9381" y="481"/>
                  </a:cubicBezTo>
                  <a:cubicBezTo>
                    <a:pt x="9465" y="396"/>
                    <a:pt x="9544" y="304"/>
                    <a:pt x="9636" y="205"/>
                  </a:cubicBezTo>
                  <a:cubicBezTo>
                    <a:pt x="9565" y="129"/>
                    <a:pt x="9527" y="60"/>
                    <a:pt x="9470" y="30"/>
                  </a:cubicBezTo>
                  <a:cubicBezTo>
                    <a:pt x="9428" y="9"/>
                    <a:pt x="9393" y="0"/>
                    <a:pt x="93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0"/>
            <p:cNvSpPr/>
            <p:nvPr/>
          </p:nvSpPr>
          <p:spPr>
            <a:xfrm>
              <a:off x="5374825" y="4194425"/>
              <a:ext cx="240675" cy="235650"/>
            </a:xfrm>
            <a:custGeom>
              <a:rect b="b" l="l" r="r" t="t"/>
              <a:pathLst>
                <a:path extrusionOk="0" h="9426" w="9627">
                  <a:moveTo>
                    <a:pt x="368" y="1"/>
                  </a:moveTo>
                  <a:cubicBezTo>
                    <a:pt x="322" y="1"/>
                    <a:pt x="270" y="28"/>
                    <a:pt x="208" y="98"/>
                  </a:cubicBezTo>
                  <a:cubicBezTo>
                    <a:pt x="1" y="332"/>
                    <a:pt x="282" y="410"/>
                    <a:pt x="382" y="510"/>
                  </a:cubicBezTo>
                  <a:cubicBezTo>
                    <a:pt x="2112" y="2254"/>
                    <a:pt x="3856" y="3981"/>
                    <a:pt x="5585" y="5727"/>
                  </a:cubicBezTo>
                  <a:cubicBezTo>
                    <a:pt x="6716" y="6870"/>
                    <a:pt x="7817" y="8039"/>
                    <a:pt x="8947" y="9181"/>
                  </a:cubicBezTo>
                  <a:cubicBezTo>
                    <a:pt x="9075" y="9312"/>
                    <a:pt x="9292" y="9361"/>
                    <a:pt x="9476" y="9425"/>
                  </a:cubicBezTo>
                  <a:cubicBezTo>
                    <a:pt x="9477" y="9426"/>
                    <a:pt x="9478" y="9426"/>
                    <a:pt x="9479" y="9426"/>
                  </a:cubicBezTo>
                  <a:cubicBezTo>
                    <a:pt x="9505" y="9426"/>
                    <a:pt x="9574" y="9302"/>
                    <a:pt x="9627" y="9234"/>
                  </a:cubicBezTo>
                  <a:cubicBezTo>
                    <a:pt x="9492" y="9058"/>
                    <a:pt x="9391" y="8889"/>
                    <a:pt x="9256" y="8754"/>
                  </a:cubicBezTo>
                  <a:cubicBezTo>
                    <a:pt x="6380" y="5910"/>
                    <a:pt x="3503" y="3068"/>
                    <a:pt x="621" y="230"/>
                  </a:cubicBezTo>
                  <a:cubicBezTo>
                    <a:pt x="547" y="158"/>
                    <a:pt x="477" y="1"/>
                    <a:pt x="3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3" name="Google Shape;583;p20"/>
          <p:cNvGrpSpPr/>
          <p:nvPr/>
        </p:nvGrpSpPr>
        <p:grpSpPr>
          <a:xfrm>
            <a:off x="8467028" y="4461556"/>
            <a:ext cx="635328" cy="634511"/>
            <a:chOff x="4624275" y="3441875"/>
            <a:chExt cx="1206700" cy="1205150"/>
          </a:xfrm>
        </p:grpSpPr>
        <p:sp>
          <p:nvSpPr>
            <p:cNvPr id="584" name="Google Shape;584;p20"/>
            <p:cNvSpPr/>
            <p:nvPr/>
          </p:nvSpPr>
          <p:spPr>
            <a:xfrm>
              <a:off x="5259875" y="4259075"/>
              <a:ext cx="88800" cy="387025"/>
            </a:xfrm>
            <a:custGeom>
              <a:rect b="b" l="l" r="r" t="t"/>
              <a:pathLst>
                <a:path extrusionOk="0" h="15481" w="3552">
                  <a:moveTo>
                    <a:pt x="356" y="0"/>
                  </a:moveTo>
                  <a:cubicBezTo>
                    <a:pt x="328" y="0"/>
                    <a:pt x="295" y="4"/>
                    <a:pt x="257" y="12"/>
                  </a:cubicBezTo>
                  <a:cubicBezTo>
                    <a:pt x="249" y="16"/>
                    <a:pt x="239" y="18"/>
                    <a:pt x="228" y="18"/>
                  </a:cubicBezTo>
                  <a:cubicBezTo>
                    <a:pt x="192" y="18"/>
                    <a:pt x="144" y="2"/>
                    <a:pt x="102" y="2"/>
                  </a:cubicBezTo>
                  <a:cubicBezTo>
                    <a:pt x="44" y="2"/>
                    <a:pt x="0" y="33"/>
                    <a:pt x="29" y="184"/>
                  </a:cubicBezTo>
                  <a:cubicBezTo>
                    <a:pt x="470" y="2522"/>
                    <a:pt x="866" y="4871"/>
                    <a:pt x="1349" y="7200"/>
                  </a:cubicBezTo>
                  <a:cubicBezTo>
                    <a:pt x="1900" y="9862"/>
                    <a:pt x="2528" y="12506"/>
                    <a:pt x="3114" y="15160"/>
                  </a:cubicBezTo>
                  <a:cubicBezTo>
                    <a:pt x="3147" y="15311"/>
                    <a:pt x="3173" y="15480"/>
                    <a:pt x="3311" y="15480"/>
                  </a:cubicBezTo>
                  <a:cubicBezTo>
                    <a:pt x="3330" y="15480"/>
                    <a:pt x="3350" y="15478"/>
                    <a:pt x="3372" y="15471"/>
                  </a:cubicBezTo>
                  <a:cubicBezTo>
                    <a:pt x="3552" y="15422"/>
                    <a:pt x="3547" y="15259"/>
                    <a:pt x="3492" y="15042"/>
                  </a:cubicBezTo>
                  <a:cubicBezTo>
                    <a:pt x="3231" y="14000"/>
                    <a:pt x="3006" y="12950"/>
                    <a:pt x="2798" y="11896"/>
                  </a:cubicBezTo>
                  <a:cubicBezTo>
                    <a:pt x="2039" y="8026"/>
                    <a:pt x="1288" y="4154"/>
                    <a:pt x="545" y="281"/>
                  </a:cubicBezTo>
                  <a:cubicBezTo>
                    <a:pt x="516" y="128"/>
                    <a:pt x="519" y="0"/>
                    <a:pt x="3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0"/>
            <p:cNvSpPr/>
            <p:nvPr/>
          </p:nvSpPr>
          <p:spPr>
            <a:xfrm>
              <a:off x="4624450" y="4077075"/>
              <a:ext cx="388575" cy="87325"/>
            </a:xfrm>
            <a:custGeom>
              <a:rect b="b" l="l" r="r" t="t"/>
              <a:pathLst>
                <a:path extrusionOk="0" h="3493" w="15543">
                  <a:moveTo>
                    <a:pt x="15415" y="1"/>
                  </a:moveTo>
                  <a:cubicBezTo>
                    <a:pt x="15386" y="1"/>
                    <a:pt x="15347" y="5"/>
                    <a:pt x="15297" y="15"/>
                  </a:cubicBezTo>
                  <a:cubicBezTo>
                    <a:pt x="13371" y="395"/>
                    <a:pt x="11440" y="764"/>
                    <a:pt x="9503" y="1086"/>
                  </a:cubicBezTo>
                  <a:cubicBezTo>
                    <a:pt x="6422" y="1596"/>
                    <a:pt x="3399" y="2368"/>
                    <a:pt x="365" y="3082"/>
                  </a:cubicBezTo>
                  <a:cubicBezTo>
                    <a:pt x="196" y="3122"/>
                    <a:pt x="0" y="3147"/>
                    <a:pt x="49" y="3337"/>
                  </a:cubicBezTo>
                  <a:cubicBezTo>
                    <a:pt x="78" y="3453"/>
                    <a:pt x="157" y="3493"/>
                    <a:pt x="267" y="3493"/>
                  </a:cubicBezTo>
                  <a:cubicBezTo>
                    <a:pt x="328" y="3493"/>
                    <a:pt x="399" y="3480"/>
                    <a:pt x="476" y="3462"/>
                  </a:cubicBezTo>
                  <a:cubicBezTo>
                    <a:pt x="2029" y="3100"/>
                    <a:pt x="3587" y="2752"/>
                    <a:pt x="5152" y="2446"/>
                  </a:cubicBezTo>
                  <a:cubicBezTo>
                    <a:pt x="8526" y="1786"/>
                    <a:pt x="11907" y="1145"/>
                    <a:pt x="15288" y="516"/>
                  </a:cubicBezTo>
                  <a:cubicBezTo>
                    <a:pt x="15528" y="471"/>
                    <a:pt x="15530" y="375"/>
                    <a:pt x="15509" y="107"/>
                  </a:cubicBezTo>
                  <a:cubicBezTo>
                    <a:pt x="15505" y="80"/>
                    <a:pt x="15543" y="1"/>
                    <a:pt x="154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0"/>
            <p:cNvSpPr/>
            <p:nvPr/>
          </p:nvSpPr>
          <p:spPr>
            <a:xfrm>
              <a:off x="5442250" y="4077325"/>
              <a:ext cx="388375" cy="87400"/>
            </a:xfrm>
            <a:custGeom>
              <a:rect b="b" l="l" r="r" t="t"/>
              <a:pathLst>
                <a:path extrusionOk="0" h="3496" w="15535">
                  <a:moveTo>
                    <a:pt x="138" y="0"/>
                  </a:moveTo>
                  <a:cubicBezTo>
                    <a:pt x="27" y="0"/>
                    <a:pt x="25" y="72"/>
                    <a:pt x="19" y="143"/>
                  </a:cubicBezTo>
                  <a:cubicBezTo>
                    <a:pt x="0" y="357"/>
                    <a:pt x="25" y="448"/>
                    <a:pt x="304" y="511"/>
                  </a:cubicBezTo>
                  <a:cubicBezTo>
                    <a:pt x="5228" y="1630"/>
                    <a:pt x="10257" y="2231"/>
                    <a:pt x="15152" y="3491"/>
                  </a:cubicBezTo>
                  <a:cubicBezTo>
                    <a:pt x="15162" y="3494"/>
                    <a:pt x="15173" y="3495"/>
                    <a:pt x="15185" y="3495"/>
                  </a:cubicBezTo>
                  <a:cubicBezTo>
                    <a:pt x="15291" y="3495"/>
                    <a:pt x="15465" y="3400"/>
                    <a:pt x="15488" y="3323"/>
                  </a:cubicBezTo>
                  <a:cubicBezTo>
                    <a:pt x="15535" y="3168"/>
                    <a:pt x="15383" y="3108"/>
                    <a:pt x="15227" y="3074"/>
                  </a:cubicBezTo>
                  <a:cubicBezTo>
                    <a:pt x="12726" y="2515"/>
                    <a:pt x="10236" y="1906"/>
                    <a:pt x="7725" y="1398"/>
                  </a:cubicBezTo>
                  <a:cubicBezTo>
                    <a:pt x="5222" y="892"/>
                    <a:pt x="2700" y="485"/>
                    <a:pt x="452" y="83"/>
                  </a:cubicBezTo>
                  <a:cubicBezTo>
                    <a:pt x="299" y="23"/>
                    <a:pt x="201" y="0"/>
                    <a:pt x="1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0"/>
            <p:cNvSpPr/>
            <p:nvPr/>
          </p:nvSpPr>
          <p:spPr>
            <a:xfrm>
              <a:off x="4624275" y="3923225"/>
              <a:ext cx="388875" cy="88325"/>
            </a:xfrm>
            <a:custGeom>
              <a:rect b="b" l="l" r="r" t="t"/>
              <a:pathLst>
                <a:path extrusionOk="0" h="3533" w="15555">
                  <a:moveTo>
                    <a:pt x="367" y="0"/>
                  </a:moveTo>
                  <a:cubicBezTo>
                    <a:pt x="260" y="0"/>
                    <a:pt x="91" y="86"/>
                    <a:pt x="62" y="164"/>
                  </a:cubicBezTo>
                  <a:cubicBezTo>
                    <a:pt x="1" y="325"/>
                    <a:pt x="157" y="381"/>
                    <a:pt x="309" y="422"/>
                  </a:cubicBezTo>
                  <a:cubicBezTo>
                    <a:pt x="5250" y="1704"/>
                    <a:pt x="10278" y="2555"/>
                    <a:pt x="15256" y="3444"/>
                  </a:cubicBezTo>
                  <a:cubicBezTo>
                    <a:pt x="15333" y="3503"/>
                    <a:pt x="15391" y="3532"/>
                    <a:pt x="15434" y="3532"/>
                  </a:cubicBezTo>
                  <a:cubicBezTo>
                    <a:pt x="15493" y="3532"/>
                    <a:pt x="15522" y="3476"/>
                    <a:pt x="15524" y="3367"/>
                  </a:cubicBezTo>
                  <a:cubicBezTo>
                    <a:pt x="15530" y="3173"/>
                    <a:pt x="15554" y="3050"/>
                    <a:pt x="15255" y="2983"/>
                  </a:cubicBezTo>
                  <a:cubicBezTo>
                    <a:pt x="10329" y="1871"/>
                    <a:pt x="5301" y="1265"/>
                    <a:pt x="404" y="4"/>
                  </a:cubicBezTo>
                  <a:cubicBezTo>
                    <a:pt x="393" y="2"/>
                    <a:pt x="380" y="0"/>
                    <a:pt x="3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0"/>
            <p:cNvSpPr/>
            <p:nvPr/>
          </p:nvSpPr>
          <p:spPr>
            <a:xfrm>
              <a:off x="5441150" y="3923700"/>
              <a:ext cx="389825" cy="88075"/>
            </a:xfrm>
            <a:custGeom>
              <a:rect b="b" l="l" r="r" t="t"/>
              <a:pathLst>
                <a:path extrusionOk="0" h="3523" w="15593">
                  <a:moveTo>
                    <a:pt x="15284" y="0"/>
                  </a:moveTo>
                  <a:cubicBezTo>
                    <a:pt x="15234" y="0"/>
                    <a:pt x="15178" y="9"/>
                    <a:pt x="15111" y="24"/>
                  </a:cubicBezTo>
                  <a:cubicBezTo>
                    <a:pt x="12752" y="526"/>
                    <a:pt x="10388" y="1005"/>
                    <a:pt x="8022" y="1475"/>
                  </a:cubicBezTo>
                  <a:cubicBezTo>
                    <a:pt x="5449" y="1986"/>
                    <a:pt x="2875" y="2490"/>
                    <a:pt x="296" y="2970"/>
                  </a:cubicBezTo>
                  <a:cubicBezTo>
                    <a:pt x="1" y="3025"/>
                    <a:pt x="62" y="3175"/>
                    <a:pt x="67" y="3334"/>
                  </a:cubicBezTo>
                  <a:cubicBezTo>
                    <a:pt x="71" y="3478"/>
                    <a:pt x="104" y="3522"/>
                    <a:pt x="149" y="3522"/>
                  </a:cubicBezTo>
                  <a:cubicBezTo>
                    <a:pt x="216" y="3522"/>
                    <a:pt x="309" y="3428"/>
                    <a:pt x="378" y="3416"/>
                  </a:cubicBezTo>
                  <a:cubicBezTo>
                    <a:pt x="5052" y="2547"/>
                    <a:pt x="9757" y="1839"/>
                    <a:pt x="14358" y="613"/>
                  </a:cubicBezTo>
                  <a:cubicBezTo>
                    <a:pt x="14763" y="506"/>
                    <a:pt x="15167" y="391"/>
                    <a:pt x="15592" y="274"/>
                  </a:cubicBezTo>
                  <a:cubicBezTo>
                    <a:pt x="15499" y="67"/>
                    <a:pt x="15418" y="0"/>
                    <a:pt x="152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0"/>
            <p:cNvSpPr/>
            <p:nvPr/>
          </p:nvSpPr>
          <p:spPr>
            <a:xfrm>
              <a:off x="5106725" y="4258975"/>
              <a:ext cx="93325" cy="388050"/>
            </a:xfrm>
            <a:custGeom>
              <a:rect b="b" l="l" r="r" t="t"/>
              <a:pathLst>
                <a:path extrusionOk="0" h="15522" w="3733">
                  <a:moveTo>
                    <a:pt x="3249" y="0"/>
                  </a:moveTo>
                  <a:cubicBezTo>
                    <a:pt x="3120" y="0"/>
                    <a:pt x="3033" y="44"/>
                    <a:pt x="2990" y="280"/>
                  </a:cubicBezTo>
                  <a:cubicBezTo>
                    <a:pt x="2478" y="3063"/>
                    <a:pt x="1940" y="5842"/>
                    <a:pt x="1389" y="8618"/>
                  </a:cubicBezTo>
                  <a:cubicBezTo>
                    <a:pt x="964" y="10762"/>
                    <a:pt x="521" y="12903"/>
                    <a:pt x="53" y="15040"/>
                  </a:cubicBezTo>
                  <a:cubicBezTo>
                    <a:pt x="0" y="15283"/>
                    <a:pt x="2" y="15393"/>
                    <a:pt x="251" y="15522"/>
                  </a:cubicBezTo>
                  <a:cubicBezTo>
                    <a:pt x="310" y="15422"/>
                    <a:pt x="392" y="15330"/>
                    <a:pt x="420" y="15223"/>
                  </a:cubicBezTo>
                  <a:cubicBezTo>
                    <a:pt x="1702" y="10315"/>
                    <a:pt x="2548" y="5319"/>
                    <a:pt x="3436" y="332"/>
                  </a:cubicBezTo>
                  <a:cubicBezTo>
                    <a:pt x="3454" y="225"/>
                    <a:pt x="3732" y="39"/>
                    <a:pt x="3370" y="8"/>
                  </a:cubicBezTo>
                  <a:cubicBezTo>
                    <a:pt x="3326" y="4"/>
                    <a:pt x="3286" y="0"/>
                    <a:pt x="32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0"/>
            <p:cNvSpPr/>
            <p:nvPr/>
          </p:nvSpPr>
          <p:spPr>
            <a:xfrm>
              <a:off x="5254950" y="3441875"/>
              <a:ext cx="93150" cy="387100"/>
            </a:xfrm>
            <a:custGeom>
              <a:rect b="b" l="l" r="r" t="t"/>
              <a:pathLst>
                <a:path extrusionOk="0" h="15484" w="3726">
                  <a:moveTo>
                    <a:pt x="3511" y="1"/>
                  </a:moveTo>
                  <a:cubicBezTo>
                    <a:pt x="3391" y="1"/>
                    <a:pt x="3348" y="127"/>
                    <a:pt x="3314" y="258"/>
                  </a:cubicBezTo>
                  <a:cubicBezTo>
                    <a:pt x="2040" y="5164"/>
                    <a:pt x="1194" y="10160"/>
                    <a:pt x="306" y="15145"/>
                  </a:cubicBezTo>
                  <a:cubicBezTo>
                    <a:pt x="289" y="15250"/>
                    <a:pt x="1" y="15439"/>
                    <a:pt x="366" y="15474"/>
                  </a:cubicBezTo>
                  <a:cubicBezTo>
                    <a:pt x="414" y="15479"/>
                    <a:pt x="459" y="15484"/>
                    <a:pt x="500" y="15484"/>
                  </a:cubicBezTo>
                  <a:cubicBezTo>
                    <a:pt x="619" y="15484"/>
                    <a:pt x="707" y="15439"/>
                    <a:pt x="749" y="15209"/>
                  </a:cubicBezTo>
                  <a:cubicBezTo>
                    <a:pt x="1262" y="12405"/>
                    <a:pt x="1796" y="9608"/>
                    <a:pt x="2351" y="6812"/>
                  </a:cubicBezTo>
                  <a:cubicBezTo>
                    <a:pt x="2784" y="4637"/>
                    <a:pt x="3252" y="2470"/>
                    <a:pt x="3725" y="199"/>
                  </a:cubicBezTo>
                  <a:cubicBezTo>
                    <a:pt x="3715" y="187"/>
                    <a:pt x="3663" y="37"/>
                    <a:pt x="3576" y="11"/>
                  </a:cubicBezTo>
                  <a:cubicBezTo>
                    <a:pt x="3552" y="4"/>
                    <a:pt x="3530" y="1"/>
                    <a:pt x="35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0"/>
            <p:cNvSpPr/>
            <p:nvPr/>
          </p:nvSpPr>
          <p:spPr>
            <a:xfrm>
              <a:off x="5105875" y="3442000"/>
              <a:ext cx="88100" cy="386975"/>
            </a:xfrm>
            <a:custGeom>
              <a:rect b="b" l="l" r="r" t="t"/>
              <a:pathLst>
                <a:path extrusionOk="0" h="15479" w="3524">
                  <a:moveTo>
                    <a:pt x="270" y="0"/>
                  </a:moveTo>
                  <a:cubicBezTo>
                    <a:pt x="247" y="0"/>
                    <a:pt x="221" y="4"/>
                    <a:pt x="191" y="13"/>
                  </a:cubicBezTo>
                  <a:cubicBezTo>
                    <a:pt x="0" y="67"/>
                    <a:pt x="46" y="243"/>
                    <a:pt x="91" y="448"/>
                  </a:cubicBezTo>
                  <a:cubicBezTo>
                    <a:pt x="520" y="2397"/>
                    <a:pt x="927" y="4350"/>
                    <a:pt x="1315" y="6307"/>
                  </a:cubicBezTo>
                  <a:cubicBezTo>
                    <a:pt x="1901" y="9272"/>
                    <a:pt x="2473" y="12239"/>
                    <a:pt x="3027" y="15209"/>
                  </a:cubicBezTo>
                  <a:cubicBezTo>
                    <a:pt x="3065" y="15416"/>
                    <a:pt x="3131" y="15479"/>
                    <a:pt x="3260" y="15479"/>
                  </a:cubicBezTo>
                  <a:cubicBezTo>
                    <a:pt x="3289" y="15479"/>
                    <a:pt x="3322" y="15476"/>
                    <a:pt x="3358" y="15470"/>
                  </a:cubicBezTo>
                  <a:cubicBezTo>
                    <a:pt x="3439" y="15458"/>
                    <a:pt x="3513" y="15407"/>
                    <a:pt x="3523" y="15403"/>
                  </a:cubicBezTo>
                  <a:cubicBezTo>
                    <a:pt x="3156" y="13369"/>
                    <a:pt x="2770" y="11409"/>
                    <a:pt x="2448" y="9439"/>
                  </a:cubicBezTo>
                  <a:cubicBezTo>
                    <a:pt x="1951" y="6372"/>
                    <a:pt x="1186" y="3367"/>
                    <a:pt x="462" y="351"/>
                  </a:cubicBezTo>
                  <a:cubicBezTo>
                    <a:pt x="426" y="198"/>
                    <a:pt x="434" y="0"/>
                    <a:pt x="2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0"/>
            <p:cNvSpPr/>
            <p:nvPr/>
          </p:nvSpPr>
          <p:spPr>
            <a:xfrm>
              <a:off x="5303975" y="4243700"/>
              <a:ext cx="197425" cy="331825"/>
            </a:xfrm>
            <a:custGeom>
              <a:rect b="b" l="l" r="r" t="t"/>
              <a:pathLst>
                <a:path extrusionOk="0" h="13273" w="7897">
                  <a:moveTo>
                    <a:pt x="466" y="1"/>
                  </a:moveTo>
                  <a:cubicBezTo>
                    <a:pt x="192" y="97"/>
                    <a:pt x="1" y="174"/>
                    <a:pt x="192" y="484"/>
                  </a:cubicBezTo>
                  <a:cubicBezTo>
                    <a:pt x="528" y="1029"/>
                    <a:pt x="820" y="1598"/>
                    <a:pt x="1142" y="2149"/>
                  </a:cubicBezTo>
                  <a:cubicBezTo>
                    <a:pt x="3233" y="5722"/>
                    <a:pt x="5324" y="9292"/>
                    <a:pt x="7428" y="12856"/>
                  </a:cubicBezTo>
                  <a:cubicBezTo>
                    <a:pt x="7529" y="13027"/>
                    <a:pt x="7738" y="13134"/>
                    <a:pt x="7896" y="13272"/>
                  </a:cubicBezTo>
                  <a:cubicBezTo>
                    <a:pt x="7852" y="13073"/>
                    <a:pt x="7855" y="12850"/>
                    <a:pt x="7758" y="12681"/>
                  </a:cubicBezTo>
                  <a:cubicBezTo>
                    <a:pt x="5463" y="8649"/>
                    <a:pt x="3158" y="4625"/>
                    <a:pt x="852" y="599"/>
                  </a:cubicBezTo>
                  <a:cubicBezTo>
                    <a:pt x="730" y="387"/>
                    <a:pt x="588" y="187"/>
                    <a:pt x="46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0"/>
            <p:cNvSpPr/>
            <p:nvPr/>
          </p:nvSpPr>
          <p:spPr>
            <a:xfrm>
              <a:off x="4696700" y="4122725"/>
              <a:ext cx="331500" cy="195275"/>
            </a:xfrm>
            <a:custGeom>
              <a:rect b="b" l="l" r="r" t="t"/>
              <a:pathLst>
                <a:path extrusionOk="0" h="7811" w="13260">
                  <a:moveTo>
                    <a:pt x="12965" y="0"/>
                  </a:moveTo>
                  <a:cubicBezTo>
                    <a:pt x="12867" y="0"/>
                    <a:pt x="12787" y="111"/>
                    <a:pt x="12703" y="159"/>
                  </a:cubicBezTo>
                  <a:cubicBezTo>
                    <a:pt x="8604" y="2543"/>
                    <a:pt x="4503" y="4926"/>
                    <a:pt x="412" y="7322"/>
                  </a:cubicBezTo>
                  <a:cubicBezTo>
                    <a:pt x="240" y="7424"/>
                    <a:pt x="137" y="7646"/>
                    <a:pt x="1" y="7810"/>
                  </a:cubicBezTo>
                  <a:cubicBezTo>
                    <a:pt x="198" y="7759"/>
                    <a:pt x="418" y="7745"/>
                    <a:pt x="590" y="7648"/>
                  </a:cubicBezTo>
                  <a:cubicBezTo>
                    <a:pt x="4428" y="5469"/>
                    <a:pt x="8262" y="3284"/>
                    <a:pt x="12094" y="1094"/>
                  </a:cubicBezTo>
                  <a:cubicBezTo>
                    <a:pt x="12494" y="865"/>
                    <a:pt x="12875" y="606"/>
                    <a:pt x="13260" y="365"/>
                  </a:cubicBezTo>
                  <a:cubicBezTo>
                    <a:pt x="13199" y="250"/>
                    <a:pt x="13168" y="140"/>
                    <a:pt x="13097" y="68"/>
                  </a:cubicBezTo>
                  <a:cubicBezTo>
                    <a:pt x="13049" y="19"/>
                    <a:pt x="13006" y="0"/>
                    <a:pt x="129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0"/>
            <p:cNvSpPr/>
            <p:nvPr/>
          </p:nvSpPr>
          <p:spPr>
            <a:xfrm>
              <a:off x="5426450" y="4122950"/>
              <a:ext cx="333225" cy="195625"/>
            </a:xfrm>
            <a:custGeom>
              <a:rect b="b" l="l" r="r" t="t"/>
              <a:pathLst>
                <a:path extrusionOk="0" h="7825" w="13329">
                  <a:moveTo>
                    <a:pt x="291" y="1"/>
                  </a:moveTo>
                  <a:cubicBezTo>
                    <a:pt x="226" y="1"/>
                    <a:pt x="163" y="43"/>
                    <a:pt x="106" y="171"/>
                  </a:cubicBezTo>
                  <a:cubicBezTo>
                    <a:pt x="1" y="407"/>
                    <a:pt x="119" y="430"/>
                    <a:pt x="286" y="526"/>
                  </a:cubicBezTo>
                  <a:cubicBezTo>
                    <a:pt x="1872" y="1447"/>
                    <a:pt x="3438" y="2401"/>
                    <a:pt x="5030" y="3311"/>
                  </a:cubicBezTo>
                  <a:cubicBezTo>
                    <a:pt x="7615" y="4789"/>
                    <a:pt x="10215" y="6245"/>
                    <a:pt x="12811" y="7705"/>
                  </a:cubicBezTo>
                  <a:cubicBezTo>
                    <a:pt x="12903" y="7757"/>
                    <a:pt x="13001" y="7824"/>
                    <a:pt x="13110" y="7824"/>
                  </a:cubicBezTo>
                  <a:cubicBezTo>
                    <a:pt x="13178" y="7824"/>
                    <a:pt x="13251" y="7798"/>
                    <a:pt x="13329" y="7726"/>
                  </a:cubicBezTo>
                  <a:cubicBezTo>
                    <a:pt x="13178" y="7585"/>
                    <a:pt x="13056" y="7417"/>
                    <a:pt x="12891" y="7322"/>
                  </a:cubicBezTo>
                  <a:cubicBezTo>
                    <a:pt x="8769" y="4908"/>
                    <a:pt x="4641" y="2503"/>
                    <a:pt x="515" y="96"/>
                  </a:cubicBezTo>
                  <a:cubicBezTo>
                    <a:pt x="437" y="51"/>
                    <a:pt x="362" y="1"/>
                    <a:pt x="2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0"/>
            <p:cNvSpPr/>
            <p:nvPr/>
          </p:nvSpPr>
          <p:spPr>
            <a:xfrm>
              <a:off x="5425400" y="3769475"/>
              <a:ext cx="333725" cy="196275"/>
            </a:xfrm>
            <a:custGeom>
              <a:rect b="b" l="l" r="r" t="t"/>
              <a:pathLst>
                <a:path extrusionOk="0" h="7851" w="13349">
                  <a:moveTo>
                    <a:pt x="13175" y="0"/>
                  </a:moveTo>
                  <a:cubicBezTo>
                    <a:pt x="13009" y="0"/>
                    <a:pt x="12867" y="105"/>
                    <a:pt x="12722" y="185"/>
                  </a:cubicBezTo>
                  <a:cubicBezTo>
                    <a:pt x="11977" y="591"/>
                    <a:pt x="11226" y="984"/>
                    <a:pt x="10493" y="1407"/>
                  </a:cubicBezTo>
                  <a:cubicBezTo>
                    <a:pt x="7073" y="3375"/>
                    <a:pt x="3656" y="5351"/>
                    <a:pt x="241" y="7326"/>
                  </a:cubicBezTo>
                  <a:cubicBezTo>
                    <a:pt x="145" y="7382"/>
                    <a:pt x="1" y="7429"/>
                    <a:pt x="140" y="7590"/>
                  </a:cubicBezTo>
                  <a:cubicBezTo>
                    <a:pt x="209" y="7670"/>
                    <a:pt x="259" y="7767"/>
                    <a:pt x="316" y="7851"/>
                  </a:cubicBezTo>
                  <a:cubicBezTo>
                    <a:pt x="450" y="7773"/>
                    <a:pt x="541" y="7719"/>
                    <a:pt x="632" y="7666"/>
                  </a:cubicBezTo>
                  <a:cubicBezTo>
                    <a:pt x="3075" y="6260"/>
                    <a:pt x="5523" y="4864"/>
                    <a:pt x="7959" y="3445"/>
                  </a:cubicBezTo>
                  <a:cubicBezTo>
                    <a:pt x="9592" y="2495"/>
                    <a:pt x="11209" y="1518"/>
                    <a:pt x="12825" y="539"/>
                  </a:cubicBezTo>
                  <a:cubicBezTo>
                    <a:pt x="13027" y="417"/>
                    <a:pt x="13175" y="208"/>
                    <a:pt x="13348" y="40"/>
                  </a:cubicBezTo>
                  <a:cubicBezTo>
                    <a:pt x="13287" y="12"/>
                    <a:pt x="13230" y="0"/>
                    <a:pt x="131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0"/>
            <p:cNvSpPr/>
            <p:nvPr/>
          </p:nvSpPr>
          <p:spPr>
            <a:xfrm>
              <a:off x="4696125" y="3768925"/>
              <a:ext cx="334175" cy="196150"/>
            </a:xfrm>
            <a:custGeom>
              <a:rect b="b" l="l" r="r" t="t"/>
              <a:pathLst>
                <a:path extrusionOk="0" h="7846" w="13367">
                  <a:moveTo>
                    <a:pt x="243" y="0"/>
                  </a:moveTo>
                  <a:cubicBezTo>
                    <a:pt x="123" y="33"/>
                    <a:pt x="62" y="52"/>
                    <a:pt x="1" y="68"/>
                  </a:cubicBezTo>
                  <a:cubicBezTo>
                    <a:pt x="142" y="224"/>
                    <a:pt x="257" y="426"/>
                    <a:pt x="430" y="527"/>
                  </a:cubicBezTo>
                  <a:cubicBezTo>
                    <a:pt x="4524" y="2922"/>
                    <a:pt x="8623" y="5306"/>
                    <a:pt x="12722" y="7691"/>
                  </a:cubicBezTo>
                  <a:cubicBezTo>
                    <a:pt x="12817" y="7746"/>
                    <a:pt x="12908" y="7846"/>
                    <a:pt x="13002" y="7846"/>
                  </a:cubicBezTo>
                  <a:cubicBezTo>
                    <a:pt x="13066" y="7846"/>
                    <a:pt x="13132" y="7798"/>
                    <a:pt x="13202" y="7657"/>
                  </a:cubicBezTo>
                  <a:cubicBezTo>
                    <a:pt x="13366" y="7330"/>
                    <a:pt x="13078" y="7355"/>
                    <a:pt x="12958" y="7284"/>
                  </a:cubicBezTo>
                  <a:cubicBezTo>
                    <a:pt x="9762" y="5408"/>
                    <a:pt x="6568" y="3530"/>
                    <a:pt x="3360" y="1675"/>
                  </a:cubicBezTo>
                  <a:cubicBezTo>
                    <a:pt x="2330" y="1079"/>
                    <a:pt x="1263" y="546"/>
                    <a:pt x="2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0"/>
            <p:cNvSpPr/>
            <p:nvPr/>
          </p:nvSpPr>
          <p:spPr>
            <a:xfrm>
              <a:off x="4950325" y="4243750"/>
              <a:ext cx="199075" cy="331700"/>
            </a:xfrm>
            <a:custGeom>
              <a:rect b="b" l="l" r="r" t="t"/>
              <a:pathLst>
                <a:path extrusionOk="0" h="13268" w="7963">
                  <a:moveTo>
                    <a:pt x="7574" y="0"/>
                  </a:moveTo>
                  <a:cubicBezTo>
                    <a:pt x="7495" y="0"/>
                    <a:pt x="7473" y="110"/>
                    <a:pt x="7434" y="178"/>
                  </a:cubicBezTo>
                  <a:cubicBezTo>
                    <a:pt x="5089" y="4259"/>
                    <a:pt x="2745" y="8340"/>
                    <a:pt x="411" y="12428"/>
                  </a:cubicBezTo>
                  <a:cubicBezTo>
                    <a:pt x="269" y="12678"/>
                    <a:pt x="1" y="12917"/>
                    <a:pt x="166" y="13267"/>
                  </a:cubicBezTo>
                  <a:cubicBezTo>
                    <a:pt x="361" y="13048"/>
                    <a:pt x="598" y="12850"/>
                    <a:pt x="747" y="12602"/>
                  </a:cubicBezTo>
                  <a:cubicBezTo>
                    <a:pt x="2760" y="9207"/>
                    <a:pt x="4764" y="5805"/>
                    <a:pt x="6761" y="2402"/>
                  </a:cubicBezTo>
                  <a:cubicBezTo>
                    <a:pt x="7173" y="1699"/>
                    <a:pt x="7549" y="977"/>
                    <a:pt x="7962" y="226"/>
                  </a:cubicBezTo>
                  <a:cubicBezTo>
                    <a:pt x="7874" y="172"/>
                    <a:pt x="7774" y="118"/>
                    <a:pt x="7685" y="50"/>
                  </a:cubicBezTo>
                  <a:cubicBezTo>
                    <a:pt x="7638" y="14"/>
                    <a:pt x="7602" y="0"/>
                    <a:pt x="75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0"/>
            <p:cNvSpPr/>
            <p:nvPr/>
          </p:nvSpPr>
          <p:spPr>
            <a:xfrm>
              <a:off x="5303400" y="3512475"/>
              <a:ext cx="199050" cy="331275"/>
            </a:xfrm>
            <a:custGeom>
              <a:rect b="b" l="l" r="r" t="t"/>
              <a:pathLst>
                <a:path extrusionOk="0" h="13251" w="7962">
                  <a:moveTo>
                    <a:pt x="7912" y="1"/>
                  </a:moveTo>
                  <a:cubicBezTo>
                    <a:pt x="7756" y="140"/>
                    <a:pt x="7548" y="249"/>
                    <a:pt x="7448" y="422"/>
                  </a:cubicBezTo>
                  <a:cubicBezTo>
                    <a:pt x="5043" y="4531"/>
                    <a:pt x="2650" y="8644"/>
                    <a:pt x="256" y="12758"/>
                  </a:cubicBezTo>
                  <a:cubicBezTo>
                    <a:pt x="164" y="12916"/>
                    <a:pt x="0" y="13050"/>
                    <a:pt x="300" y="13202"/>
                  </a:cubicBezTo>
                  <a:cubicBezTo>
                    <a:pt x="368" y="13236"/>
                    <a:pt x="420" y="13251"/>
                    <a:pt x="462" y="13251"/>
                  </a:cubicBezTo>
                  <a:cubicBezTo>
                    <a:pt x="607" y="13251"/>
                    <a:pt x="621" y="13077"/>
                    <a:pt x="683" y="12972"/>
                  </a:cubicBezTo>
                  <a:cubicBezTo>
                    <a:pt x="2555" y="9775"/>
                    <a:pt x="4434" y="6581"/>
                    <a:pt x="6289" y="3373"/>
                  </a:cubicBezTo>
                  <a:cubicBezTo>
                    <a:pt x="6885" y="2342"/>
                    <a:pt x="7420" y="1276"/>
                    <a:pt x="7962" y="266"/>
                  </a:cubicBezTo>
                  <a:cubicBezTo>
                    <a:pt x="7937" y="134"/>
                    <a:pt x="7925" y="66"/>
                    <a:pt x="79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0"/>
            <p:cNvSpPr/>
            <p:nvPr/>
          </p:nvSpPr>
          <p:spPr>
            <a:xfrm>
              <a:off x="4953300" y="3511075"/>
              <a:ext cx="198800" cy="332675"/>
            </a:xfrm>
            <a:custGeom>
              <a:rect b="b" l="l" r="r" t="t"/>
              <a:pathLst>
                <a:path extrusionOk="0" h="13307" w="7952">
                  <a:moveTo>
                    <a:pt x="118" y="1"/>
                  </a:moveTo>
                  <a:cubicBezTo>
                    <a:pt x="52" y="75"/>
                    <a:pt x="0" y="109"/>
                    <a:pt x="5" y="130"/>
                  </a:cubicBezTo>
                  <a:cubicBezTo>
                    <a:pt x="42" y="298"/>
                    <a:pt x="58" y="480"/>
                    <a:pt x="140" y="624"/>
                  </a:cubicBezTo>
                  <a:cubicBezTo>
                    <a:pt x="2503" y="4755"/>
                    <a:pt x="4874" y="8883"/>
                    <a:pt x="7245" y="13011"/>
                  </a:cubicBezTo>
                  <a:cubicBezTo>
                    <a:pt x="7315" y="13134"/>
                    <a:pt x="7355" y="13307"/>
                    <a:pt x="7497" y="13307"/>
                  </a:cubicBezTo>
                  <a:cubicBezTo>
                    <a:pt x="7543" y="13307"/>
                    <a:pt x="7599" y="13289"/>
                    <a:pt x="7670" y="13247"/>
                  </a:cubicBezTo>
                  <a:cubicBezTo>
                    <a:pt x="7951" y="13078"/>
                    <a:pt x="7753" y="12934"/>
                    <a:pt x="7665" y="12783"/>
                  </a:cubicBezTo>
                  <a:cubicBezTo>
                    <a:pt x="5443" y="8950"/>
                    <a:pt x="3224" y="5115"/>
                    <a:pt x="994" y="1286"/>
                  </a:cubicBezTo>
                  <a:cubicBezTo>
                    <a:pt x="741" y="853"/>
                    <a:pt x="427" y="452"/>
                    <a:pt x="1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0"/>
            <p:cNvSpPr/>
            <p:nvPr/>
          </p:nvSpPr>
          <p:spPr>
            <a:xfrm>
              <a:off x="4867225" y="4230125"/>
              <a:ext cx="238900" cy="302450"/>
            </a:xfrm>
            <a:custGeom>
              <a:rect b="b" l="l" r="r" t="t"/>
              <a:pathLst>
                <a:path extrusionOk="0" h="12098" w="9556">
                  <a:moveTo>
                    <a:pt x="9412" y="1"/>
                  </a:moveTo>
                  <a:cubicBezTo>
                    <a:pt x="9411" y="1"/>
                    <a:pt x="9409" y="1"/>
                    <a:pt x="9408" y="1"/>
                  </a:cubicBezTo>
                  <a:cubicBezTo>
                    <a:pt x="9297" y="11"/>
                    <a:pt x="9153" y="30"/>
                    <a:pt x="9084" y="104"/>
                  </a:cubicBezTo>
                  <a:cubicBezTo>
                    <a:pt x="8734" y="478"/>
                    <a:pt x="8381" y="853"/>
                    <a:pt x="8072" y="1260"/>
                  </a:cubicBezTo>
                  <a:cubicBezTo>
                    <a:pt x="5563" y="4569"/>
                    <a:pt x="3061" y="7884"/>
                    <a:pt x="560" y="11201"/>
                  </a:cubicBezTo>
                  <a:cubicBezTo>
                    <a:pt x="364" y="11460"/>
                    <a:pt x="1" y="11832"/>
                    <a:pt x="270" y="12053"/>
                  </a:cubicBezTo>
                  <a:cubicBezTo>
                    <a:pt x="308" y="12084"/>
                    <a:pt x="347" y="12098"/>
                    <a:pt x="386" y="12098"/>
                  </a:cubicBezTo>
                  <a:cubicBezTo>
                    <a:pt x="589" y="12098"/>
                    <a:pt x="797" y="11729"/>
                    <a:pt x="939" y="11541"/>
                  </a:cubicBezTo>
                  <a:cubicBezTo>
                    <a:pt x="3426" y="8259"/>
                    <a:pt x="5891" y="4963"/>
                    <a:pt x="8365" y="1672"/>
                  </a:cubicBezTo>
                  <a:cubicBezTo>
                    <a:pt x="8753" y="1154"/>
                    <a:pt x="9154" y="646"/>
                    <a:pt x="9556" y="122"/>
                  </a:cubicBezTo>
                  <a:cubicBezTo>
                    <a:pt x="9509" y="82"/>
                    <a:pt x="9456" y="1"/>
                    <a:pt x="94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0"/>
            <p:cNvSpPr/>
            <p:nvPr/>
          </p:nvSpPr>
          <p:spPr>
            <a:xfrm>
              <a:off x="5413975" y="4165900"/>
              <a:ext cx="302575" cy="233475"/>
            </a:xfrm>
            <a:custGeom>
              <a:rect b="b" l="l" r="r" t="t"/>
              <a:pathLst>
                <a:path extrusionOk="0" h="9339" w="12103">
                  <a:moveTo>
                    <a:pt x="105" y="1"/>
                  </a:moveTo>
                  <a:cubicBezTo>
                    <a:pt x="84" y="21"/>
                    <a:pt x="0" y="65"/>
                    <a:pt x="1" y="106"/>
                  </a:cubicBezTo>
                  <a:cubicBezTo>
                    <a:pt x="5" y="218"/>
                    <a:pt x="6" y="369"/>
                    <a:pt x="76" y="434"/>
                  </a:cubicBezTo>
                  <a:cubicBezTo>
                    <a:pt x="445" y="790"/>
                    <a:pt x="815" y="1152"/>
                    <a:pt x="1223" y="1461"/>
                  </a:cubicBezTo>
                  <a:cubicBezTo>
                    <a:pt x="4547" y="3980"/>
                    <a:pt x="7879" y="6488"/>
                    <a:pt x="11212" y="8995"/>
                  </a:cubicBezTo>
                  <a:cubicBezTo>
                    <a:pt x="11412" y="9147"/>
                    <a:pt x="11609" y="9339"/>
                    <a:pt x="11868" y="9339"/>
                  </a:cubicBezTo>
                  <a:cubicBezTo>
                    <a:pt x="11941" y="9339"/>
                    <a:pt x="12018" y="9324"/>
                    <a:pt x="12103" y="9288"/>
                  </a:cubicBezTo>
                  <a:cubicBezTo>
                    <a:pt x="11922" y="9060"/>
                    <a:pt x="11779" y="8782"/>
                    <a:pt x="11555" y="8612"/>
                  </a:cubicBezTo>
                  <a:cubicBezTo>
                    <a:pt x="8513" y="6301"/>
                    <a:pt x="5459" y="4004"/>
                    <a:pt x="2405" y="1706"/>
                  </a:cubicBezTo>
                  <a:cubicBezTo>
                    <a:pt x="1652" y="1139"/>
                    <a:pt x="891" y="583"/>
                    <a:pt x="1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0"/>
            <p:cNvSpPr/>
            <p:nvPr/>
          </p:nvSpPr>
          <p:spPr>
            <a:xfrm>
              <a:off x="4738375" y="4165750"/>
              <a:ext cx="306950" cy="234400"/>
            </a:xfrm>
            <a:custGeom>
              <a:rect b="b" l="l" r="r" t="t"/>
              <a:pathLst>
                <a:path extrusionOk="0" h="9376" w="12278">
                  <a:moveTo>
                    <a:pt x="11951" y="1"/>
                  </a:moveTo>
                  <a:cubicBezTo>
                    <a:pt x="11850" y="1"/>
                    <a:pt x="11805" y="179"/>
                    <a:pt x="11732" y="232"/>
                  </a:cubicBezTo>
                  <a:cubicBezTo>
                    <a:pt x="9679" y="1734"/>
                    <a:pt x="7618" y="3226"/>
                    <a:pt x="5589" y="4761"/>
                  </a:cubicBezTo>
                  <a:cubicBezTo>
                    <a:pt x="3776" y="6133"/>
                    <a:pt x="2000" y="7552"/>
                    <a:pt x="211" y="8955"/>
                  </a:cubicBezTo>
                  <a:cubicBezTo>
                    <a:pt x="121" y="9026"/>
                    <a:pt x="69" y="9146"/>
                    <a:pt x="0" y="9242"/>
                  </a:cubicBezTo>
                  <a:cubicBezTo>
                    <a:pt x="87" y="9282"/>
                    <a:pt x="174" y="9319"/>
                    <a:pt x="304" y="9375"/>
                  </a:cubicBezTo>
                  <a:cubicBezTo>
                    <a:pt x="416" y="9305"/>
                    <a:pt x="536" y="9243"/>
                    <a:pt x="642" y="9164"/>
                  </a:cubicBezTo>
                  <a:cubicBezTo>
                    <a:pt x="2971" y="7410"/>
                    <a:pt x="5302" y="5662"/>
                    <a:pt x="7623" y="3897"/>
                  </a:cubicBezTo>
                  <a:cubicBezTo>
                    <a:pt x="9068" y="2797"/>
                    <a:pt x="10498" y="1674"/>
                    <a:pt x="11930" y="557"/>
                  </a:cubicBezTo>
                  <a:cubicBezTo>
                    <a:pt x="12079" y="440"/>
                    <a:pt x="12278" y="286"/>
                    <a:pt x="12079" y="76"/>
                  </a:cubicBezTo>
                  <a:cubicBezTo>
                    <a:pt x="12028" y="22"/>
                    <a:pt x="11986" y="1"/>
                    <a:pt x="119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0"/>
            <p:cNvSpPr/>
            <p:nvPr/>
          </p:nvSpPr>
          <p:spPr>
            <a:xfrm>
              <a:off x="5408450" y="3689200"/>
              <a:ext cx="312600" cy="232250"/>
            </a:xfrm>
            <a:custGeom>
              <a:rect b="b" l="l" r="r" t="t"/>
              <a:pathLst>
                <a:path extrusionOk="0" h="9290" w="12504">
                  <a:moveTo>
                    <a:pt x="12101" y="1"/>
                  </a:moveTo>
                  <a:cubicBezTo>
                    <a:pt x="11953" y="1"/>
                    <a:pt x="11836" y="30"/>
                    <a:pt x="11702" y="132"/>
                  </a:cubicBezTo>
                  <a:cubicBezTo>
                    <a:pt x="9524" y="1794"/>
                    <a:pt x="7331" y="3437"/>
                    <a:pt x="5147" y="5093"/>
                  </a:cubicBezTo>
                  <a:cubicBezTo>
                    <a:pt x="3661" y="6223"/>
                    <a:pt x="2174" y="7354"/>
                    <a:pt x="704" y="8504"/>
                  </a:cubicBezTo>
                  <a:cubicBezTo>
                    <a:pt x="481" y="8677"/>
                    <a:pt x="1" y="8871"/>
                    <a:pt x="263" y="9213"/>
                  </a:cubicBezTo>
                  <a:cubicBezTo>
                    <a:pt x="306" y="9268"/>
                    <a:pt x="348" y="9290"/>
                    <a:pt x="391" y="9290"/>
                  </a:cubicBezTo>
                  <a:cubicBezTo>
                    <a:pt x="551" y="9290"/>
                    <a:pt x="716" y="8982"/>
                    <a:pt x="890" y="8896"/>
                  </a:cubicBezTo>
                  <a:cubicBezTo>
                    <a:pt x="1196" y="8743"/>
                    <a:pt x="1446" y="8482"/>
                    <a:pt x="1725" y="8273"/>
                  </a:cubicBezTo>
                  <a:cubicBezTo>
                    <a:pt x="4919" y="5873"/>
                    <a:pt x="8118" y="3479"/>
                    <a:pt x="11309" y="1073"/>
                  </a:cubicBezTo>
                  <a:cubicBezTo>
                    <a:pt x="11685" y="790"/>
                    <a:pt x="12022" y="455"/>
                    <a:pt x="12504" y="33"/>
                  </a:cubicBezTo>
                  <a:cubicBezTo>
                    <a:pt x="12340" y="17"/>
                    <a:pt x="12212" y="1"/>
                    <a:pt x="121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0"/>
            <p:cNvSpPr/>
            <p:nvPr/>
          </p:nvSpPr>
          <p:spPr>
            <a:xfrm>
              <a:off x="4735400" y="3687825"/>
              <a:ext cx="310325" cy="233650"/>
            </a:xfrm>
            <a:custGeom>
              <a:rect b="b" l="l" r="r" t="t"/>
              <a:pathLst>
                <a:path extrusionOk="0" h="9346" w="12413">
                  <a:moveTo>
                    <a:pt x="370" y="0"/>
                  </a:moveTo>
                  <a:cubicBezTo>
                    <a:pt x="296" y="0"/>
                    <a:pt x="229" y="29"/>
                    <a:pt x="174" y="100"/>
                  </a:cubicBezTo>
                  <a:cubicBezTo>
                    <a:pt x="1" y="330"/>
                    <a:pt x="429" y="559"/>
                    <a:pt x="628" y="710"/>
                  </a:cubicBezTo>
                  <a:cubicBezTo>
                    <a:pt x="4394" y="3569"/>
                    <a:pt x="8174" y="6408"/>
                    <a:pt x="11952" y="9251"/>
                  </a:cubicBezTo>
                  <a:cubicBezTo>
                    <a:pt x="12004" y="9290"/>
                    <a:pt x="12085" y="9346"/>
                    <a:pt x="12130" y="9346"/>
                  </a:cubicBezTo>
                  <a:cubicBezTo>
                    <a:pt x="12137" y="9346"/>
                    <a:pt x="12143" y="9345"/>
                    <a:pt x="12147" y="9342"/>
                  </a:cubicBezTo>
                  <a:cubicBezTo>
                    <a:pt x="12212" y="9307"/>
                    <a:pt x="12243" y="9210"/>
                    <a:pt x="12412" y="8947"/>
                  </a:cubicBezTo>
                  <a:cubicBezTo>
                    <a:pt x="12244" y="8851"/>
                    <a:pt x="12042" y="8763"/>
                    <a:pt x="11872" y="8637"/>
                  </a:cubicBezTo>
                  <a:cubicBezTo>
                    <a:pt x="8233" y="5863"/>
                    <a:pt x="4600" y="3081"/>
                    <a:pt x="956" y="314"/>
                  </a:cubicBezTo>
                  <a:cubicBezTo>
                    <a:pt x="795" y="192"/>
                    <a:pt x="561" y="0"/>
                    <a:pt x="3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0"/>
            <p:cNvSpPr/>
            <p:nvPr/>
          </p:nvSpPr>
          <p:spPr>
            <a:xfrm>
              <a:off x="5350975" y="3554775"/>
              <a:ext cx="232900" cy="302500"/>
            </a:xfrm>
            <a:custGeom>
              <a:rect b="b" l="l" r="r" t="t"/>
              <a:pathLst>
                <a:path extrusionOk="0" h="12100" w="9316">
                  <a:moveTo>
                    <a:pt x="9191" y="1"/>
                  </a:moveTo>
                  <a:cubicBezTo>
                    <a:pt x="9107" y="54"/>
                    <a:pt x="8998" y="87"/>
                    <a:pt x="8938" y="162"/>
                  </a:cubicBezTo>
                  <a:cubicBezTo>
                    <a:pt x="8074" y="1221"/>
                    <a:pt x="7189" y="2263"/>
                    <a:pt x="6367" y="3352"/>
                  </a:cubicBezTo>
                  <a:cubicBezTo>
                    <a:pt x="4442" y="5900"/>
                    <a:pt x="2546" y="8469"/>
                    <a:pt x="648" y="11035"/>
                  </a:cubicBezTo>
                  <a:cubicBezTo>
                    <a:pt x="405" y="11363"/>
                    <a:pt x="215" y="11726"/>
                    <a:pt x="1" y="12075"/>
                  </a:cubicBezTo>
                  <a:cubicBezTo>
                    <a:pt x="69" y="12092"/>
                    <a:pt x="130" y="12100"/>
                    <a:pt x="185" y="12100"/>
                  </a:cubicBezTo>
                  <a:cubicBezTo>
                    <a:pt x="647" y="12100"/>
                    <a:pt x="688" y="11540"/>
                    <a:pt x="986" y="11322"/>
                  </a:cubicBezTo>
                  <a:cubicBezTo>
                    <a:pt x="1163" y="11191"/>
                    <a:pt x="1285" y="10983"/>
                    <a:pt x="1423" y="10801"/>
                  </a:cubicBezTo>
                  <a:cubicBezTo>
                    <a:pt x="3459" y="8118"/>
                    <a:pt x="5494" y="5433"/>
                    <a:pt x="7526" y="2747"/>
                  </a:cubicBezTo>
                  <a:cubicBezTo>
                    <a:pt x="8133" y="1946"/>
                    <a:pt x="8728" y="1137"/>
                    <a:pt x="9316" y="351"/>
                  </a:cubicBezTo>
                  <a:cubicBezTo>
                    <a:pt x="9256" y="184"/>
                    <a:pt x="9222" y="94"/>
                    <a:pt x="91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0"/>
            <p:cNvSpPr/>
            <p:nvPr/>
          </p:nvSpPr>
          <p:spPr>
            <a:xfrm>
              <a:off x="4871875" y="3555000"/>
              <a:ext cx="234625" cy="303250"/>
            </a:xfrm>
            <a:custGeom>
              <a:rect b="b" l="l" r="r" t="t"/>
              <a:pathLst>
                <a:path extrusionOk="0" h="12130" w="9385">
                  <a:moveTo>
                    <a:pt x="72" y="0"/>
                  </a:moveTo>
                  <a:lnTo>
                    <a:pt x="72" y="0"/>
                  </a:lnTo>
                  <a:cubicBezTo>
                    <a:pt x="0" y="230"/>
                    <a:pt x="19" y="417"/>
                    <a:pt x="182" y="633"/>
                  </a:cubicBezTo>
                  <a:cubicBezTo>
                    <a:pt x="1948" y="2951"/>
                    <a:pt x="3696" y="5283"/>
                    <a:pt x="5455" y="7607"/>
                  </a:cubicBezTo>
                  <a:cubicBezTo>
                    <a:pt x="6488" y="8971"/>
                    <a:pt x="7525" y="10331"/>
                    <a:pt x="8578" y="11679"/>
                  </a:cubicBezTo>
                  <a:cubicBezTo>
                    <a:pt x="8722" y="11864"/>
                    <a:pt x="8850" y="12130"/>
                    <a:pt x="9141" y="12130"/>
                  </a:cubicBezTo>
                  <a:cubicBezTo>
                    <a:pt x="9157" y="12130"/>
                    <a:pt x="9174" y="12129"/>
                    <a:pt x="9191" y="12127"/>
                  </a:cubicBezTo>
                  <a:cubicBezTo>
                    <a:pt x="9257" y="12121"/>
                    <a:pt x="9315" y="12036"/>
                    <a:pt x="9384" y="11980"/>
                  </a:cubicBezTo>
                  <a:cubicBezTo>
                    <a:pt x="9298" y="11890"/>
                    <a:pt x="9230" y="11831"/>
                    <a:pt x="9178" y="11759"/>
                  </a:cubicBezTo>
                  <a:cubicBezTo>
                    <a:pt x="8493" y="10837"/>
                    <a:pt x="7829" y="9898"/>
                    <a:pt x="7124" y="8991"/>
                  </a:cubicBezTo>
                  <a:cubicBezTo>
                    <a:pt x="4896" y="6122"/>
                    <a:pt x="2897" y="3078"/>
                    <a:pt x="522" y="321"/>
                  </a:cubicBezTo>
                  <a:cubicBezTo>
                    <a:pt x="407" y="185"/>
                    <a:pt x="224" y="106"/>
                    <a:pt x="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0"/>
            <p:cNvSpPr/>
            <p:nvPr/>
          </p:nvSpPr>
          <p:spPr>
            <a:xfrm>
              <a:off x="5345775" y="4229150"/>
              <a:ext cx="237450" cy="303800"/>
            </a:xfrm>
            <a:custGeom>
              <a:rect b="b" l="l" r="r" t="t"/>
              <a:pathLst>
                <a:path extrusionOk="0" h="12152" w="9498">
                  <a:moveTo>
                    <a:pt x="395" y="0"/>
                  </a:moveTo>
                  <a:cubicBezTo>
                    <a:pt x="343" y="0"/>
                    <a:pt x="287" y="22"/>
                    <a:pt x="225" y="76"/>
                  </a:cubicBezTo>
                  <a:cubicBezTo>
                    <a:pt x="1" y="270"/>
                    <a:pt x="297" y="326"/>
                    <a:pt x="368" y="423"/>
                  </a:cubicBezTo>
                  <a:cubicBezTo>
                    <a:pt x="1870" y="2475"/>
                    <a:pt x="3363" y="4537"/>
                    <a:pt x="4898" y="6565"/>
                  </a:cubicBezTo>
                  <a:cubicBezTo>
                    <a:pt x="6269" y="8378"/>
                    <a:pt x="7688" y="10156"/>
                    <a:pt x="9093" y="11943"/>
                  </a:cubicBezTo>
                  <a:cubicBezTo>
                    <a:pt x="9170" y="12040"/>
                    <a:pt x="9316" y="12083"/>
                    <a:pt x="9429" y="12151"/>
                  </a:cubicBezTo>
                  <a:cubicBezTo>
                    <a:pt x="9446" y="12068"/>
                    <a:pt x="9466" y="11985"/>
                    <a:pt x="9498" y="11836"/>
                  </a:cubicBezTo>
                  <a:cubicBezTo>
                    <a:pt x="9450" y="11757"/>
                    <a:pt x="9394" y="11633"/>
                    <a:pt x="9315" y="11526"/>
                  </a:cubicBezTo>
                  <a:cubicBezTo>
                    <a:pt x="7560" y="9198"/>
                    <a:pt x="5812" y="6866"/>
                    <a:pt x="4048" y="4546"/>
                  </a:cubicBezTo>
                  <a:cubicBezTo>
                    <a:pt x="2947" y="3100"/>
                    <a:pt x="1824" y="1670"/>
                    <a:pt x="706" y="239"/>
                  </a:cubicBezTo>
                  <a:cubicBezTo>
                    <a:pt x="624" y="134"/>
                    <a:pt x="524"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0"/>
            <p:cNvSpPr/>
            <p:nvPr/>
          </p:nvSpPr>
          <p:spPr>
            <a:xfrm>
              <a:off x="4649925" y="4037650"/>
              <a:ext cx="359850" cy="12750"/>
            </a:xfrm>
            <a:custGeom>
              <a:rect b="b" l="l" r="r" t="t"/>
              <a:pathLst>
                <a:path extrusionOk="0" h="510" w="14394">
                  <a:moveTo>
                    <a:pt x="14198" y="1"/>
                  </a:moveTo>
                  <a:cubicBezTo>
                    <a:pt x="14097" y="1"/>
                    <a:pt x="13977" y="48"/>
                    <a:pt x="13896" y="48"/>
                  </a:cubicBezTo>
                  <a:cubicBezTo>
                    <a:pt x="13895" y="48"/>
                    <a:pt x="13895" y="48"/>
                    <a:pt x="13895" y="48"/>
                  </a:cubicBezTo>
                  <a:cubicBezTo>
                    <a:pt x="12552" y="39"/>
                    <a:pt x="11209" y="37"/>
                    <a:pt x="9867" y="37"/>
                  </a:cubicBezTo>
                  <a:cubicBezTo>
                    <a:pt x="8972" y="37"/>
                    <a:pt x="8077" y="38"/>
                    <a:pt x="7182" y="38"/>
                  </a:cubicBezTo>
                  <a:cubicBezTo>
                    <a:pt x="6302" y="38"/>
                    <a:pt x="5421" y="38"/>
                    <a:pt x="4541" y="38"/>
                  </a:cubicBezTo>
                  <a:cubicBezTo>
                    <a:pt x="3220" y="38"/>
                    <a:pt x="1899" y="38"/>
                    <a:pt x="578" y="42"/>
                  </a:cubicBezTo>
                  <a:cubicBezTo>
                    <a:pt x="577" y="42"/>
                    <a:pt x="576" y="42"/>
                    <a:pt x="575" y="42"/>
                  </a:cubicBezTo>
                  <a:cubicBezTo>
                    <a:pt x="488" y="42"/>
                    <a:pt x="377" y="23"/>
                    <a:pt x="276" y="23"/>
                  </a:cubicBezTo>
                  <a:cubicBezTo>
                    <a:pt x="134" y="23"/>
                    <a:pt x="13" y="61"/>
                    <a:pt x="7" y="244"/>
                  </a:cubicBezTo>
                  <a:cubicBezTo>
                    <a:pt x="1" y="442"/>
                    <a:pt x="127" y="482"/>
                    <a:pt x="274" y="482"/>
                  </a:cubicBezTo>
                  <a:cubicBezTo>
                    <a:pt x="370" y="482"/>
                    <a:pt x="476" y="465"/>
                    <a:pt x="558" y="465"/>
                  </a:cubicBezTo>
                  <a:cubicBezTo>
                    <a:pt x="2437" y="467"/>
                    <a:pt x="4317" y="468"/>
                    <a:pt x="6196" y="468"/>
                  </a:cubicBezTo>
                  <a:cubicBezTo>
                    <a:pt x="8756" y="468"/>
                    <a:pt x="11316" y="465"/>
                    <a:pt x="13875" y="458"/>
                  </a:cubicBezTo>
                  <a:cubicBezTo>
                    <a:pt x="13876" y="458"/>
                    <a:pt x="13877" y="458"/>
                    <a:pt x="13877" y="458"/>
                  </a:cubicBezTo>
                  <a:cubicBezTo>
                    <a:pt x="13962" y="458"/>
                    <a:pt x="14090" y="509"/>
                    <a:pt x="14197" y="509"/>
                  </a:cubicBezTo>
                  <a:cubicBezTo>
                    <a:pt x="14306" y="509"/>
                    <a:pt x="14393" y="456"/>
                    <a:pt x="14386" y="237"/>
                  </a:cubicBezTo>
                  <a:cubicBezTo>
                    <a:pt x="14380" y="48"/>
                    <a:pt x="14298" y="1"/>
                    <a:pt x="141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0"/>
            <p:cNvSpPr/>
            <p:nvPr/>
          </p:nvSpPr>
          <p:spPr>
            <a:xfrm>
              <a:off x="5217350" y="4261950"/>
              <a:ext cx="20175" cy="359550"/>
            </a:xfrm>
            <a:custGeom>
              <a:rect b="b" l="l" r="r" t="t"/>
              <a:pathLst>
                <a:path extrusionOk="0" h="14382" w="807">
                  <a:moveTo>
                    <a:pt x="404" y="1"/>
                  </a:moveTo>
                  <a:cubicBezTo>
                    <a:pt x="0" y="1"/>
                    <a:pt x="206" y="346"/>
                    <a:pt x="206" y="513"/>
                  </a:cubicBezTo>
                  <a:cubicBezTo>
                    <a:pt x="192" y="4952"/>
                    <a:pt x="193" y="9391"/>
                    <a:pt x="198" y="13830"/>
                  </a:cubicBezTo>
                  <a:cubicBezTo>
                    <a:pt x="198" y="14035"/>
                    <a:pt x="92" y="14381"/>
                    <a:pt x="405" y="14381"/>
                  </a:cubicBezTo>
                  <a:cubicBezTo>
                    <a:pt x="409" y="14381"/>
                    <a:pt x="414" y="14381"/>
                    <a:pt x="419" y="14381"/>
                  </a:cubicBezTo>
                  <a:cubicBezTo>
                    <a:pt x="733" y="14371"/>
                    <a:pt x="621" y="14020"/>
                    <a:pt x="621" y="13809"/>
                  </a:cubicBezTo>
                  <a:cubicBezTo>
                    <a:pt x="628" y="11609"/>
                    <a:pt x="625" y="9407"/>
                    <a:pt x="625" y="7205"/>
                  </a:cubicBezTo>
                  <a:cubicBezTo>
                    <a:pt x="625" y="4967"/>
                    <a:pt x="630" y="2731"/>
                    <a:pt x="616" y="492"/>
                  </a:cubicBezTo>
                  <a:cubicBezTo>
                    <a:pt x="615" y="331"/>
                    <a:pt x="806" y="12"/>
                    <a:pt x="427" y="1"/>
                  </a:cubicBezTo>
                  <a:cubicBezTo>
                    <a:pt x="419" y="1"/>
                    <a:pt x="411" y="1"/>
                    <a:pt x="4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0"/>
            <p:cNvSpPr/>
            <p:nvPr/>
          </p:nvSpPr>
          <p:spPr>
            <a:xfrm>
              <a:off x="5218425" y="3466350"/>
              <a:ext cx="18025" cy="359800"/>
            </a:xfrm>
            <a:custGeom>
              <a:rect b="b" l="l" r="r" t="t"/>
              <a:pathLst>
                <a:path extrusionOk="0" h="14392" w="721">
                  <a:moveTo>
                    <a:pt x="377" y="1"/>
                  </a:moveTo>
                  <a:cubicBezTo>
                    <a:pt x="368" y="1"/>
                    <a:pt x="359" y="1"/>
                    <a:pt x="350" y="2"/>
                  </a:cubicBezTo>
                  <a:cubicBezTo>
                    <a:pt x="67" y="19"/>
                    <a:pt x="154" y="331"/>
                    <a:pt x="154" y="531"/>
                  </a:cubicBezTo>
                  <a:cubicBezTo>
                    <a:pt x="150" y="2751"/>
                    <a:pt x="152" y="4970"/>
                    <a:pt x="152" y="7190"/>
                  </a:cubicBezTo>
                  <a:cubicBezTo>
                    <a:pt x="152" y="9445"/>
                    <a:pt x="148" y="11699"/>
                    <a:pt x="159" y="13954"/>
                  </a:cubicBezTo>
                  <a:cubicBezTo>
                    <a:pt x="161" y="14105"/>
                    <a:pt x="1" y="14380"/>
                    <a:pt x="359" y="14391"/>
                  </a:cubicBezTo>
                  <a:cubicBezTo>
                    <a:pt x="367" y="14391"/>
                    <a:pt x="374" y="14391"/>
                    <a:pt x="380" y="14391"/>
                  </a:cubicBezTo>
                  <a:cubicBezTo>
                    <a:pt x="720" y="14391"/>
                    <a:pt x="577" y="14120"/>
                    <a:pt x="577" y="13971"/>
                  </a:cubicBezTo>
                  <a:cubicBezTo>
                    <a:pt x="585" y="9478"/>
                    <a:pt x="583" y="4986"/>
                    <a:pt x="581" y="494"/>
                  </a:cubicBezTo>
                  <a:cubicBezTo>
                    <a:pt x="581" y="301"/>
                    <a:pt x="651" y="1"/>
                    <a:pt x="3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0"/>
            <p:cNvSpPr/>
            <p:nvPr/>
          </p:nvSpPr>
          <p:spPr>
            <a:xfrm>
              <a:off x="5445200" y="4038025"/>
              <a:ext cx="360325" cy="12025"/>
            </a:xfrm>
            <a:custGeom>
              <a:rect b="b" l="l" r="r" t="t"/>
              <a:pathLst>
                <a:path extrusionOk="0" h="481" w="14413">
                  <a:moveTo>
                    <a:pt x="185" y="0"/>
                  </a:moveTo>
                  <a:cubicBezTo>
                    <a:pt x="84" y="0"/>
                    <a:pt x="1" y="45"/>
                    <a:pt x="9" y="249"/>
                  </a:cubicBezTo>
                  <a:cubicBezTo>
                    <a:pt x="17" y="436"/>
                    <a:pt x="96" y="481"/>
                    <a:pt x="191" y="481"/>
                  </a:cubicBezTo>
                  <a:cubicBezTo>
                    <a:pt x="276" y="481"/>
                    <a:pt x="374" y="445"/>
                    <a:pt x="445" y="445"/>
                  </a:cubicBezTo>
                  <a:cubicBezTo>
                    <a:pt x="446" y="445"/>
                    <a:pt x="446" y="445"/>
                    <a:pt x="447" y="445"/>
                  </a:cubicBezTo>
                  <a:cubicBezTo>
                    <a:pt x="1895" y="453"/>
                    <a:pt x="3343" y="454"/>
                    <a:pt x="4790" y="454"/>
                  </a:cubicBezTo>
                  <a:cubicBezTo>
                    <a:pt x="5580" y="454"/>
                    <a:pt x="6369" y="454"/>
                    <a:pt x="7159" y="454"/>
                  </a:cubicBezTo>
                  <a:cubicBezTo>
                    <a:pt x="8054" y="454"/>
                    <a:pt x="8949" y="454"/>
                    <a:pt x="9844" y="454"/>
                  </a:cubicBezTo>
                  <a:cubicBezTo>
                    <a:pt x="11187" y="454"/>
                    <a:pt x="12529" y="453"/>
                    <a:pt x="13873" y="452"/>
                  </a:cubicBezTo>
                  <a:cubicBezTo>
                    <a:pt x="13874" y="452"/>
                    <a:pt x="13875" y="452"/>
                    <a:pt x="13876" y="452"/>
                  </a:cubicBezTo>
                  <a:cubicBezTo>
                    <a:pt x="13951" y="452"/>
                    <a:pt x="14042" y="464"/>
                    <a:pt x="14126" y="464"/>
                  </a:cubicBezTo>
                  <a:cubicBezTo>
                    <a:pt x="14266" y="464"/>
                    <a:pt x="14390" y="431"/>
                    <a:pt x="14400" y="255"/>
                  </a:cubicBezTo>
                  <a:cubicBezTo>
                    <a:pt x="14413" y="52"/>
                    <a:pt x="14276" y="18"/>
                    <a:pt x="14125" y="18"/>
                  </a:cubicBezTo>
                  <a:cubicBezTo>
                    <a:pt x="14050" y="18"/>
                    <a:pt x="13971" y="26"/>
                    <a:pt x="13906" y="26"/>
                  </a:cubicBezTo>
                  <a:cubicBezTo>
                    <a:pt x="11891" y="25"/>
                    <a:pt x="9876" y="24"/>
                    <a:pt x="7862" y="24"/>
                  </a:cubicBezTo>
                  <a:cubicBezTo>
                    <a:pt x="5384" y="24"/>
                    <a:pt x="2906" y="25"/>
                    <a:pt x="427" y="29"/>
                  </a:cubicBezTo>
                  <a:cubicBezTo>
                    <a:pt x="359" y="29"/>
                    <a:pt x="266" y="0"/>
                    <a:pt x="1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0"/>
            <p:cNvSpPr/>
            <p:nvPr/>
          </p:nvSpPr>
          <p:spPr>
            <a:xfrm>
              <a:off x="5374675" y="3657275"/>
              <a:ext cx="243075" cy="236150"/>
            </a:xfrm>
            <a:custGeom>
              <a:rect b="b" l="l" r="r" t="t"/>
              <a:pathLst>
                <a:path extrusionOk="0" h="9446" w="9723">
                  <a:moveTo>
                    <a:pt x="9487" y="1"/>
                  </a:moveTo>
                  <a:cubicBezTo>
                    <a:pt x="9477" y="1"/>
                    <a:pt x="9468" y="2"/>
                    <a:pt x="9459" y="6"/>
                  </a:cubicBezTo>
                  <a:cubicBezTo>
                    <a:pt x="9261" y="89"/>
                    <a:pt x="9042" y="177"/>
                    <a:pt x="8895" y="325"/>
                  </a:cubicBezTo>
                  <a:cubicBezTo>
                    <a:pt x="6047" y="3195"/>
                    <a:pt x="3206" y="6074"/>
                    <a:pt x="368" y="8955"/>
                  </a:cubicBezTo>
                  <a:cubicBezTo>
                    <a:pt x="266" y="9058"/>
                    <a:pt x="0" y="9148"/>
                    <a:pt x="233" y="9370"/>
                  </a:cubicBezTo>
                  <a:cubicBezTo>
                    <a:pt x="290" y="9424"/>
                    <a:pt x="337" y="9445"/>
                    <a:pt x="377" y="9445"/>
                  </a:cubicBezTo>
                  <a:cubicBezTo>
                    <a:pt x="482" y="9445"/>
                    <a:pt x="542" y="9303"/>
                    <a:pt x="610" y="9236"/>
                  </a:cubicBezTo>
                  <a:cubicBezTo>
                    <a:pt x="3504" y="6385"/>
                    <a:pt x="6394" y="3531"/>
                    <a:pt x="9281" y="673"/>
                  </a:cubicBezTo>
                  <a:cubicBezTo>
                    <a:pt x="9413" y="543"/>
                    <a:pt x="9511" y="374"/>
                    <a:pt x="9722" y="93"/>
                  </a:cubicBezTo>
                  <a:cubicBezTo>
                    <a:pt x="9642" y="65"/>
                    <a:pt x="9552" y="1"/>
                    <a:pt x="94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0"/>
            <p:cNvSpPr/>
            <p:nvPr/>
          </p:nvSpPr>
          <p:spPr>
            <a:xfrm>
              <a:off x="4839825" y="3656200"/>
              <a:ext cx="240150" cy="237175"/>
            </a:xfrm>
            <a:custGeom>
              <a:rect b="b" l="l" r="r" t="t"/>
              <a:pathLst>
                <a:path extrusionOk="0" h="9487" w="9606">
                  <a:moveTo>
                    <a:pt x="253" y="0"/>
                  </a:moveTo>
                  <a:cubicBezTo>
                    <a:pt x="188" y="50"/>
                    <a:pt x="79" y="90"/>
                    <a:pt x="64" y="153"/>
                  </a:cubicBezTo>
                  <a:cubicBezTo>
                    <a:pt x="1" y="409"/>
                    <a:pt x="187" y="562"/>
                    <a:pt x="345" y="718"/>
                  </a:cubicBezTo>
                  <a:cubicBezTo>
                    <a:pt x="3234" y="3574"/>
                    <a:pt x="6125" y="6428"/>
                    <a:pt x="9018" y="9279"/>
                  </a:cubicBezTo>
                  <a:cubicBezTo>
                    <a:pt x="9086" y="9347"/>
                    <a:pt x="9143" y="9487"/>
                    <a:pt x="9250" y="9487"/>
                  </a:cubicBezTo>
                  <a:cubicBezTo>
                    <a:pt x="9290" y="9487"/>
                    <a:pt x="9337" y="9467"/>
                    <a:pt x="9395" y="9415"/>
                  </a:cubicBezTo>
                  <a:cubicBezTo>
                    <a:pt x="9605" y="9229"/>
                    <a:pt x="9400" y="9136"/>
                    <a:pt x="9301" y="9036"/>
                  </a:cubicBezTo>
                  <a:cubicBezTo>
                    <a:pt x="6436" y="6131"/>
                    <a:pt x="3569" y="3229"/>
                    <a:pt x="698" y="329"/>
                  </a:cubicBezTo>
                  <a:cubicBezTo>
                    <a:pt x="579" y="208"/>
                    <a:pt x="420" y="123"/>
                    <a:pt x="2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0"/>
            <p:cNvSpPr/>
            <p:nvPr/>
          </p:nvSpPr>
          <p:spPr>
            <a:xfrm>
              <a:off x="4836925" y="4194775"/>
              <a:ext cx="240900" cy="236175"/>
            </a:xfrm>
            <a:custGeom>
              <a:rect b="b" l="l" r="r" t="t"/>
              <a:pathLst>
                <a:path extrusionOk="0" h="9447" w="9636">
                  <a:moveTo>
                    <a:pt x="9362" y="0"/>
                  </a:moveTo>
                  <a:cubicBezTo>
                    <a:pt x="9230" y="0"/>
                    <a:pt x="9175" y="159"/>
                    <a:pt x="9096" y="237"/>
                  </a:cubicBezTo>
                  <a:cubicBezTo>
                    <a:pt x="6239" y="3050"/>
                    <a:pt x="3387" y="5867"/>
                    <a:pt x="538" y="8685"/>
                  </a:cubicBezTo>
                  <a:cubicBezTo>
                    <a:pt x="351" y="8869"/>
                    <a:pt x="0" y="9103"/>
                    <a:pt x="230" y="9349"/>
                  </a:cubicBezTo>
                  <a:cubicBezTo>
                    <a:pt x="294" y="9418"/>
                    <a:pt x="357" y="9446"/>
                    <a:pt x="419" y="9446"/>
                  </a:cubicBezTo>
                  <a:cubicBezTo>
                    <a:pt x="598" y="9446"/>
                    <a:pt x="760" y="9208"/>
                    <a:pt x="891" y="9074"/>
                  </a:cubicBezTo>
                  <a:cubicBezTo>
                    <a:pt x="3726" y="6213"/>
                    <a:pt x="6554" y="3347"/>
                    <a:pt x="9381" y="481"/>
                  </a:cubicBezTo>
                  <a:cubicBezTo>
                    <a:pt x="9465" y="396"/>
                    <a:pt x="9544" y="304"/>
                    <a:pt x="9636" y="205"/>
                  </a:cubicBezTo>
                  <a:cubicBezTo>
                    <a:pt x="9565" y="129"/>
                    <a:pt x="9527" y="60"/>
                    <a:pt x="9470" y="30"/>
                  </a:cubicBezTo>
                  <a:cubicBezTo>
                    <a:pt x="9428" y="9"/>
                    <a:pt x="9393" y="0"/>
                    <a:pt x="93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0"/>
            <p:cNvSpPr/>
            <p:nvPr/>
          </p:nvSpPr>
          <p:spPr>
            <a:xfrm>
              <a:off x="5374825" y="4194425"/>
              <a:ext cx="240675" cy="235650"/>
            </a:xfrm>
            <a:custGeom>
              <a:rect b="b" l="l" r="r" t="t"/>
              <a:pathLst>
                <a:path extrusionOk="0" h="9426" w="9627">
                  <a:moveTo>
                    <a:pt x="368" y="1"/>
                  </a:moveTo>
                  <a:cubicBezTo>
                    <a:pt x="322" y="1"/>
                    <a:pt x="270" y="28"/>
                    <a:pt x="208" y="98"/>
                  </a:cubicBezTo>
                  <a:cubicBezTo>
                    <a:pt x="1" y="332"/>
                    <a:pt x="282" y="410"/>
                    <a:pt x="382" y="510"/>
                  </a:cubicBezTo>
                  <a:cubicBezTo>
                    <a:pt x="2112" y="2254"/>
                    <a:pt x="3856" y="3981"/>
                    <a:pt x="5585" y="5727"/>
                  </a:cubicBezTo>
                  <a:cubicBezTo>
                    <a:pt x="6716" y="6870"/>
                    <a:pt x="7817" y="8039"/>
                    <a:pt x="8947" y="9181"/>
                  </a:cubicBezTo>
                  <a:cubicBezTo>
                    <a:pt x="9075" y="9312"/>
                    <a:pt x="9292" y="9361"/>
                    <a:pt x="9476" y="9425"/>
                  </a:cubicBezTo>
                  <a:cubicBezTo>
                    <a:pt x="9477" y="9426"/>
                    <a:pt x="9478" y="9426"/>
                    <a:pt x="9479" y="9426"/>
                  </a:cubicBezTo>
                  <a:cubicBezTo>
                    <a:pt x="9505" y="9426"/>
                    <a:pt x="9574" y="9302"/>
                    <a:pt x="9627" y="9234"/>
                  </a:cubicBezTo>
                  <a:cubicBezTo>
                    <a:pt x="9492" y="9058"/>
                    <a:pt x="9391" y="8889"/>
                    <a:pt x="9256" y="8754"/>
                  </a:cubicBezTo>
                  <a:cubicBezTo>
                    <a:pt x="6380" y="5910"/>
                    <a:pt x="3503" y="3068"/>
                    <a:pt x="621" y="230"/>
                  </a:cubicBezTo>
                  <a:cubicBezTo>
                    <a:pt x="547" y="158"/>
                    <a:pt x="477" y="1"/>
                    <a:pt x="3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6" name="Shape 616"/>
        <p:cNvGrpSpPr/>
        <p:nvPr/>
      </p:nvGrpSpPr>
      <p:grpSpPr>
        <a:xfrm>
          <a:off x="0" y="0"/>
          <a:ext cx="0" cy="0"/>
          <a:chOff x="0" y="0"/>
          <a:chExt cx="0" cy="0"/>
        </a:xfrm>
      </p:grpSpPr>
      <p:pic>
        <p:nvPicPr>
          <p:cNvPr id="617" name="Google Shape;617;p21"/>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618" name="Google Shape;618;p21"/>
          <p:cNvSpPr txBox="1"/>
          <p:nvPr>
            <p:ph type="title"/>
          </p:nvPr>
        </p:nvSpPr>
        <p:spPr>
          <a:xfrm>
            <a:off x="720100" y="1759625"/>
            <a:ext cx="5131500" cy="10116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3600"/>
              <a:buNone/>
              <a:defRPr sz="5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19" name="Google Shape;619;p21"/>
          <p:cNvSpPr txBox="1"/>
          <p:nvPr>
            <p:ph idx="1" type="subTitle"/>
          </p:nvPr>
        </p:nvSpPr>
        <p:spPr>
          <a:xfrm>
            <a:off x="720000" y="2737825"/>
            <a:ext cx="5131500" cy="1169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620" name="Google Shape;620;p21"/>
          <p:cNvGrpSpPr/>
          <p:nvPr/>
        </p:nvGrpSpPr>
        <p:grpSpPr>
          <a:xfrm>
            <a:off x="41650" y="4442135"/>
            <a:ext cx="617719" cy="617655"/>
            <a:chOff x="3248075" y="3436175"/>
            <a:chExt cx="1216700" cy="1216575"/>
          </a:xfrm>
        </p:grpSpPr>
        <p:sp>
          <p:nvSpPr>
            <p:cNvPr id="621" name="Google Shape;621;p21"/>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1"/>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1"/>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1"/>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1"/>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1"/>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1"/>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1"/>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1"/>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1"/>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1"/>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1"/>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1"/>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1"/>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1"/>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1"/>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1"/>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1"/>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1"/>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1"/>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1"/>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1"/>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1"/>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1"/>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1"/>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1"/>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1"/>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1"/>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1"/>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1"/>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1"/>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1"/>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3" name="Google Shape;653;p21"/>
          <p:cNvGrpSpPr/>
          <p:nvPr/>
        </p:nvGrpSpPr>
        <p:grpSpPr>
          <a:xfrm>
            <a:off x="8476050" y="58710"/>
            <a:ext cx="617719" cy="617655"/>
            <a:chOff x="3248075" y="3436175"/>
            <a:chExt cx="1216700" cy="1216575"/>
          </a:xfrm>
        </p:grpSpPr>
        <p:sp>
          <p:nvSpPr>
            <p:cNvPr id="654" name="Google Shape;654;p21"/>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1"/>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1"/>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1"/>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1"/>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1"/>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1"/>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1"/>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1"/>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1"/>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1"/>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1"/>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1"/>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1"/>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1"/>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1"/>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1"/>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1"/>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1"/>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1"/>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1"/>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1"/>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1"/>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1"/>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1"/>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1"/>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1"/>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1"/>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1"/>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1"/>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1"/>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1"/>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6" name="Google Shape;686;p21"/>
          <p:cNvSpPr/>
          <p:nvPr/>
        </p:nvSpPr>
        <p:spPr>
          <a:xfrm rot="-820355">
            <a:off x="7902027" y="2694399"/>
            <a:ext cx="710741" cy="911277"/>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1"/>
          <p:cNvSpPr/>
          <p:nvPr/>
        </p:nvSpPr>
        <p:spPr>
          <a:xfrm rot="932611">
            <a:off x="3013593" y="217326"/>
            <a:ext cx="710900" cy="911296"/>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88" name="Shape 688"/>
        <p:cNvGrpSpPr/>
        <p:nvPr/>
      </p:nvGrpSpPr>
      <p:grpSpPr>
        <a:xfrm>
          <a:off x="0" y="0"/>
          <a:ext cx="0" cy="0"/>
          <a:chOff x="0" y="0"/>
          <a:chExt cx="0" cy="0"/>
        </a:xfrm>
      </p:grpSpPr>
      <p:pic>
        <p:nvPicPr>
          <p:cNvPr id="689" name="Google Shape;689;p22"/>
          <p:cNvPicPr preferRelativeResize="0"/>
          <p:nvPr/>
        </p:nvPicPr>
        <p:blipFill>
          <a:blip r:embed="rId2">
            <a:alphaModFix amt="35000"/>
          </a:blip>
          <a:stretch>
            <a:fillRect/>
          </a:stretch>
        </p:blipFill>
        <p:spPr>
          <a:xfrm>
            <a:off x="-281575" y="-225250"/>
            <a:ext cx="9780152" cy="5594026"/>
          </a:xfrm>
          <a:prstGeom prst="rect">
            <a:avLst/>
          </a:prstGeom>
          <a:noFill/>
          <a:ln>
            <a:noFill/>
          </a:ln>
        </p:spPr>
      </p:pic>
      <p:sp>
        <p:nvSpPr>
          <p:cNvPr id="690" name="Google Shape;690;p22"/>
          <p:cNvSpPr txBox="1"/>
          <p:nvPr>
            <p:ph type="title"/>
          </p:nvPr>
        </p:nvSpPr>
        <p:spPr>
          <a:xfrm>
            <a:off x="720000" y="4013400"/>
            <a:ext cx="7704000" cy="590100"/>
          </a:xfrm>
          <a:prstGeom prst="rect">
            <a:avLst/>
          </a:prstGeom>
          <a:solidFill>
            <a:schemeClr val="accent1"/>
          </a:solidFill>
          <a:ln>
            <a:noFill/>
          </a:ln>
        </p:spPr>
        <p:txBody>
          <a:bodyPr anchorCtr="0" anchor="b" bIns="91425" lIns="91425" spcFirstLastPara="1" rIns="91425" wrap="square" tIns="91425">
            <a:noAutofit/>
          </a:bodyPr>
          <a:lstStyle>
            <a:lvl1pPr lvl="0" rtl="0" algn="ctr">
              <a:spcBef>
                <a:spcPts val="0"/>
              </a:spcBef>
              <a:spcAft>
                <a:spcPts val="0"/>
              </a:spcAft>
              <a:buSzPts val="3000"/>
              <a:buNone/>
              <a:defRPr sz="2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91" name="Shape 691"/>
        <p:cNvGrpSpPr/>
        <p:nvPr/>
      </p:nvGrpSpPr>
      <p:grpSpPr>
        <a:xfrm>
          <a:off x="0" y="0"/>
          <a:ext cx="0" cy="0"/>
          <a:chOff x="0" y="0"/>
          <a:chExt cx="0" cy="0"/>
        </a:xfrm>
      </p:grpSpPr>
      <p:pic>
        <p:nvPicPr>
          <p:cNvPr id="692" name="Google Shape;692;p23"/>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693" name="Google Shape;693;p23"/>
          <p:cNvSpPr txBox="1"/>
          <p:nvPr>
            <p:ph idx="1" type="subTitle"/>
          </p:nvPr>
        </p:nvSpPr>
        <p:spPr>
          <a:xfrm>
            <a:off x="3325325" y="2184650"/>
            <a:ext cx="5077500" cy="4404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694" name="Google Shape;694;p23"/>
          <p:cNvSpPr txBox="1"/>
          <p:nvPr>
            <p:ph hasCustomPrompt="1" type="title"/>
          </p:nvPr>
        </p:nvSpPr>
        <p:spPr>
          <a:xfrm rot="406">
            <a:off x="3325327" y="729050"/>
            <a:ext cx="5077500" cy="1455300"/>
          </a:xfrm>
          <a:prstGeom prst="rect">
            <a:avLst/>
          </a:prstGeom>
          <a:noFill/>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r">
              <a:spcBef>
                <a:spcPts val="0"/>
              </a:spcBef>
              <a:spcAft>
                <a:spcPts val="0"/>
              </a:spcAft>
              <a:buSzPts val="9600"/>
              <a:buNone/>
              <a:defRPr sz="80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grpSp>
        <p:nvGrpSpPr>
          <p:cNvPr id="695" name="Google Shape;695;p23"/>
          <p:cNvGrpSpPr/>
          <p:nvPr/>
        </p:nvGrpSpPr>
        <p:grpSpPr>
          <a:xfrm>
            <a:off x="47722" y="4446900"/>
            <a:ext cx="605894" cy="605745"/>
            <a:chOff x="3244225" y="2003875"/>
            <a:chExt cx="1224275" cy="1223975"/>
          </a:xfrm>
        </p:grpSpPr>
        <p:sp>
          <p:nvSpPr>
            <p:cNvPr id="696" name="Google Shape;696;p23"/>
            <p:cNvSpPr/>
            <p:nvPr/>
          </p:nvSpPr>
          <p:spPr>
            <a:xfrm>
              <a:off x="3848650" y="2840750"/>
              <a:ext cx="15325" cy="387100"/>
            </a:xfrm>
            <a:custGeom>
              <a:rect b="b" l="l" r="r" t="t"/>
              <a:pathLst>
                <a:path extrusionOk="0" h="15484" w="613">
                  <a:moveTo>
                    <a:pt x="320" y="1"/>
                  </a:moveTo>
                  <a:cubicBezTo>
                    <a:pt x="314" y="1"/>
                    <a:pt x="309" y="1"/>
                    <a:pt x="303" y="1"/>
                  </a:cubicBezTo>
                  <a:cubicBezTo>
                    <a:pt x="0" y="10"/>
                    <a:pt x="113" y="230"/>
                    <a:pt x="113" y="365"/>
                  </a:cubicBezTo>
                  <a:cubicBezTo>
                    <a:pt x="107" y="3807"/>
                    <a:pt x="108" y="7251"/>
                    <a:pt x="108" y="10693"/>
                  </a:cubicBezTo>
                  <a:cubicBezTo>
                    <a:pt x="108" y="12199"/>
                    <a:pt x="108" y="13705"/>
                    <a:pt x="109" y="15210"/>
                  </a:cubicBezTo>
                  <a:cubicBezTo>
                    <a:pt x="109" y="15341"/>
                    <a:pt x="74" y="15475"/>
                    <a:pt x="294" y="15483"/>
                  </a:cubicBezTo>
                  <a:cubicBezTo>
                    <a:pt x="302" y="15483"/>
                    <a:pt x="310" y="15484"/>
                    <a:pt x="317" y="15484"/>
                  </a:cubicBezTo>
                  <a:cubicBezTo>
                    <a:pt x="535" y="15484"/>
                    <a:pt x="503" y="15344"/>
                    <a:pt x="517" y="15195"/>
                  </a:cubicBezTo>
                  <a:cubicBezTo>
                    <a:pt x="536" y="15001"/>
                    <a:pt x="612" y="14808"/>
                    <a:pt x="610" y="14616"/>
                  </a:cubicBezTo>
                  <a:cubicBezTo>
                    <a:pt x="582" y="9861"/>
                    <a:pt x="547" y="5104"/>
                    <a:pt x="510" y="349"/>
                  </a:cubicBezTo>
                  <a:cubicBezTo>
                    <a:pt x="509" y="210"/>
                    <a:pt x="603" y="1"/>
                    <a:pt x="3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3"/>
            <p:cNvSpPr/>
            <p:nvPr/>
          </p:nvSpPr>
          <p:spPr>
            <a:xfrm>
              <a:off x="3244225" y="2610400"/>
              <a:ext cx="387425" cy="12950"/>
            </a:xfrm>
            <a:custGeom>
              <a:rect b="b" l="l" r="r" t="t"/>
              <a:pathLst>
                <a:path extrusionOk="0" h="518" w="15497">
                  <a:moveTo>
                    <a:pt x="15324" y="1"/>
                  </a:moveTo>
                  <a:cubicBezTo>
                    <a:pt x="15259" y="1"/>
                    <a:pt x="15186" y="22"/>
                    <a:pt x="15128" y="22"/>
                  </a:cubicBezTo>
                  <a:cubicBezTo>
                    <a:pt x="12545" y="17"/>
                    <a:pt x="9963" y="16"/>
                    <a:pt x="7381" y="16"/>
                  </a:cubicBezTo>
                  <a:cubicBezTo>
                    <a:pt x="6520" y="16"/>
                    <a:pt x="5659" y="16"/>
                    <a:pt x="4798" y="16"/>
                  </a:cubicBezTo>
                  <a:cubicBezTo>
                    <a:pt x="3293" y="16"/>
                    <a:pt x="1787" y="16"/>
                    <a:pt x="282" y="15"/>
                  </a:cubicBezTo>
                  <a:cubicBezTo>
                    <a:pt x="251" y="15"/>
                    <a:pt x="221" y="14"/>
                    <a:pt x="192" y="14"/>
                  </a:cubicBezTo>
                  <a:cubicBezTo>
                    <a:pt x="96" y="14"/>
                    <a:pt x="16" y="33"/>
                    <a:pt x="9" y="201"/>
                  </a:cubicBezTo>
                  <a:cubicBezTo>
                    <a:pt x="0" y="446"/>
                    <a:pt x="146" y="411"/>
                    <a:pt x="299" y="425"/>
                  </a:cubicBezTo>
                  <a:cubicBezTo>
                    <a:pt x="490" y="443"/>
                    <a:pt x="680" y="517"/>
                    <a:pt x="870" y="517"/>
                  </a:cubicBezTo>
                  <a:cubicBezTo>
                    <a:pt x="873" y="517"/>
                    <a:pt x="875" y="517"/>
                    <a:pt x="878" y="517"/>
                  </a:cubicBezTo>
                  <a:cubicBezTo>
                    <a:pt x="5633" y="490"/>
                    <a:pt x="10390" y="455"/>
                    <a:pt x="15144" y="418"/>
                  </a:cubicBezTo>
                  <a:cubicBezTo>
                    <a:pt x="15145" y="418"/>
                    <a:pt x="15146" y="418"/>
                    <a:pt x="15147" y="418"/>
                  </a:cubicBezTo>
                  <a:cubicBezTo>
                    <a:pt x="15201" y="418"/>
                    <a:pt x="15266" y="432"/>
                    <a:pt x="15325" y="432"/>
                  </a:cubicBezTo>
                  <a:cubicBezTo>
                    <a:pt x="15419" y="432"/>
                    <a:pt x="15497" y="396"/>
                    <a:pt x="15491" y="211"/>
                  </a:cubicBezTo>
                  <a:cubicBezTo>
                    <a:pt x="15486" y="38"/>
                    <a:pt x="15412" y="1"/>
                    <a:pt x="153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3"/>
            <p:cNvSpPr/>
            <p:nvPr/>
          </p:nvSpPr>
          <p:spPr>
            <a:xfrm>
              <a:off x="4081250" y="2608400"/>
              <a:ext cx="387250" cy="12850"/>
            </a:xfrm>
            <a:custGeom>
              <a:rect b="b" l="l" r="r" t="t"/>
              <a:pathLst>
                <a:path extrusionOk="0" h="514" w="15490">
                  <a:moveTo>
                    <a:pt x="14590" y="1"/>
                  </a:moveTo>
                  <a:cubicBezTo>
                    <a:pt x="14587" y="1"/>
                    <a:pt x="14584" y="1"/>
                    <a:pt x="14580" y="1"/>
                  </a:cubicBezTo>
                  <a:cubicBezTo>
                    <a:pt x="9841" y="27"/>
                    <a:pt x="5103" y="62"/>
                    <a:pt x="364" y="100"/>
                  </a:cubicBezTo>
                  <a:cubicBezTo>
                    <a:pt x="364" y="100"/>
                    <a:pt x="363" y="100"/>
                    <a:pt x="363" y="100"/>
                  </a:cubicBezTo>
                  <a:cubicBezTo>
                    <a:pt x="305" y="100"/>
                    <a:pt x="234" y="81"/>
                    <a:pt x="170" y="81"/>
                  </a:cubicBezTo>
                  <a:cubicBezTo>
                    <a:pt x="81" y="81"/>
                    <a:pt x="7" y="118"/>
                    <a:pt x="4" y="294"/>
                  </a:cubicBezTo>
                  <a:cubicBezTo>
                    <a:pt x="0" y="477"/>
                    <a:pt x="77" y="513"/>
                    <a:pt x="169" y="513"/>
                  </a:cubicBezTo>
                  <a:cubicBezTo>
                    <a:pt x="230" y="513"/>
                    <a:pt x="298" y="497"/>
                    <a:pt x="354" y="497"/>
                  </a:cubicBezTo>
                  <a:cubicBezTo>
                    <a:pt x="2814" y="501"/>
                    <a:pt x="5273" y="501"/>
                    <a:pt x="7732" y="501"/>
                  </a:cubicBezTo>
                  <a:cubicBezTo>
                    <a:pt x="8716" y="501"/>
                    <a:pt x="9700" y="501"/>
                    <a:pt x="10684" y="501"/>
                  </a:cubicBezTo>
                  <a:cubicBezTo>
                    <a:pt x="11514" y="501"/>
                    <a:pt x="12344" y="500"/>
                    <a:pt x="13174" y="500"/>
                  </a:cubicBezTo>
                  <a:cubicBezTo>
                    <a:pt x="13867" y="500"/>
                    <a:pt x="14558" y="501"/>
                    <a:pt x="15250" y="503"/>
                  </a:cubicBezTo>
                  <a:cubicBezTo>
                    <a:pt x="15254" y="503"/>
                    <a:pt x="15257" y="503"/>
                    <a:pt x="15261" y="503"/>
                  </a:cubicBezTo>
                  <a:cubicBezTo>
                    <a:pt x="15424" y="503"/>
                    <a:pt x="15490" y="456"/>
                    <a:pt x="15485" y="278"/>
                  </a:cubicBezTo>
                  <a:cubicBezTo>
                    <a:pt x="15481" y="107"/>
                    <a:pt x="15390" y="105"/>
                    <a:pt x="15260" y="93"/>
                  </a:cubicBezTo>
                  <a:cubicBezTo>
                    <a:pt x="15036" y="74"/>
                    <a:pt x="14813" y="1"/>
                    <a:pt x="145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3"/>
            <p:cNvSpPr/>
            <p:nvPr/>
          </p:nvSpPr>
          <p:spPr>
            <a:xfrm>
              <a:off x="3848900" y="2003875"/>
              <a:ext cx="15325" cy="387050"/>
            </a:xfrm>
            <a:custGeom>
              <a:rect b="b" l="l" r="r" t="t"/>
              <a:pathLst>
                <a:path extrusionOk="0" h="15482" w="613">
                  <a:moveTo>
                    <a:pt x="297" y="0"/>
                  </a:moveTo>
                  <a:cubicBezTo>
                    <a:pt x="76" y="0"/>
                    <a:pt x="108" y="141"/>
                    <a:pt x="94" y="290"/>
                  </a:cubicBezTo>
                  <a:cubicBezTo>
                    <a:pt x="77" y="485"/>
                    <a:pt x="0" y="676"/>
                    <a:pt x="1" y="869"/>
                  </a:cubicBezTo>
                  <a:cubicBezTo>
                    <a:pt x="29" y="5625"/>
                    <a:pt x="64" y="10381"/>
                    <a:pt x="102" y="15135"/>
                  </a:cubicBezTo>
                  <a:cubicBezTo>
                    <a:pt x="103" y="15274"/>
                    <a:pt x="12" y="15482"/>
                    <a:pt x="287" y="15482"/>
                  </a:cubicBezTo>
                  <a:cubicBezTo>
                    <a:pt x="294" y="15482"/>
                    <a:pt x="302" y="15482"/>
                    <a:pt x="309" y="15482"/>
                  </a:cubicBezTo>
                  <a:cubicBezTo>
                    <a:pt x="612" y="15473"/>
                    <a:pt x="499" y="15254"/>
                    <a:pt x="499" y="15119"/>
                  </a:cubicBezTo>
                  <a:cubicBezTo>
                    <a:pt x="505" y="11676"/>
                    <a:pt x="504" y="8233"/>
                    <a:pt x="504" y="4790"/>
                  </a:cubicBezTo>
                  <a:lnTo>
                    <a:pt x="504" y="273"/>
                  </a:lnTo>
                  <a:cubicBezTo>
                    <a:pt x="504" y="143"/>
                    <a:pt x="537" y="9"/>
                    <a:pt x="319" y="0"/>
                  </a:cubicBezTo>
                  <a:cubicBezTo>
                    <a:pt x="311" y="0"/>
                    <a:pt x="304" y="0"/>
                    <a:pt x="2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3"/>
            <p:cNvSpPr/>
            <p:nvPr/>
          </p:nvSpPr>
          <p:spPr>
            <a:xfrm>
              <a:off x="3613275" y="2091500"/>
              <a:ext cx="172100" cy="284050"/>
            </a:xfrm>
            <a:custGeom>
              <a:rect b="b" l="l" r="r" t="t"/>
              <a:pathLst>
                <a:path extrusionOk="0" h="11362" w="6884">
                  <a:moveTo>
                    <a:pt x="212" y="1"/>
                  </a:moveTo>
                  <a:cubicBezTo>
                    <a:pt x="140" y="32"/>
                    <a:pt x="69" y="65"/>
                    <a:pt x="0" y="96"/>
                  </a:cubicBezTo>
                  <a:cubicBezTo>
                    <a:pt x="140" y="371"/>
                    <a:pt x="269" y="653"/>
                    <a:pt x="423" y="921"/>
                  </a:cubicBezTo>
                  <a:cubicBezTo>
                    <a:pt x="2347" y="4290"/>
                    <a:pt x="4272" y="7659"/>
                    <a:pt x="6212" y="11022"/>
                  </a:cubicBezTo>
                  <a:cubicBezTo>
                    <a:pt x="6266" y="11118"/>
                    <a:pt x="6277" y="11361"/>
                    <a:pt x="6439" y="11361"/>
                  </a:cubicBezTo>
                  <a:cubicBezTo>
                    <a:pt x="6482" y="11361"/>
                    <a:pt x="6535" y="11344"/>
                    <a:pt x="6602" y="11304"/>
                  </a:cubicBezTo>
                  <a:cubicBezTo>
                    <a:pt x="6883" y="11134"/>
                    <a:pt x="6692" y="10950"/>
                    <a:pt x="6593" y="10781"/>
                  </a:cubicBezTo>
                  <a:cubicBezTo>
                    <a:pt x="4658" y="7473"/>
                    <a:pt x="2724" y="4166"/>
                    <a:pt x="784" y="863"/>
                  </a:cubicBezTo>
                  <a:cubicBezTo>
                    <a:pt x="609" y="566"/>
                    <a:pt x="403" y="288"/>
                    <a:pt x="2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3"/>
            <p:cNvSpPr/>
            <p:nvPr/>
          </p:nvSpPr>
          <p:spPr>
            <a:xfrm>
              <a:off x="3929425" y="2092275"/>
              <a:ext cx="169200" cy="283825"/>
            </a:xfrm>
            <a:custGeom>
              <a:rect b="b" l="l" r="r" t="t"/>
              <a:pathLst>
                <a:path extrusionOk="0" h="11353" w="6768">
                  <a:moveTo>
                    <a:pt x="6621" y="1"/>
                  </a:moveTo>
                  <a:cubicBezTo>
                    <a:pt x="6514" y="1"/>
                    <a:pt x="6471" y="139"/>
                    <a:pt x="6414" y="231"/>
                  </a:cubicBezTo>
                  <a:cubicBezTo>
                    <a:pt x="6102" y="744"/>
                    <a:pt x="5786" y="1255"/>
                    <a:pt x="5481" y="1772"/>
                  </a:cubicBezTo>
                  <a:cubicBezTo>
                    <a:pt x="3703" y="4796"/>
                    <a:pt x="1929" y="7823"/>
                    <a:pt x="147" y="10845"/>
                  </a:cubicBezTo>
                  <a:cubicBezTo>
                    <a:pt x="1" y="11092"/>
                    <a:pt x="78" y="11225"/>
                    <a:pt x="344" y="11352"/>
                  </a:cubicBezTo>
                  <a:cubicBezTo>
                    <a:pt x="400" y="11273"/>
                    <a:pt x="467" y="11189"/>
                    <a:pt x="520" y="11099"/>
                  </a:cubicBezTo>
                  <a:cubicBezTo>
                    <a:pt x="929" y="10417"/>
                    <a:pt x="1348" y="9738"/>
                    <a:pt x="1743" y="9047"/>
                  </a:cubicBezTo>
                  <a:cubicBezTo>
                    <a:pt x="3397" y="6158"/>
                    <a:pt x="5045" y="3265"/>
                    <a:pt x="6688" y="371"/>
                  </a:cubicBezTo>
                  <a:cubicBezTo>
                    <a:pt x="6740" y="277"/>
                    <a:pt x="6767" y="61"/>
                    <a:pt x="6725" y="36"/>
                  </a:cubicBezTo>
                  <a:cubicBezTo>
                    <a:pt x="6684" y="11"/>
                    <a:pt x="6650" y="1"/>
                    <a:pt x="66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3"/>
            <p:cNvSpPr/>
            <p:nvPr/>
          </p:nvSpPr>
          <p:spPr>
            <a:xfrm>
              <a:off x="4097175" y="2689450"/>
              <a:ext cx="285475" cy="169450"/>
            </a:xfrm>
            <a:custGeom>
              <a:rect b="b" l="l" r="r" t="t"/>
              <a:pathLst>
                <a:path extrusionOk="0" h="6778" w="11419">
                  <a:moveTo>
                    <a:pt x="204" y="0"/>
                  </a:moveTo>
                  <a:cubicBezTo>
                    <a:pt x="142" y="70"/>
                    <a:pt x="0" y="160"/>
                    <a:pt x="4" y="245"/>
                  </a:cubicBezTo>
                  <a:cubicBezTo>
                    <a:pt x="13" y="546"/>
                    <a:pt x="316" y="583"/>
                    <a:pt x="509" y="694"/>
                  </a:cubicBezTo>
                  <a:cubicBezTo>
                    <a:pt x="3878" y="2623"/>
                    <a:pt x="7249" y="4544"/>
                    <a:pt x="10623" y="6464"/>
                  </a:cubicBezTo>
                  <a:cubicBezTo>
                    <a:pt x="10778" y="6553"/>
                    <a:pt x="10971" y="6778"/>
                    <a:pt x="11123" y="6778"/>
                  </a:cubicBezTo>
                  <a:cubicBezTo>
                    <a:pt x="11176" y="6778"/>
                    <a:pt x="11224" y="6750"/>
                    <a:pt x="11263" y="6680"/>
                  </a:cubicBezTo>
                  <a:cubicBezTo>
                    <a:pt x="11419" y="6403"/>
                    <a:pt x="10950" y="6300"/>
                    <a:pt x="10739" y="6175"/>
                  </a:cubicBezTo>
                  <a:cubicBezTo>
                    <a:pt x="8035" y="4559"/>
                    <a:pt x="5323" y="2958"/>
                    <a:pt x="2610" y="1361"/>
                  </a:cubicBezTo>
                  <a:cubicBezTo>
                    <a:pt x="1827" y="901"/>
                    <a:pt x="1028" y="465"/>
                    <a:pt x="2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3"/>
            <p:cNvSpPr/>
            <p:nvPr/>
          </p:nvSpPr>
          <p:spPr>
            <a:xfrm>
              <a:off x="3330350" y="2690875"/>
              <a:ext cx="287350" cy="168350"/>
            </a:xfrm>
            <a:custGeom>
              <a:rect b="b" l="l" r="r" t="t"/>
              <a:pathLst>
                <a:path extrusionOk="0" h="6734" w="11494">
                  <a:moveTo>
                    <a:pt x="11085" y="0"/>
                  </a:moveTo>
                  <a:cubicBezTo>
                    <a:pt x="10855" y="0"/>
                    <a:pt x="10671" y="253"/>
                    <a:pt x="10502" y="351"/>
                  </a:cubicBezTo>
                  <a:cubicBezTo>
                    <a:pt x="7144" y="2295"/>
                    <a:pt x="3798" y="4259"/>
                    <a:pt x="457" y="6235"/>
                  </a:cubicBezTo>
                  <a:cubicBezTo>
                    <a:pt x="326" y="6313"/>
                    <a:pt x="1" y="6379"/>
                    <a:pt x="128" y="6638"/>
                  </a:cubicBezTo>
                  <a:cubicBezTo>
                    <a:pt x="162" y="6709"/>
                    <a:pt x="208" y="6734"/>
                    <a:pt x="258" y="6734"/>
                  </a:cubicBezTo>
                  <a:cubicBezTo>
                    <a:pt x="358" y="6734"/>
                    <a:pt x="475" y="6631"/>
                    <a:pt x="554" y="6586"/>
                  </a:cubicBezTo>
                  <a:cubicBezTo>
                    <a:pt x="3841" y="4712"/>
                    <a:pt x="7125" y="2828"/>
                    <a:pt x="10407" y="943"/>
                  </a:cubicBezTo>
                  <a:cubicBezTo>
                    <a:pt x="10767" y="736"/>
                    <a:pt x="11113" y="508"/>
                    <a:pt x="11493" y="273"/>
                  </a:cubicBezTo>
                  <a:cubicBezTo>
                    <a:pt x="11341" y="71"/>
                    <a:pt x="11207" y="0"/>
                    <a:pt x="110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3"/>
            <p:cNvSpPr/>
            <p:nvPr/>
          </p:nvSpPr>
          <p:spPr>
            <a:xfrm>
              <a:off x="3931525" y="2854675"/>
              <a:ext cx="171300" cy="284825"/>
            </a:xfrm>
            <a:custGeom>
              <a:rect b="b" l="l" r="r" t="t"/>
              <a:pathLst>
                <a:path extrusionOk="0" h="11393" w="6852">
                  <a:moveTo>
                    <a:pt x="258" y="0"/>
                  </a:moveTo>
                  <a:cubicBezTo>
                    <a:pt x="145" y="105"/>
                    <a:pt x="1" y="195"/>
                    <a:pt x="14" y="235"/>
                  </a:cubicBezTo>
                  <a:cubicBezTo>
                    <a:pt x="104" y="494"/>
                    <a:pt x="203" y="754"/>
                    <a:pt x="341" y="989"/>
                  </a:cubicBezTo>
                  <a:cubicBezTo>
                    <a:pt x="2296" y="4341"/>
                    <a:pt x="4256" y="7692"/>
                    <a:pt x="6231" y="11032"/>
                  </a:cubicBezTo>
                  <a:cubicBezTo>
                    <a:pt x="6296" y="11144"/>
                    <a:pt x="6353" y="11393"/>
                    <a:pt x="6525" y="11393"/>
                  </a:cubicBezTo>
                  <a:cubicBezTo>
                    <a:pt x="6557" y="11393"/>
                    <a:pt x="6592" y="11384"/>
                    <a:pt x="6633" y="11365"/>
                  </a:cubicBezTo>
                  <a:cubicBezTo>
                    <a:pt x="6852" y="11259"/>
                    <a:pt x="6651" y="11057"/>
                    <a:pt x="6585" y="10940"/>
                  </a:cubicBezTo>
                  <a:cubicBezTo>
                    <a:pt x="4709" y="7636"/>
                    <a:pt x="2824" y="4336"/>
                    <a:pt x="935" y="1040"/>
                  </a:cubicBezTo>
                  <a:cubicBezTo>
                    <a:pt x="735" y="692"/>
                    <a:pt x="497" y="366"/>
                    <a:pt x="2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3"/>
            <p:cNvSpPr/>
            <p:nvPr/>
          </p:nvSpPr>
          <p:spPr>
            <a:xfrm>
              <a:off x="3607775" y="2856375"/>
              <a:ext cx="175325" cy="282600"/>
            </a:xfrm>
            <a:custGeom>
              <a:rect b="b" l="l" r="r" t="t"/>
              <a:pathLst>
                <a:path extrusionOk="0" h="11304" w="7013">
                  <a:moveTo>
                    <a:pt x="6688" y="1"/>
                  </a:moveTo>
                  <a:cubicBezTo>
                    <a:pt x="6565" y="1"/>
                    <a:pt x="6545" y="147"/>
                    <a:pt x="6485" y="249"/>
                  </a:cubicBezTo>
                  <a:cubicBezTo>
                    <a:pt x="4511" y="3686"/>
                    <a:pt x="2527" y="7117"/>
                    <a:pt x="565" y="10562"/>
                  </a:cubicBezTo>
                  <a:cubicBezTo>
                    <a:pt x="444" y="10774"/>
                    <a:pt x="1" y="11055"/>
                    <a:pt x="345" y="11275"/>
                  </a:cubicBezTo>
                  <a:cubicBezTo>
                    <a:pt x="375" y="11295"/>
                    <a:pt x="404" y="11304"/>
                    <a:pt x="431" y="11304"/>
                  </a:cubicBezTo>
                  <a:cubicBezTo>
                    <a:pt x="611" y="11304"/>
                    <a:pt x="723" y="10920"/>
                    <a:pt x="835" y="10733"/>
                  </a:cubicBezTo>
                  <a:cubicBezTo>
                    <a:pt x="2450" y="8028"/>
                    <a:pt x="4056" y="5318"/>
                    <a:pt x="5655" y="2604"/>
                  </a:cubicBezTo>
                  <a:cubicBezTo>
                    <a:pt x="6108" y="1835"/>
                    <a:pt x="6531" y="1049"/>
                    <a:pt x="7013" y="192"/>
                  </a:cubicBezTo>
                  <a:cubicBezTo>
                    <a:pt x="6956" y="149"/>
                    <a:pt x="6880" y="61"/>
                    <a:pt x="6783" y="23"/>
                  </a:cubicBezTo>
                  <a:cubicBezTo>
                    <a:pt x="6746" y="7"/>
                    <a:pt x="6714" y="1"/>
                    <a:pt x="66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3"/>
            <p:cNvSpPr/>
            <p:nvPr/>
          </p:nvSpPr>
          <p:spPr>
            <a:xfrm>
              <a:off x="3330625" y="2373500"/>
              <a:ext cx="286150" cy="167425"/>
            </a:xfrm>
            <a:custGeom>
              <a:rect b="b" l="l" r="r" t="t"/>
              <a:pathLst>
                <a:path extrusionOk="0" h="6697" w="11446">
                  <a:moveTo>
                    <a:pt x="380" y="0"/>
                  </a:moveTo>
                  <a:cubicBezTo>
                    <a:pt x="300" y="0"/>
                    <a:pt x="228" y="35"/>
                    <a:pt x="167" y="122"/>
                  </a:cubicBezTo>
                  <a:cubicBezTo>
                    <a:pt x="0" y="360"/>
                    <a:pt x="821" y="567"/>
                    <a:pt x="1140" y="865"/>
                  </a:cubicBezTo>
                  <a:cubicBezTo>
                    <a:pt x="1197" y="920"/>
                    <a:pt x="1281" y="944"/>
                    <a:pt x="1351" y="985"/>
                  </a:cubicBezTo>
                  <a:cubicBezTo>
                    <a:pt x="4544" y="2862"/>
                    <a:pt x="7737" y="4736"/>
                    <a:pt x="10925" y="6619"/>
                  </a:cubicBezTo>
                  <a:cubicBezTo>
                    <a:pt x="11010" y="6671"/>
                    <a:pt x="11082" y="6696"/>
                    <a:pt x="11146" y="6696"/>
                  </a:cubicBezTo>
                  <a:cubicBezTo>
                    <a:pt x="11264" y="6696"/>
                    <a:pt x="11354" y="6608"/>
                    <a:pt x="11445" y="6428"/>
                  </a:cubicBezTo>
                  <a:cubicBezTo>
                    <a:pt x="11355" y="6366"/>
                    <a:pt x="11259" y="6293"/>
                    <a:pt x="11156" y="6232"/>
                  </a:cubicBezTo>
                  <a:cubicBezTo>
                    <a:pt x="7852" y="4319"/>
                    <a:pt x="4556" y="2393"/>
                    <a:pt x="1233" y="516"/>
                  </a:cubicBezTo>
                  <a:cubicBezTo>
                    <a:pt x="980" y="373"/>
                    <a:pt x="641" y="0"/>
                    <a:pt x="3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3"/>
            <p:cNvSpPr/>
            <p:nvPr/>
          </p:nvSpPr>
          <p:spPr>
            <a:xfrm>
              <a:off x="4094975" y="2372550"/>
              <a:ext cx="287700" cy="169200"/>
            </a:xfrm>
            <a:custGeom>
              <a:rect b="b" l="l" r="r" t="t"/>
              <a:pathLst>
                <a:path extrusionOk="0" h="6768" w="11508">
                  <a:moveTo>
                    <a:pt x="11226" y="1"/>
                  </a:moveTo>
                  <a:cubicBezTo>
                    <a:pt x="11114" y="1"/>
                    <a:pt x="10994" y="121"/>
                    <a:pt x="10904" y="170"/>
                  </a:cubicBezTo>
                  <a:cubicBezTo>
                    <a:pt x="9612" y="886"/>
                    <a:pt x="8325" y="1612"/>
                    <a:pt x="7048" y="2353"/>
                  </a:cubicBezTo>
                  <a:cubicBezTo>
                    <a:pt x="4800" y="3657"/>
                    <a:pt x="2560" y="4975"/>
                    <a:pt x="313" y="6283"/>
                  </a:cubicBezTo>
                  <a:cubicBezTo>
                    <a:pt x="184" y="6357"/>
                    <a:pt x="1" y="6377"/>
                    <a:pt x="108" y="6583"/>
                  </a:cubicBezTo>
                  <a:cubicBezTo>
                    <a:pt x="151" y="6669"/>
                    <a:pt x="253" y="6723"/>
                    <a:pt x="300" y="6768"/>
                  </a:cubicBezTo>
                  <a:cubicBezTo>
                    <a:pt x="422" y="6720"/>
                    <a:pt x="487" y="6705"/>
                    <a:pt x="541" y="6672"/>
                  </a:cubicBezTo>
                  <a:cubicBezTo>
                    <a:pt x="4069" y="4598"/>
                    <a:pt x="7597" y="2523"/>
                    <a:pt x="11118" y="438"/>
                  </a:cubicBezTo>
                  <a:cubicBezTo>
                    <a:pt x="11232" y="371"/>
                    <a:pt x="11508" y="309"/>
                    <a:pt x="11374" y="99"/>
                  </a:cubicBezTo>
                  <a:cubicBezTo>
                    <a:pt x="11329" y="27"/>
                    <a:pt x="11278" y="1"/>
                    <a:pt x="112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3"/>
            <p:cNvSpPr/>
            <p:nvPr/>
          </p:nvSpPr>
          <p:spPr>
            <a:xfrm>
              <a:off x="4008925" y="2346175"/>
              <a:ext cx="117800" cy="118700"/>
            </a:xfrm>
            <a:custGeom>
              <a:rect b="b" l="l" r="r" t="t"/>
              <a:pathLst>
                <a:path extrusionOk="0" h="4748" w="4712">
                  <a:moveTo>
                    <a:pt x="4494" y="0"/>
                  </a:moveTo>
                  <a:cubicBezTo>
                    <a:pt x="4427" y="0"/>
                    <a:pt x="4368" y="7"/>
                    <a:pt x="4335" y="40"/>
                  </a:cubicBezTo>
                  <a:cubicBezTo>
                    <a:pt x="2927" y="1456"/>
                    <a:pt x="1528" y="2879"/>
                    <a:pt x="134" y="4307"/>
                  </a:cubicBezTo>
                  <a:cubicBezTo>
                    <a:pt x="63" y="4378"/>
                    <a:pt x="15" y="4490"/>
                    <a:pt x="3" y="4589"/>
                  </a:cubicBezTo>
                  <a:cubicBezTo>
                    <a:pt x="0" y="4634"/>
                    <a:pt x="114" y="4690"/>
                    <a:pt x="181" y="4748"/>
                  </a:cubicBezTo>
                  <a:cubicBezTo>
                    <a:pt x="264" y="4670"/>
                    <a:pt x="326" y="4614"/>
                    <a:pt x="384" y="4557"/>
                  </a:cubicBezTo>
                  <a:cubicBezTo>
                    <a:pt x="1806" y="3158"/>
                    <a:pt x="3233" y="1762"/>
                    <a:pt x="4647" y="354"/>
                  </a:cubicBezTo>
                  <a:cubicBezTo>
                    <a:pt x="4712" y="289"/>
                    <a:pt x="4676" y="122"/>
                    <a:pt x="4686" y="1"/>
                  </a:cubicBezTo>
                  <a:lnTo>
                    <a:pt x="4686" y="1"/>
                  </a:lnTo>
                  <a:cubicBezTo>
                    <a:pt x="4669" y="3"/>
                    <a:pt x="4652" y="3"/>
                    <a:pt x="4634" y="3"/>
                  </a:cubicBezTo>
                  <a:cubicBezTo>
                    <a:pt x="4588" y="3"/>
                    <a:pt x="4539" y="0"/>
                    <a:pt x="44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3"/>
            <p:cNvSpPr/>
            <p:nvPr/>
          </p:nvSpPr>
          <p:spPr>
            <a:xfrm>
              <a:off x="3586075" y="2344375"/>
              <a:ext cx="122600" cy="119875"/>
            </a:xfrm>
            <a:custGeom>
              <a:rect b="b" l="l" r="r" t="t"/>
              <a:pathLst>
                <a:path extrusionOk="0" h="4795" w="4904">
                  <a:moveTo>
                    <a:pt x="238" y="0"/>
                  </a:moveTo>
                  <a:cubicBezTo>
                    <a:pt x="132" y="52"/>
                    <a:pt x="12" y="82"/>
                    <a:pt x="8" y="120"/>
                  </a:cubicBezTo>
                  <a:cubicBezTo>
                    <a:pt x="1" y="223"/>
                    <a:pt x="7" y="366"/>
                    <a:pt x="71" y="429"/>
                  </a:cubicBezTo>
                  <a:cubicBezTo>
                    <a:pt x="1463" y="1812"/>
                    <a:pt x="2861" y="3188"/>
                    <a:pt x="4267" y="4558"/>
                  </a:cubicBezTo>
                  <a:cubicBezTo>
                    <a:pt x="4339" y="4627"/>
                    <a:pt x="4401" y="4794"/>
                    <a:pt x="4515" y="4794"/>
                  </a:cubicBezTo>
                  <a:cubicBezTo>
                    <a:pt x="4554" y="4794"/>
                    <a:pt x="4600" y="4775"/>
                    <a:pt x="4653" y="4726"/>
                  </a:cubicBezTo>
                  <a:cubicBezTo>
                    <a:pt x="4904" y="4500"/>
                    <a:pt x="4602" y="4405"/>
                    <a:pt x="4502" y="4305"/>
                  </a:cubicBezTo>
                  <a:cubicBezTo>
                    <a:pt x="3225" y="3013"/>
                    <a:pt x="1937" y="1734"/>
                    <a:pt x="655" y="448"/>
                  </a:cubicBezTo>
                  <a:cubicBezTo>
                    <a:pt x="512" y="307"/>
                    <a:pt x="382" y="154"/>
                    <a:pt x="2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3"/>
            <p:cNvSpPr/>
            <p:nvPr/>
          </p:nvSpPr>
          <p:spPr>
            <a:xfrm>
              <a:off x="3586075" y="2767450"/>
              <a:ext cx="121750" cy="120125"/>
            </a:xfrm>
            <a:custGeom>
              <a:rect b="b" l="l" r="r" t="t"/>
              <a:pathLst>
                <a:path extrusionOk="0" h="4805" w="4870">
                  <a:moveTo>
                    <a:pt x="4516" y="1"/>
                  </a:moveTo>
                  <a:cubicBezTo>
                    <a:pt x="4400" y="1"/>
                    <a:pt x="4331" y="175"/>
                    <a:pt x="4258" y="248"/>
                  </a:cubicBezTo>
                  <a:cubicBezTo>
                    <a:pt x="2867" y="1609"/>
                    <a:pt x="1485" y="2979"/>
                    <a:pt x="106" y="4354"/>
                  </a:cubicBezTo>
                  <a:cubicBezTo>
                    <a:pt x="40" y="4420"/>
                    <a:pt x="1" y="4545"/>
                    <a:pt x="7" y="4638"/>
                  </a:cubicBezTo>
                  <a:cubicBezTo>
                    <a:pt x="11" y="4692"/>
                    <a:pt x="130" y="4739"/>
                    <a:pt x="219" y="4805"/>
                  </a:cubicBezTo>
                  <a:cubicBezTo>
                    <a:pt x="297" y="4734"/>
                    <a:pt x="352" y="4688"/>
                    <a:pt x="400" y="4640"/>
                  </a:cubicBezTo>
                  <a:cubicBezTo>
                    <a:pt x="1772" y="3256"/>
                    <a:pt x="3145" y="1875"/>
                    <a:pt x="4509" y="485"/>
                  </a:cubicBezTo>
                  <a:cubicBezTo>
                    <a:pt x="4603" y="389"/>
                    <a:pt x="4870" y="311"/>
                    <a:pt x="4679" y="99"/>
                  </a:cubicBezTo>
                  <a:cubicBezTo>
                    <a:pt x="4615" y="28"/>
                    <a:pt x="4562" y="1"/>
                    <a:pt x="45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3"/>
            <p:cNvSpPr/>
            <p:nvPr/>
          </p:nvSpPr>
          <p:spPr>
            <a:xfrm>
              <a:off x="4004975" y="2767425"/>
              <a:ext cx="123150" cy="118625"/>
            </a:xfrm>
            <a:custGeom>
              <a:rect b="b" l="l" r="r" t="t"/>
              <a:pathLst>
                <a:path extrusionOk="0" h="4745" w="4926">
                  <a:moveTo>
                    <a:pt x="353" y="0"/>
                  </a:moveTo>
                  <a:cubicBezTo>
                    <a:pt x="307" y="0"/>
                    <a:pt x="254" y="28"/>
                    <a:pt x="190" y="99"/>
                  </a:cubicBezTo>
                  <a:cubicBezTo>
                    <a:pt x="1" y="312"/>
                    <a:pt x="268" y="390"/>
                    <a:pt x="361" y="485"/>
                  </a:cubicBezTo>
                  <a:cubicBezTo>
                    <a:pt x="1725" y="1876"/>
                    <a:pt x="3097" y="3257"/>
                    <a:pt x="4472" y="4637"/>
                  </a:cubicBezTo>
                  <a:cubicBezTo>
                    <a:pt x="4537" y="4701"/>
                    <a:pt x="4652" y="4745"/>
                    <a:pt x="4744" y="4745"/>
                  </a:cubicBezTo>
                  <a:cubicBezTo>
                    <a:pt x="4746" y="4745"/>
                    <a:pt x="4748" y="4745"/>
                    <a:pt x="4750" y="4745"/>
                  </a:cubicBezTo>
                  <a:cubicBezTo>
                    <a:pt x="4806" y="4744"/>
                    <a:pt x="4858" y="4628"/>
                    <a:pt x="4926" y="4548"/>
                  </a:cubicBezTo>
                  <a:cubicBezTo>
                    <a:pt x="4858" y="4463"/>
                    <a:pt x="4817" y="4402"/>
                    <a:pt x="4766" y="4350"/>
                  </a:cubicBezTo>
                  <a:cubicBezTo>
                    <a:pt x="3384" y="2980"/>
                    <a:pt x="2002" y="1608"/>
                    <a:pt x="612" y="245"/>
                  </a:cubicBezTo>
                  <a:cubicBezTo>
                    <a:pt x="539" y="174"/>
                    <a:pt x="469" y="0"/>
                    <a:pt x="3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2" name="Google Shape;712;p23"/>
          <p:cNvGrpSpPr/>
          <p:nvPr/>
        </p:nvGrpSpPr>
        <p:grpSpPr>
          <a:xfrm>
            <a:off x="8479022" y="58400"/>
            <a:ext cx="605894" cy="605745"/>
            <a:chOff x="3244225" y="2003875"/>
            <a:chExt cx="1224275" cy="1223975"/>
          </a:xfrm>
        </p:grpSpPr>
        <p:sp>
          <p:nvSpPr>
            <p:cNvPr id="713" name="Google Shape;713;p23"/>
            <p:cNvSpPr/>
            <p:nvPr/>
          </p:nvSpPr>
          <p:spPr>
            <a:xfrm>
              <a:off x="3848650" y="2840750"/>
              <a:ext cx="15325" cy="387100"/>
            </a:xfrm>
            <a:custGeom>
              <a:rect b="b" l="l" r="r" t="t"/>
              <a:pathLst>
                <a:path extrusionOk="0" h="15484" w="613">
                  <a:moveTo>
                    <a:pt x="320" y="1"/>
                  </a:moveTo>
                  <a:cubicBezTo>
                    <a:pt x="314" y="1"/>
                    <a:pt x="309" y="1"/>
                    <a:pt x="303" y="1"/>
                  </a:cubicBezTo>
                  <a:cubicBezTo>
                    <a:pt x="0" y="10"/>
                    <a:pt x="113" y="230"/>
                    <a:pt x="113" y="365"/>
                  </a:cubicBezTo>
                  <a:cubicBezTo>
                    <a:pt x="107" y="3807"/>
                    <a:pt x="108" y="7251"/>
                    <a:pt x="108" y="10693"/>
                  </a:cubicBezTo>
                  <a:cubicBezTo>
                    <a:pt x="108" y="12199"/>
                    <a:pt x="108" y="13705"/>
                    <a:pt x="109" y="15210"/>
                  </a:cubicBezTo>
                  <a:cubicBezTo>
                    <a:pt x="109" y="15341"/>
                    <a:pt x="74" y="15475"/>
                    <a:pt x="294" y="15483"/>
                  </a:cubicBezTo>
                  <a:cubicBezTo>
                    <a:pt x="302" y="15483"/>
                    <a:pt x="310" y="15484"/>
                    <a:pt x="317" y="15484"/>
                  </a:cubicBezTo>
                  <a:cubicBezTo>
                    <a:pt x="535" y="15484"/>
                    <a:pt x="503" y="15344"/>
                    <a:pt x="517" y="15195"/>
                  </a:cubicBezTo>
                  <a:cubicBezTo>
                    <a:pt x="536" y="15001"/>
                    <a:pt x="612" y="14808"/>
                    <a:pt x="610" y="14616"/>
                  </a:cubicBezTo>
                  <a:cubicBezTo>
                    <a:pt x="582" y="9861"/>
                    <a:pt x="547" y="5104"/>
                    <a:pt x="510" y="349"/>
                  </a:cubicBezTo>
                  <a:cubicBezTo>
                    <a:pt x="509" y="210"/>
                    <a:pt x="603" y="1"/>
                    <a:pt x="3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3"/>
            <p:cNvSpPr/>
            <p:nvPr/>
          </p:nvSpPr>
          <p:spPr>
            <a:xfrm>
              <a:off x="3244225" y="2610400"/>
              <a:ext cx="387425" cy="12950"/>
            </a:xfrm>
            <a:custGeom>
              <a:rect b="b" l="l" r="r" t="t"/>
              <a:pathLst>
                <a:path extrusionOk="0" h="518" w="15497">
                  <a:moveTo>
                    <a:pt x="15324" y="1"/>
                  </a:moveTo>
                  <a:cubicBezTo>
                    <a:pt x="15259" y="1"/>
                    <a:pt x="15186" y="22"/>
                    <a:pt x="15128" y="22"/>
                  </a:cubicBezTo>
                  <a:cubicBezTo>
                    <a:pt x="12545" y="17"/>
                    <a:pt x="9963" y="16"/>
                    <a:pt x="7381" y="16"/>
                  </a:cubicBezTo>
                  <a:cubicBezTo>
                    <a:pt x="6520" y="16"/>
                    <a:pt x="5659" y="16"/>
                    <a:pt x="4798" y="16"/>
                  </a:cubicBezTo>
                  <a:cubicBezTo>
                    <a:pt x="3293" y="16"/>
                    <a:pt x="1787" y="16"/>
                    <a:pt x="282" y="15"/>
                  </a:cubicBezTo>
                  <a:cubicBezTo>
                    <a:pt x="251" y="15"/>
                    <a:pt x="221" y="14"/>
                    <a:pt x="192" y="14"/>
                  </a:cubicBezTo>
                  <a:cubicBezTo>
                    <a:pt x="96" y="14"/>
                    <a:pt x="16" y="33"/>
                    <a:pt x="9" y="201"/>
                  </a:cubicBezTo>
                  <a:cubicBezTo>
                    <a:pt x="0" y="446"/>
                    <a:pt x="146" y="411"/>
                    <a:pt x="299" y="425"/>
                  </a:cubicBezTo>
                  <a:cubicBezTo>
                    <a:pt x="490" y="443"/>
                    <a:pt x="680" y="517"/>
                    <a:pt x="870" y="517"/>
                  </a:cubicBezTo>
                  <a:cubicBezTo>
                    <a:pt x="873" y="517"/>
                    <a:pt x="875" y="517"/>
                    <a:pt x="878" y="517"/>
                  </a:cubicBezTo>
                  <a:cubicBezTo>
                    <a:pt x="5633" y="490"/>
                    <a:pt x="10390" y="455"/>
                    <a:pt x="15144" y="418"/>
                  </a:cubicBezTo>
                  <a:cubicBezTo>
                    <a:pt x="15145" y="418"/>
                    <a:pt x="15146" y="418"/>
                    <a:pt x="15147" y="418"/>
                  </a:cubicBezTo>
                  <a:cubicBezTo>
                    <a:pt x="15201" y="418"/>
                    <a:pt x="15266" y="432"/>
                    <a:pt x="15325" y="432"/>
                  </a:cubicBezTo>
                  <a:cubicBezTo>
                    <a:pt x="15419" y="432"/>
                    <a:pt x="15497" y="396"/>
                    <a:pt x="15491" y="211"/>
                  </a:cubicBezTo>
                  <a:cubicBezTo>
                    <a:pt x="15486" y="38"/>
                    <a:pt x="15412" y="1"/>
                    <a:pt x="153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23"/>
            <p:cNvSpPr/>
            <p:nvPr/>
          </p:nvSpPr>
          <p:spPr>
            <a:xfrm>
              <a:off x="4081250" y="2608400"/>
              <a:ext cx="387250" cy="12850"/>
            </a:xfrm>
            <a:custGeom>
              <a:rect b="b" l="l" r="r" t="t"/>
              <a:pathLst>
                <a:path extrusionOk="0" h="514" w="15490">
                  <a:moveTo>
                    <a:pt x="14590" y="1"/>
                  </a:moveTo>
                  <a:cubicBezTo>
                    <a:pt x="14587" y="1"/>
                    <a:pt x="14584" y="1"/>
                    <a:pt x="14580" y="1"/>
                  </a:cubicBezTo>
                  <a:cubicBezTo>
                    <a:pt x="9841" y="27"/>
                    <a:pt x="5103" y="62"/>
                    <a:pt x="364" y="100"/>
                  </a:cubicBezTo>
                  <a:cubicBezTo>
                    <a:pt x="364" y="100"/>
                    <a:pt x="363" y="100"/>
                    <a:pt x="363" y="100"/>
                  </a:cubicBezTo>
                  <a:cubicBezTo>
                    <a:pt x="305" y="100"/>
                    <a:pt x="234" y="81"/>
                    <a:pt x="170" y="81"/>
                  </a:cubicBezTo>
                  <a:cubicBezTo>
                    <a:pt x="81" y="81"/>
                    <a:pt x="7" y="118"/>
                    <a:pt x="4" y="294"/>
                  </a:cubicBezTo>
                  <a:cubicBezTo>
                    <a:pt x="0" y="477"/>
                    <a:pt x="77" y="513"/>
                    <a:pt x="169" y="513"/>
                  </a:cubicBezTo>
                  <a:cubicBezTo>
                    <a:pt x="230" y="513"/>
                    <a:pt x="298" y="497"/>
                    <a:pt x="354" y="497"/>
                  </a:cubicBezTo>
                  <a:cubicBezTo>
                    <a:pt x="2814" y="501"/>
                    <a:pt x="5273" y="501"/>
                    <a:pt x="7732" y="501"/>
                  </a:cubicBezTo>
                  <a:cubicBezTo>
                    <a:pt x="8716" y="501"/>
                    <a:pt x="9700" y="501"/>
                    <a:pt x="10684" y="501"/>
                  </a:cubicBezTo>
                  <a:cubicBezTo>
                    <a:pt x="11514" y="501"/>
                    <a:pt x="12344" y="500"/>
                    <a:pt x="13174" y="500"/>
                  </a:cubicBezTo>
                  <a:cubicBezTo>
                    <a:pt x="13867" y="500"/>
                    <a:pt x="14558" y="501"/>
                    <a:pt x="15250" y="503"/>
                  </a:cubicBezTo>
                  <a:cubicBezTo>
                    <a:pt x="15254" y="503"/>
                    <a:pt x="15257" y="503"/>
                    <a:pt x="15261" y="503"/>
                  </a:cubicBezTo>
                  <a:cubicBezTo>
                    <a:pt x="15424" y="503"/>
                    <a:pt x="15490" y="456"/>
                    <a:pt x="15485" y="278"/>
                  </a:cubicBezTo>
                  <a:cubicBezTo>
                    <a:pt x="15481" y="107"/>
                    <a:pt x="15390" y="105"/>
                    <a:pt x="15260" y="93"/>
                  </a:cubicBezTo>
                  <a:cubicBezTo>
                    <a:pt x="15036" y="74"/>
                    <a:pt x="14813" y="1"/>
                    <a:pt x="145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23"/>
            <p:cNvSpPr/>
            <p:nvPr/>
          </p:nvSpPr>
          <p:spPr>
            <a:xfrm>
              <a:off x="3848900" y="2003875"/>
              <a:ext cx="15325" cy="387050"/>
            </a:xfrm>
            <a:custGeom>
              <a:rect b="b" l="l" r="r" t="t"/>
              <a:pathLst>
                <a:path extrusionOk="0" h="15482" w="613">
                  <a:moveTo>
                    <a:pt x="297" y="0"/>
                  </a:moveTo>
                  <a:cubicBezTo>
                    <a:pt x="76" y="0"/>
                    <a:pt x="108" y="141"/>
                    <a:pt x="94" y="290"/>
                  </a:cubicBezTo>
                  <a:cubicBezTo>
                    <a:pt x="77" y="485"/>
                    <a:pt x="0" y="676"/>
                    <a:pt x="1" y="869"/>
                  </a:cubicBezTo>
                  <a:cubicBezTo>
                    <a:pt x="29" y="5625"/>
                    <a:pt x="64" y="10381"/>
                    <a:pt x="102" y="15135"/>
                  </a:cubicBezTo>
                  <a:cubicBezTo>
                    <a:pt x="103" y="15274"/>
                    <a:pt x="12" y="15482"/>
                    <a:pt x="287" y="15482"/>
                  </a:cubicBezTo>
                  <a:cubicBezTo>
                    <a:pt x="294" y="15482"/>
                    <a:pt x="302" y="15482"/>
                    <a:pt x="309" y="15482"/>
                  </a:cubicBezTo>
                  <a:cubicBezTo>
                    <a:pt x="612" y="15473"/>
                    <a:pt x="499" y="15254"/>
                    <a:pt x="499" y="15119"/>
                  </a:cubicBezTo>
                  <a:cubicBezTo>
                    <a:pt x="505" y="11676"/>
                    <a:pt x="504" y="8233"/>
                    <a:pt x="504" y="4790"/>
                  </a:cubicBezTo>
                  <a:lnTo>
                    <a:pt x="504" y="273"/>
                  </a:lnTo>
                  <a:cubicBezTo>
                    <a:pt x="504" y="143"/>
                    <a:pt x="537" y="9"/>
                    <a:pt x="319" y="0"/>
                  </a:cubicBezTo>
                  <a:cubicBezTo>
                    <a:pt x="311" y="0"/>
                    <a:pt x="304" y="0"/>
                    <a:pt x="2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3"/>
            <p:cNvSpPr/>
            <p:nvPr/>
          </p:nvSpPr>
          <p:spPr>
            <a:xfrm>
              <a:off x="3613275" y="2091500"/>
              <a:ext cx="172100" cy="284050"/>
            </a:xfrm>
            <a:custGeom>
              <a:rect b="b" l="l" r="r" t="t"/>
              <a:pathLst>
                <a:path extrusionOk="0" h="11362" w="6884">
                  <a:moveTo>
                    <a:pt x="212" y="1"/>
                  </a:moveTo>
                  <a:cubicBezTo>
                    <a:pt x="140" y="32"/>
                    <a:pt x="69" y="65"/>
                    <a:pt x="0" y="96"/>
                  </a:cubicBezTo>
                  <a:cubicBezTo>
                    <a:pt x="140" y="371"/>
                    <a:pt x="269" y="653"/>
                    <a:pt x="423" y="921"/>
                  </a:cubicBezTo>
                  <a:cubicBezTo>
                    <a:pt x="2347" y="4290"/>
                    <a:pt x="4272" y="7659"/>
                    <a:pt x="6212" y="11022"/>
                  </a:cubicBezTo>
                  <a:cubicBezTo>
                    <a:pt x="6266" y="11118"/>
                    <a:pt x="6277" y="11361"/>
                    <a:pt x="6439" y="11361"/>
                  </a:cubicBezTo>
                  <a:cubicBezTo>
                    <a:pt x="6482" y="11361"/>
                    <a:pt x="6535" y="11344"/>
                    <a:pt x="6602" y="11304"/>
                  </a:cubicBezTo>
                  <a:cubicBezTo>
                    <a:pt x="6883" y="11134"/>
                    <a:pt x="6692" y="10950"/>
                    <a:pt x="6593" y="10781"/>
                  </a:cubicBezTo>
                  <a:cubicBezTo>
                    <a:pt x="4658" y="7473"/>
                    <a:pt x="2724" y="4166"/>
                    <a:pt x="784" y="863"/>
                  </a:cubicBezTo>
                  <a:cubicBezTo>
                    <a:pt x="609" y="566"/>
                    <a:pt x="403" y="288"/>
                    <a:pt x="2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3"/>
            <p:cNvSpPr/>
            <p:nvPr/>
          </p:nvSpPr>
          <p:spPr>
            <a:xfrm>
              <a:off x="3929425" y="2092275"/>
              <a:ext cx="169200" cy="283825"/>
            </a:xfrm>
            <a:custGeom>
              <a:rect b="b" l="l" r="r" t="t"/>
              <a:pathLst>
                <a:path extrusionOk="0" h="11353" w="6768">
                  <a:moveTo>
                    <a:pt x="6621" y="1"/>
                  </a:moveTo>
                  <a:cubicBezTo>
                    <a:pt x="6514" y="1"/>
                    <a:pt x="6471" y="139"/>
                    <a:pt x="6414" y="231"/>
                  </a:cubicBezTo>
                  <a:cubicBezTo>
                    <a:pt x="6102" y="744"/>
                    <a:pt x="5786" y="1255"/>
                    <a:pt x="5481" y="1772"/>
                  </a:cubicBezTo>
                  <a:cubicBezTo>
                    <a:pt x="3703" y="4796"/>
                    <a:pt x="1929" y="7823"/>
                    <a:pt x="147" y="10845"/>
                  </a:cubicBezTo>
                  <a:cubicBezTo>
                    <a:pt x="1" y="11092"/>
                    <a:pt x="78" y="11225"/>
                    <a:pt x="344" y="11352"/>
                  </a:cubicBezTo>
                  <a:cubicBezTo>
                    <a:pt x="400" y="11273"/>
                    <a:pt x="467" y="11189"/>
                    <a:pt x="520" y="11099"/>
                  </a:cubicBezTo>
                  <a:cubicBezTo>
                    <a:pt x="929" y="10417"/>
                    <a:pt x="1348" y="9738"/>
                    <a:pt x="1743" y="9047"/>
                  </a:cubicBezTo>
                  <a:cubicBezTo>
                    <a:pt x="3397" y="6158"/>
                    <a:pt x="5045" y="3265"/>
                    <a:pt x="6688" y="371"/>
                  </a:cubicBezTo>
                  <a:cubicBezTo>
                    <a:pt x="6740" y="277"/>
                    <a:pt x="6767" y="61"/>
                    <a:pt x="6725" y="36"/>
                  </a:cubicBezTo>
                  <a:cubicBezTo>
                    <a:pt x="6684" y="11"/>
                    <a:pt x="6650" y="1"/>
                    <a:pt x="66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23"/>
            <p:cNvSpPr/>
            <p:nvPr/>
          </p:nvSpPr>
          <p:spPr>
            <a:xfrm>
              <a:off x="4097175" y="2689450"/>
              <a:ext cx="285475" cy="169450"/>
            </a:xfrm>
            <a:custGeom>
              <a:rect b="b" l="l" r="r" t="t"/>
              <a:pathLst>
                <a:path extrusionOk="0" h="6778" w="11419">
                  <a:moveTo>
                    <a:pt x="204" y="0"/>
                  </a:moveTo>
                  <a:cubicBezTo>
                    <a:pt x="142" y="70"/>
                    <a:pt x="0" y="160"/>
                    <a:pt x="4" y="245"/>
                  </a:cubicBezTo>
                  <a:cubicBezTo>
                    <a:pt x="13" y="546"/>
                    <a:pt x="316" y="583"/>
                    <a:pt x="509" y="694"/>
                  </a:cubicBezTo>
                  <a:cubicBezTo>
                    <a:pt x="3878" y="2623"/>
                    <a:pt x="7249" y="4544"/>
                    <a:pt x="10623" y="6464"/>
                  </a:cubicBezTo>
                  <a:cubicBezTo>
                    <a:pt x="10778" y="6553"/>
                    <a:pt x="10971" y="6778"/>
                    <a:pt x="11123" y="6778"/>
                  </a:cubicBezTo>
                  <a:cubicBezTo>
                    <a:pt x="11176" y="6778"/>
                    <a:pt x="11224" y="6750"/>
                    <a:pt x="11263" y="6680"/>
                  </a:cubicBezTo>
                  <a:cubicBezTo>
                    <a:pt x="11419" y="6403"/>
                    <a:pt x="10950" y="6300"/>
                    <a:pt x="10739" y="6175"/>
                  </a:cubicBezTo>
                  <a:cubicBezTo>
                    <a:pt x="8035" y="4559"/>
                    <a:pt x="5323" y="2958"/>
                    <a:pt x="2610" y="1361"/>
                  </a:cubicBezTo>
                  <a:cubicBezTo>
                    <a:pt x="1827" y="901"/>
                    <a:pt x="1028" y="465"/>
                    <a:pt x="2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23"/>
            <p:cNvSpPr/>
            <p:nvPr/>
          </p:nvSpPr>
          <p:spPr>
            <a:xfrm>
              <a:off x="3330350" y="2690875"/>
              <a:ext cx="287350" cy="168350"/>
            </a:xfrm>
            <a:custGeom>
              <a:rect b="b" l="l" r="r" t="t"/>
              <a:pathLst>
                <a:path extrusionOk="0" h="6734" w="11494">
                  <a:moveTo>
                    <a:pt x="11085" y="0"/>
                  </a:moveTo>
                  <a:cubicBezTo>
                    <a:pt x="10855" y="0"/>
                    <a:pt x="10671" y="253"/>
                    <a:pt x="10502" y="351"/>
                  </a:cubicBezTo>
                  <a:cubicBezTo>
                    <a:pt x="7144" y="2295"/>
                    <a:pt x="3798" y="4259"/>
                    <a:pt x="457" y="6235"/>
                  </a:cubicBezTo>
                  <a:cubicBezTo>
                    <a:pt x="326" y="6313"/>
                    <a:pt x="1" y="6379"/>
                    <a:pt x="128" y="6638"/>
                  </a:cubicBezTo>
                  <a:cubicBezTo>
                    <a:pt x="162" y="6709"/>
                    <a:pt x="208" y="6734"/>
                    <a:pt x="258" y="6734"/>
                  </a:cubicBezTo>
                  <a:cubicBezTo>
                    <a:pt x="358" y="6734"/>
                    <a:pt x="475" y="6631"/>
                    <a:pt x="554" y="6586"/>
                  </a:cubicBezTo>
                  <a:cubicBezTo>
                    <a:pt x="3841" y="4712"/>
                    <a:pt x="7125" y="2828"/>
                    <a:pt x="10407" y="943"/>
                  </a:cubicBezTo>
                  <a:cubicBezTo>
                    <a:pt x="10767" y="736"/>
                    <a:pt x="11113" y="508"/>
                    <a:pt x="11493" y="273"/>
                  </a:cubicBezTo>
                  <a:cubicBezTo>
                    <a:pt x="11341" y="71"/>
                    <a:pt x="11207" y="0"/>
                    <a:pt x="110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23"/>
            <p:cNvSpPr/>
            <p:nvPr/>
          </p:nvSpPr>
          <p:spPr>
            <a:xfrm>
              <a:off x="3931525" y="2854675"/>
              <a:ext cx="171300" cy="284825"/>
            </a:xfrm>
            <a:custGeom>
              <a:rect b="b" l="l" r="r" t="t"/>
              <a:pathLst>
                <a:path extrusionOk="0" h="11393" w="6852">
                  <a:moveTo>
                    <a:pt x="258" y="0"/>
                  </a:moveTo>
                  <a:cubicBezTo>
                    <a:pt x="145" y="105"/>
                    <a:pt x="1" y="195"/>
                    <a:pt x="14" y="235"/>
                  </a:cubicBezTo>
                  <a:cubicBezTo>
                    <a:pt x="104" y="494"/>
                    <a:pt x="203" y="754"/>
                    <a:pt x="341" y="989"/>
                  </a:cubicBezTo>
                  <a:cubicBezTo>
                    <a:pt x="2296" y="4341"/>
                    <a:pt x="4256" y="7692"/>
                    <a:pt x="6231" y="11032"/>
                  </a:cubicBezTo>
                  <a:cubicBezTo>
                    <a:pt x="6296" y="11144"/>
                    <a:pt x="6353" y="11393"/>
                    <a:pt x="6525" y="11393"/>
                  </a:cubicBezTo>
                  <a:cubicBezTo>
                    <a:pt x="6557" y="11393"/>
                    <a:pt x="6592" y="11384"/>
                    <a:pt x="6633" y="11365"/>
                  </a:cubicBezTo>
                  <a:cubicBezTo>
                    <a:pt x="6852" y="11259"/>
                    <a:pt x="6651" y="11057"/>
                    <a:pt x="6585" y="10940"/>
                  </a:cubicBezTo>
                  <a:cubicBezTo>
                    <a:pt x="4709" y="7636"/>
                    <a:pt x="2824" y="4336"/>
                    <a:pt x="935" y="1040"/>
                  </a:cubicBezTo>
                  <a:cubicBezTo>
                    <a:pt x="735" y="692"/>
                    <a:pt x="497" y="366"/>
                    <a:pt x="2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3"/>
            <p:cNvSpPr/>
            <p:nvPr/>
          </p:nvSpPr>
          <p:spPr>
            <a:xfrm>
              <a:off x="3607775" y="2856375"/>
              <a:ext cx="175325" cy="282600"/>
            </a:xfrm>
            <a:custGeom>
              <a:rect b="b" l="l" r="r" t="t"/>
              <a:pathLst>
                <a:path extrusionOk="0" h="11304" w="7013">
                  <a:moveTo>
                    <a:pt x="6688" y="1"/>
                  </a:moveTo>
                  <a:cubicBezTo>
                    <a:pt x="6565" y="1"/>
                    <a:pt x="6545" y="147"/>
                    <a:pt x="6485" y="249"/>
                  </a:cubicBezTo>
                  <a:cubicBezTo>
                    <a:pt x="4511" y="3686"/>
                    <a:pt x="2527" y="7117"/>
                    <a:pt x="565" y="10562"/>
                  </a:cubicBezTo>
                  <a:cubicBezTo>
                    <a:pt x="444" y="10774"/>
                    <a:pt x="1" y="11055"/>
                    <a:pt x="345" y="11275"/>
                  </a:cubicBezTo>
                  <a:cubicBezTo>
                    <a:pt x="375" y="11295"/>
                    <a:pt x="404" y="11304"/>
                    <a:pt x="431" y="11304"/>
                  </a:cubicBezTo>
                  <a:cubicBezTo>
                    <a:pt x="611" y="11304"/>
                    <a:pt x="723" y="10920"/>
                    <a:pt x="835" y="10733"/>
                  </a:cubicBezTo>
                  <a:cubicBezTo>
                    <a:pt x="2450" y="8028"/>
                    <a:pt x="4056" y="5318"/>
                    <a:pt x="5655" y="2604"/>
                  </a:cubicBezTo>
                  <a:cubicBezTo>
                    <a:pt x="6108" y="1835"/>
                    <a:pt x="6531" y="1049"/>
                    <a:pt x="7013" y="192"/>
                  </a:cubicBezTo>
                  <a:cubicBezTo>
                    <a:pt x="6956" y="149"/>
                    <a:pt x="6880" y="61"/>
                    <a:pt x="6783" y="23"/>
                  </a:cubicBezTo>
                  <a:cubicBezTo>
                    <a:pt x="6746" y="7"/>
                    <a:pt x="6714" y="1"/>
                    <a:pt x="66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3"/>
            <p:cNvSpPr/>
            <p:nvPr/>
          </p:nvSpPr>
          <p:spPr>
            <a:xfrm>
              <a:off x="3330625" y="2373500"/>
              <a:ext cx="286150" cy="167425"/>
            </a:xfrm>
            <a:custGeom>
              <a:rect b="b" l="l" r="r" t="t"/>
              <a:pathLst>
                <a:path extrusionOk="0" h="6697" w="11446">
                  <a:moveTo>
                    <a:pt x="380" y="0"/>
                  </a:moveTo>
                  <a:cubicBezTo>
                    <a:pt x="300" y="0"/>
                    <a:pt x="228" y="35"/>
                    <a:pt x="167" y="122"/>
                  </a:cubicBezTo>
                  <a:cubicBezTo>
                    <a:pt x="0" y="360"/>
                    <a:pt x="821" y="567"/>
                    <a:pt x="1140" y="865"/>
                  </a:cubicBezTo>
                  <a:cubicBezTo>
                    <a:pt x="1197" y="920"/>
                    <a:pt x="1281" y="944"/>
                    <a:pt x="1351" y="985"/>
                  </a:cubicBezTo>
                  <a:cubicBezTo>
                    <a:pt x="4544" y="2862"/>
                    <a:pt x="7737" y="4736"/>
                    <a:pt x="10925" y="6619"/>
                  </a:cubicBezTo>
                  <a:cubicBezTo>
                    <a:pt x="11010" y="6671"/>
                    <a:pt x="11082" y="6696"/>
                    <a:pt x="11146" y="6696"/>
                  </a:cubicBezTo>
                  <a:cubicBezTo>
                    <a:pt x="11264" y="6696"/>
                    <a:pt x="11354" y="6608"/>
                    <a:pt x="11445" y="6428"/>
                  </a:cubicBezTo>
                  <a:cubicBezTo>
                    <a:pt x="11355" y="6366"/>
                    <a:pt x="11259" y="6293"/>
                    <a:pt x="11156" y="6232"/>
                  </a:cubicBezTo>
                  <a:cubicBezTo>
                    <a:pt x="7852" y="4319"/>
                    <a:pt x="4556" y="2393"/>
                    <a:pt x="1233" y="516"/>
                  </a:cubicBezTo>
                  <a:cubicBezTo>
                    <a:pt x="980" y="373"/>
                    <a:pt x="641" y="0"/>
                    <a:pt x="3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3"/>
            <p:cNvSpPr/>
            <p:nvPr/>
          </p:nvSpPr>
          <p:spPr>
            <a:xfrm>
              <a:off x="4094975" y="2372550"/>
              <a:ext cx="287700" cy="169200"/>
            </a:xfrm>
            <a:custGeom>
              <a:rect b="b" l="l" r="r" t="t"/>
              <a:pathLst>
                <a:path extrusionOk="0" h="6768" w="11508">
                  <a:moveTo>
                    <a:pt x="11226" y="1"/>
                  </a:moveTo>
                  <a:cubicBezTo>
                    <a:pt x="11114" y="1"/>
                    <a:pt x="10994" y="121"/>
                    <a:pt x="10904" y="170"/>
                  </a:cubicBezTo>
                  <a:cubicBezTo>
                    <a:pt x="9612" y="886"/>
                    <a:pt x="8325" y="1612"/>
                    <a:pt x="7048" y="2353"/>
                  </a:cubicBezTo>
                  <a:cubicBezTo>
                    <a:pt x="4800" y="3657"/>
                    <a:pt x="2560" y="4975"/>
                    <a:pt x="313" y="6283"/>
                  </a:cubicBezTo>
                  <a:cubicBezTo>
                    <a:pt x="184" y="6357"/>
                    <a:pt x="1" y="6377"/>
                    <a:pt x="108" y="6583"/>
                  </a:cubicBezTo>
                  <a:cubicBezTo>
                    <a:pt x="151" y="6669"/>
                    <a:pt x="253" y="6723"/>
                    <a:pt x="300" y="6768"/>
                  </a:cubicBezTo>
                  <a:cubicBezTo>
                    <a:pt x="422" y="6720"/>
                    <a:pt x="487" y="6705"/>
                    <a:pt x="541" y="6672"/>
                  </a:cubicBezTo>
                  <a:cubicBezTo>
                    <a:pt x="4069" y="4598"/>
                    <a:pt x="7597" y="2523"/>
                    <a:pt x="11118" y="438"/>
                  </a:cubicBezTo>
                  <a:cubicBezTo>
                    <a:pt x="11232" y="371"/>
                    <a:pt x="11508" y="309"/>
                    <a:pt x="11374" y="99"/>
                  </a:cubicBezTo>
                  <a:cubicBezTo>
                    <a:pt x="11329" y="27"/>
                    <a:pt x="11278" y="1"/>
                    <a:pt x="112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23"/>
            <p:cNvSpPr/>
            <p:nvPr/>
          </p:nvSpPr>
          <p:spPr>
            <a:xfrm>
              <a:off x="4008925" y="2346175"/>
              <a:ext cx="117800" cy="118700"/>
            </a:xfrm>
            <a:custGeom>
              <a:rect b="b" l="l" r="r" t="t"/>
              <a:pathLst>
                <a:path extrusionOk="0" h="4748" w="4712">
                  <a:moveTo>
                    <a:pt x="4494" y="0"/>
                  </a:moveTo>
                  <a:cubicBezTo>
                    <a:pt x="4427" y="0"/>
                    <a:pt x="4368" y="7"/>
                    <a:pt x="4335" y="40"/>
                  </a:cubicBezTo>
                  <a:cubicBezTo>
                    <a:pt x="2927" y="1456"/>
                    <a:pt x="1528" y="2879"/>
                    <a:pt x="134" y="4307"/>
                  </a:cubicBezTo>
                  <a:cubicBezTo>
                    <a:pt x="63" y="4378"/>
                    <a:pt x="15" y="4490"/>
                    <a:pt x="3" y="4589"/>
                  </a:cubicBezTo>
                  <a:cubicBezTo>
                    <a:pt x="0" y="4634"/>
                    <a:pt x="114" y="4690"/>
                    <a:pt x="181" y="4748"/>
                  </a:cubicBezTo>
                  <a:cubicBezTo>
                    <a:pt x="264" y="4670"/>
                    <a:pt x="326" y="4614"/>
                    <a:pt x="384" y="4557"/>
                  </a:cubicBezTo>
                  <a:cubicBezTo>
                    <a:pt x="1806" y="3158"/>
                    <a:pt x="3233" y="1762"/>
                    <a:pt x="4647" y="354"/>
                  </a:cubicBezTo>
                  <a:cubicBezTo>
                    <a:pt x="4712" y="289"/>
                    <a:pt x="4676" y="122"/>
                    <a:pt x="4686" y="1"/>
                  </a:cubicBezTo>
                  <a:lnTo>
                    <a:pt x="4686" y="1"/>
                  </a:lnTo>
                  <a:cubicBezTo>
                    <a:pt x="4669" y="3"/>
                    <a:pt x="4652" y="3"/>
                    <a:pt x="4634" y="3"/>
                  </a:cubicBezTo>
                  <a:cubicBezTo>
                    <a:pt x="4588" y="3"/>
                    <a:pt x="4539" y="0"/>
                    <a:pt x="44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3"/>
            <p:cNvSpPr/>
            <p:nvPr/>
          </p:nvSpPr>
          <p:spPr>
            <a:xfrm>
              <a:off x="3586075" y="2344375"/>
              <a:ext cx="122600" cy="119875"/>
            </a:xfrm>
            <a:custGeom>
              <a:rect b="b" l="l" r="r" t="t"/>
              <a:pathLst>
                <a:path extrusionOk="0" h="4795" w="4904">
                  <a:moveTo>
                    <a:pt x="238" y="0"/>
                  </a:moveTo>
                  <a:cubicBezTo>
                    <a:pt x="132" y="52"/>
                    <a:pt x="12" y="82"/>
                    <a:pt x="8" y="120"/>
                  </a:cubicBezTo>
                  <a:cubicBezTo>
                    <a:pt x="1" y="223"/>
                    <a:pt x="7" y="366"/>
                    <a:pt x="71" y="429"/>
                  </a:cubicBezTo>
                  <a:cubicBezTo>
                    <a:pt x="1463" y="1812"/>
                    <a:pt x="2861" y="3188"/>
                    <a:pt x="4267" y="4558"/>
                  </a:cubicBezTo>
                  <a:cubicBezTo>
                    <a:pt x="4339" y="4627"/>
                    <a:pt x="4401" y="4794"/>
                    <a:pt x="4515" y="4794"/>
                  </a:cubicBezTo>
                  <a:cubicBezTo>
                    <a:pt x="4554" y="4794"/>
                    <a:pt x="4600" y="4775"/>
                    <a:pt x="4653" y="4726"/>
                  </a:cubicBezTo>
                  <a:cubicBezTo>
                    <a:pt x="4904" y="4500"/>
                    <a:pt x="4602" y="4405"/>
                    <a:pt x="4502" y="4305"/>
                  </a:cubicBezTo>
                  <a:cubicBezTo>
                    <a:pt x="3225" y="3013"/>
                    <a:pt x="1937" y="1734"/>
                    <a:pt x="655" y="448"/>
                  </a:cubicBezTo>
                  <a:cubicBezTo>
                    <a:pt x="512" y="307"/>
                    <a:pt x="382" y="154"/>
                    <a:pt x="2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3"/>
            <p:cNvSpPr/>
            <p:nvPr/>
          </p:nvSpPr>
          <p:spPr>
            <a:xfrm>
              <a:off x="3586075" y="2767450"/>
              <a:ext cx="121750" cy="120125"/>
            </a:xfrm>
            <a:custGeom>
              <a:rect b="b" l="l" r="r" t="t"/>
              <a:pathLst>
                <a:path extrusionOk="0" h="4805" w="4870">
                  <a:moveTo>
                    <a:pt x="4516" y="1"/>
                  </a:moveTo>
                  <a:cubicBezTo>
                    <a:pt x="4400" y="1"/>
                    <a:pt x="4331" y="175"/>
                    <a:pt x="4258" y="248"/>
                  </a:cubicBezTo>
                  <a:cubicBezTo>
                    <a:pt x="2867" y="1609"/>
                    <a:pt x="1485" y="2979"/>
                    <a:pt x="106" y="4354"/>
                  </a:cubicBezTo>
                  <a:cubicBezTo>
                    <a:pt x="40" y="4420"/>
                    <a:pt x="1" y="4545"/>
                    <a:pt x="7" y="4638"/>
                  </a:cubicBezTo>
                  <a:cubicBezTo>
                    <a:pt x="11" y="4692"/>
                    <a:pt x="130" y="4739"/>
                    <a:pt x="219" y="4805"/>
                  </a:cubicBezTo>
                  <a:cubicBezTo>
                    <a:pt x="297" y="4734"/>
                    <a:pt x="352" y="4688"/>
                    <a:pt x="400" y="4640"/>
                  </a:cubicBezTo>
                  <a:cubicBezTo>
                    <a:pt x="1772" y="3256"/>
                    <a:pt x="3145" y="1875"/>
                    <a:pt x="4509" y="485"/>
                  </a:cubicBezTo>
                  <a:cubicBezTo>
                    <a:pt x="4603" y="389"/>
                    <a:pt x="4870" y="311"/>
                    <a:pt x="4679" y="99"/>
                  </a:cubicBezTo>
                  <a:cubicBezTo>
                    <a:pt x="4615" y="28"/>
                    <a:pt x="4562" y="1"/>
                    <a:pt x="45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3"/>
            <p:cNvSpPr/>
            <p:nvPr/>
          </p:nvSpPr>
          <p:spPr>
            <a:xfrm>
              <a:off x="4004975" y="2767425"/>
              <a:ext cx="123150" cy="118625"/>
            </a:xfrm>
            <a:custGeom>
              <a:rect b="b" l="l" r="r" t="t"/>
              <a:pathLst>
                <a:path extrusionOk="0" h="4745" w="4926">
                  <a:moveTo>
                    <a:pt x="353" y="0"/>
                  </a:moveTo>
                  <a:cubicBezTo>
                    <a:pt x="307" y="0"/>
                    <a:pt x="254" y="28"/>
                    <a:pt x="190" y="99"/>
                  </a:cubicBezTo>
                  <a:cubicBezTo>
                    <a:pt x="1" y="312"/>
                    <a:pt x="268" y="390"/>
                    <a:pt x="361" y="485"/>
                  </a:cubicBezTo>
                  <a:cubicBezTo>
                    <a:pt x="1725" y="1876"/>
                    <a:pt x="3097" y="3257"/>
                    <a:pt x="4472" y="4637"/>
                  </a:cubicBezTo>
                  <a:cubicBezTo>
                    <a:pt x="4537" y="4701"/>
                    <a:pt x="4652" y="4745"/>
                    <a:pt x="4744" y="4745"/>
                  </a:cubicBezTo>
                  <a:cubicBezTo>
                    <a:pt x="4746" y="4745"/>
                    <a:pt x="4748" y="4745"/>
                    <a:pt x="4750" y="4745"/>
                  </a:cubicBezTo>
                  <a:cubicBezTo>
                    <a:pt x="4806" y="4744"/>
                    <a:pt x="4858" y="4628"/>
                    <a:pt x="4926" y="4548"/>
                  </a:cubicBezTo>
                  <a:cubicBezTo>
                    <a:pt x="4858" y="4463"/>
                    <a:pt x="4817" y="4402"/>
                    <a:pt x="4766" y="4350"/>
                  </a:cubicBezTo>
                  <a:cubicBezTo>
                    <a:pt x="3384" y="2980"/>
                    <a:pt x="2002" y="1608"/>
                    <a:pt x="612" y="245"/>
                  </a:cubicBezTo>
                  <a:cubicBezTo>
                    <a:pt x="539" y="174"/>
                    <a:pt x="469" y="0"/>
                    <a:pt x="3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5"/>
        </a:solidFill>
      </p:bgPr>
    </p:bg>
    <p:spTree>
      <p:nvGrpSpPr>
        <p:cNvPr id="729" name="Shape 729"/>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730" name="Shape 730"/>
        <p:cNvGrpSpPr/>
        <p:nvPr/>
      </p:nvGrpSpPr>
      <p:grpSpPr>
        <a:xfrm>
          <a:off x="0" y="0"/>
          <a:ext cx="0" cy="0"/>
          <a:chOff x="0" y="0"/>
          <a:chExt cx="0" cy="0"/>
        </a:xfrm>
      </p:grpSpPr>
      <p:pic>
        <p:nvPicPr>
          <p:cNvPr id="731" name="Google Shape;731;p25"/>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732" name="Google Shape;732;p25"/>
          <p:cNvSpPr txBox="1"/>
          <p:nvPr>
            <p:ph hasCustomPrompt="1" type="title"/>
          </p:nvPr>
        </p:nvSpPr>
        <p:spPr>
          <a:xfrm rot="1973">
            <a:off x="808600" y="1411264"/>
            <a:ext cx="1045200" cy="602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3000"/>
              <a:buNone/>
              <a:defRPr sz="3000">
                <a:solidFill>
                  <a:schemeClr val="accent6"/>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733" name="Google Shape;733;p25"/>
          <p:cNvSpPr txBox="1"/>
          <p:nvPr>
            <p:ph idx="1" type="subTitle"/>
          </p:nvPr>
        </p:nvSpPr>
        <p:spPr>
          <a:xfrm>
            <a:off x="808600" y="2286253"/>
            <a:ext cx="2336400" cy="60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Questrial"/>
                <a:ea typeface="Questrial"/>
                <a:cs typeface="Questrial"/>
                <a:sym typeface="Questria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34" name="Google Shape;734;p25"/>
          <p:cNvSpPr txBox="1"/>
          <p:nvPr>
            <p:ph hasCustomPrompt="1" idx="2" type="title"/>
          </p:nvPr>
        </p:nvSpPr>
        <p:spPr>
          <a:xfrm rot="1973">
            <a:off x="808600" y="3125714"/>
            <a:ext cx="1045200" cy="602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3000"/>
              <a:buNone/>
              <a:defRPr sz="3000">
                <a:solidFill>
                  <a:schemeClr val="accent6"/>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735" name="Google Shape;735;p25"/>
          <p:cNvSpPr txBox="1"/>
          <p:nvPr>
            <p:ph idx="3" type="subTitle"/>
          </p:nvPr>
        </p:nvSpPr>
        <p:spPr>
          <a:xfrm>
            <a:off x="808600" y="4000803"/>
            <a:ext cx="2336400" cy="60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Questrial"/>
                <a:ea typeface="Questrial"/>
                <a:cs typeface="Questrial"/>
                <a:sym typeface="Questria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36" name="Google Shape;736;p25"/>
          <p:cNvSpPr txBox="1"/>
          <p:nvPr>
            <p:ph hasCustomPrompt="1" idx="4" type="title"/>
          </p:nvPr>
        </p:nvSpPr>
        <p:spPr>
          <a:xfrm rot="1973">
            <a:off x="3807900" y="1411264"/>
            <a:ext cx="1045200" cy="602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3000"/>
              <a:buNone/>
              <a:defRPr sz="3000">
                <a:solidFill>
                  <a:schemeClr val="accent6"/>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737" name="Google Shape;737;p25"/>
          <p:cNvSpPr txBox="1"/>
          <p:nvPr>
            <p:ph idx="5" type="subTitle"/>
          </p:nvPr>
        </p:nvSpPr>
        <p:spPr>
          <a:xfrm>
            <a:off x="3807900" y="2286253"/>
            <a:ext cx="2336400" cy="60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Questrial"/>
                <a:ea typeface="Questrial"/>
                <a:cs typeface="Questrial"/>
                <a:sym typeface="Questria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38" name="Google Shape;738;p25"/>
          <p:cNvSpPr txBox="1"/>
          <p:nvPr>
            <p:ph hasCustomPrompt="1" idx="6" type="title"/>
          </p:nvPr>
        </p:nvSpPr>
        <p:spPr>
          <a:xfrm rot="1973">
            <a:off x="3807900" y="3125714"/>
            <a:ext cx="1045200" cy="602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3000"/>
              <a:buNone/>
              <a:defRPr sz="3000">
                <a:solidFill>
                  <a:schemeClr val="accent6"/>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739" name="Google Shape;739;p25"/>
          <p:cNvSpPr txBox="1"/>
          <p:nvPr>
            <p:ph idx="7" type="subTitle"/>
          </p:nvPr>
        </p:nvSpPr>
        <p:spPr>
          <a:xfrm>
            <a:off x="3807900" y="4000803"/>
            <a:ext cx="2336400" cy="60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Questrial"/>
                <a:ea typeface="Questrial"/>
                <a:cs typeface="Questrial"/>
                <a:sym typeface="Questria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40" name="Google Shape;740;p25"/>
          <p:cNvSpPr txBox="1"/>
          <p:nvPr>
            <p:ph idx="8" type="subTitle"/>
          </p:nvPr>
        </p:nvSpPr>
        <p:spPr>
          <a:xfrm>
            <a:off x="808600" y="1962456"/>
            <a:ext cx="2336400" cy="375000"/>
          </a:xfrm>
          <a:prstGeom prst="rect">
            <a:avLst/>
          </a:prstGeom>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741" name="Google Shape;741;p25"/>
          <p:cNvSpPr txBox="1"/>
          <p:nvPr>
            <p:ph idx="9" type="subTitle"/>
          </p:nvPr>
        </p:nvSpPr>
        <p:spPr>
          <a:xfrm>
            <a:off x="808600" y="3694294"/>
            <a:ext cx="2336400" cy="375000"/>
          </a:xfrm>
          <a:prstGeom prst="rect">
            <a:avLst/>
          </a:prstGeom>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742" name="Google Shape;742;p25"/>
          <p:cNvSpPr txBox="1"/>
          <p:nvPr>
            <p:ph idx="13" type="subTitle"/>
          </p:nvPr>
        </p:nvSpPr>
        <p:spPr>
          <a:xfrm>
            <a:off x="3807900" y="1979644"/>
            <a:ext cx="2336400" cy="375000"/>
          </a:xfrm>
          <a:prstGeom prst="rect">
            <a:avLst/>
          </a:prstGeom>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743" name="Google Shape;743;p25"/>
          <p:cNvSpPr txBox="1"/>
          <p:nvPr>
            <p:ph idx="14" type="subTitle"/>
          </p:nvPr>
        </p:nvSpPr>
        <p:spPr>
          <a:xfrm>
            <a:off x="3807900" y="3694294"/>
            <a:ext cx="2336400" cy="375000"/>
          </a:xfrm>
          <a:prstGeom prst="rect">
            <a:avLst/>
          </a:prstGeom>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744" name="Google Shape;744;p25"/>
          <p:cNvSpPr txBox="1"/>
          <p:nvPr>
            <p:ph idx="15" type="title"/>
          </p:nvPr>
        </p:nvSpPr>
        <p:spPr>
          <a:xfrm>
            <a:off x="720000" y="540000"/>
            <a:ext cx="7704000" cy="634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300">
                <a:solidFill>
                  <a:schemeClr val="accent6"/>
                </a:solidFill>
                <a:latin typeface="Cormorant SC"/>
                <a:ea typeface="Cormorant SC"/>
                <a:cs typeface="Cormorant SC"/>
                <a:sym typeface="Cormorant SC"/>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45" name="Google Shape;745;p25"/>
          <p:cNvSpPr/>
          <p:nvPr/>
        </p:nvSpPr>
        <p:spPr>
          <a:xfrm rot="790735">
            <a:off x="-26696" y="4588409"/>
            <a:ext cx="671074" cy="860633"/>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6" name="Google Shape;746;p25"/>
          <p:cNvGrpSpPr/>
          <p:nvPr/>
        </p:nvGrpSpPr>
        <p:grpSpPr>
          <a:xfrm>
            <a:off x="-149" y="-159"/>
            <a:ext cx="634509" cy="634444"/>
            <a:chOff x="3248075" y="3436175"/>
            <a:chExt cx="1216700" cy="1216575"/>
          </a:xfrm>
        </p:grpSpPr>
        <p:sp>
          <p:nvSpPr>
            <p:cNvPr id="747" name="Google Shape;747;p25"/>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25"/>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25"/>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5"/>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5"/>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5"/>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25"/>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25"/>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25"/>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5"/>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5"/>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25"/>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25"/>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25"/>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25"/>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25"/>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25"/>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25"/>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25"/>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25"/>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25"/>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25"/>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5"/>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5"/>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25"/>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5"/>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5"/>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5"/>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25"/>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5"/>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5"/>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25"/>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9" name="Google Shape;779;p25"/>
          <p:cNvGrpSpPr/>
          <p:nvPr/>
        </p:nvGrpSpPr>
        <p:grpSpPr>
          <a:xfrm>
            <a:off x="8554574" y="4523263"/>
            <a:ext cx="634509" cy="634444"/>
            <a:chOff x="3248075" y="3436175"/>
            <a:chExt cx="1216700" cy="1216575"/>
          </a:xfrm>
        </p:grpSpPr>
        <p:sp>
          <p:nvSpPr>
            <p:cNvPr id="780" name="Google Shape;780;p25"/>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25"/>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25"/>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25"/>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25"/>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25"/>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25"/>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25"/>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25"/>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25"/>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25"/>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25"/>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5"/>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5"/>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25"/>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25"/>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25"/>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25"/>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25"/>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25"/>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25"/>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5"/>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25"/>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25"/>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25"/>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5"/>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5"/>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5"/>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25"/>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25"/>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25"/>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5"/>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812" name="Shape 812"/>
        <p:cNvGrpSpPr/>
        <p:nvPr/>
      </p:nvGrpSpPr>
      <p:grpSpPr>
        <a:xfrm>
          <a:off x="0" y="0"/>
          <a:ext cx="0" cy="0"/>
          <a:chOff x="0" y="0"/>
          <a:chExt cx="0" cy="0"/>
        </a:xfrm>
      </p:grpSpPr>
      <p:pic>
        <p:nvPicPr>
          <p:cNvPr id="813" name="Google Shape;813;p26"/>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814" name="Google Shape;814;p26"/>
          <p:cNvSpPr txBox="1"/>
          <p:nvPr>
            <p:ph type="title"/>
          </p:nvPr>
        </p:nvSpPr>
        <p:spPr>
          <a:xfrm rot="-971">
            <a:off x="720000" y="3250912"/>
            <a:ext cx="4249800" cy="6045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1800"/>
              <a:buNone/>
              <a:defRPr sz="24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15" name="Google Shape;815;p26"/>
          <p:cNvSpPr txBox="1"/>
          <p:nvPr>
            <p:ph idx="1" type="subTitle"/>
          </p:nvPr>
        </p:nvSpPr>
        <p:spPr>
          <a:xfrm>
            <a:off x="720100" y="980788"/>
            <a:ext cx="4813500" cy="2110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400"/>
              <a:buNone/>
              <a:defRPr sz="27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grpSp>
        <p:nvGrpSpPr>
          <p:cNvPr id="816" name="Google Shape;816;p26"/>
          <p:cNvGrpSpPr/>
          <p:nvPr/>
        </p:nvGrpSpPr>
        <p:grpSpPr>
          <a:xfrm>
            <a:off x="47722" y="56825"/>
            <a:ext cx="605894" cy="605745"/>
            <a:chOff x="3244225" y="2003875"/>
            <a:chExt cx="1224275" cy="1223975"/>
          </a:xfrm>
        </p:grpSpPr>
        <p:sp>
          <p:nvSpPr>
            <p:cNvPr id="817" name="Google Shape;817;p26"/>
            <p:cNvSpPr/>
            <p:nvPr/>
          </p:nvSpPr>
          <p:spPr>
            <a:xfrm>
              <a:off x="3848900" y="2003875"/>
              <a:ext cx="15325" cy="387050"/>
            </a:xfrm>
            <a:custGeom>
              <a:rect b="b" l="l" r="r" t="t"/>
              <a:pathLst>
                <a:path extrusionOk="0" h="15482" w="613">
                  <a:moveTo>
                    <a:pt x="297" y="0"/>
                  </a:moveTo>
                  <a:cubicBezTo>
                    <a:pt x="76" y="0"/>
                    <a:pt x="108" y="141"/>
                    <a:pt x="94" y="290"/>
                  </a:cubicBezTo>
                  <a:cubicBezTo>
                    <a:pt x="77" y="485"/>
                    <a:pt x="0" y="676"/>
                    <a:pt x="1" y="869"/>
                  </a:cubicBezTo>
                  <a:cubicBezTo>
                    <a:pt x="29" y="5625"/>
                    <a:pt x="64" y="10381"/>
                    <a:pt x="102" y="15135"/>
                  </a:cubicBezTo>
                  <a:cubicBezTo>
                    <a:pt x="103" y="15274"/>
                    <a:pt x="12" y="15482"/>
                    <a:pt x="287" y="15482"/>
                  </a:cubicBezTo>
                  <a:cubicBezTo>
                    <a:pt x="294" y="15482"/>
                    <a:pt x="302" y="15482"/>
                    <a:pt x="309" y="15482"/>
                  </a:cubicBezTo>
                  <a:cubicBezTo>
                    <a:pt x="612" y="15473"/>
                    <a:pt x="499" y="15254"/>
                    <a:pt x="499" y="15119"/>
                  </a:cubicBezTo>
                  <a:cubicBezTo>
                    <a:pt x="505" y="11676"/>
                    <a:pt x="504" y="8233"/>
                    <a:pt x="504" y="4790"/>
                  </a:cubicBezTo>
                  <a:lnTo>
                    <a:pt x="504" y="273"/>
                  </a:lnTo>
                  <a:cubicBezTo>
                    <a:pt x="504" y="143"/>
                    <a:pt x="537" y="9"/>
                    <a:pt x="319" y="0"/>
                  </a:cubicBezTo>
                  <a:cubicBezTo>
                    <a:pt x="311" y="0"/>
                    <a:pt x="304" y="0"/>
                    <a:pt x="2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6"/>
            <p:cNvSpPr/>
            <p:nvPr/>
          </p:nvSpPr>
          <p:spPr>
            <a:xfrm>
              <a:off x="3613275" y="2091500"/>
              <a:ext cx="172100" cy="284050"/>
            </a:xfrm>
            <a:custGeom>
              <a:rect b="b" l="l" r="r" t="t"/>
              <a:pathLst>
                <a:path extrusionOk="0" h="11362" w="6884">
                  <a:moveTo>
                    <a:pt x="212" y="1"/>
                  </a:moveTo>
                  <a:cubicBezTo>
                    <a:pt x="140" y="32"/>
                    <a:pt x="69" y="65"/>
                    <a:pt x="0" y="96"/>
                  </a:cubicBezTo>
                  <a:cubicBezTo>
                    <a:pt x="140" y="371"/>
                    <a:pt x="269" y="653"/>
                    <a:pt x="423" y="921"/>
                  </a:cubicBezTo>
                  <a:cubicBezTo>
                    <a:pt x="2347" y="4290"/>
                    <a:pt x="4272" y="7659"/>
                    <a:pt x="6212" y="11022"/>
                  </a:cubicBezTo>
                  <a:cubicBezTo>
                    <a:pt x="6266" y="11118"/>
                    <a:pt x="6277" y="11361"/>
                    <a:pt x="6439" y="11361"/>
                  </a:cubicBezTo>
                  <a:cubicBezTo>
                    <a:pt x="6482" y="11361"/>
                    <a:pt x="6535" y="11344"/>
                    <a:pt x="6602" y="11304"/>
                  </a:cubicBezTo>
                  <a:cubicBezTo>
                    <a:pt x="6883" y="11134"/>
                    <a:pt x="6692" y="10950"/>
                    <a:pt x="6593" y="10781"/>
                  </a:cubicBezTo>
                  <a:cubicBezTo>
                    <a:pt x="4658" y="7473"/>
                    <a:pt x="2724" y="4166"/>
                    <a:pt x="784" y="863"/>
                  </a:cubicBezTo>
                  <a:cubicBezTo>
                    <a:pt x="609" y="566"/>
                    <a:pt x="403" y="288"/>
                    <a:pt x="2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6"/>
            <p:cNvSpPr/>
            <p:nvPr/>
          </p:nvSpPr>
          <p:spPr>
            <a:xfrm>
              <a:off x="3929425" y="2092275"/>
              <a:ext cx="169200" cy="283825"/>
            </a:xfrm>
            <a:custGeom>
              <a:rect b="b" l="l" r="r" t="t"/>
              <a:pathLst>
                <a:path extrusionOk="0" h="11353" w="6768">
                  <a:moveTo>
                    <a:pt x="6621" y="1"/>
                  </a:moveTo>
                  <a:cubicBezTo>
                    <a:pt x="6514" y="1"/>
                    <a:pt x="6471" y="139"/>
                    <a:pt x="6414" y="231"/>
                  </a:cubicBezTo>
                  <a:cubicBezTo>
                    <a:pt x="6102" y="744"/>
                    <a:pt x="5786" y="1255"/>
                    <a:pt x="5481" y="1772"/>
                  </a:cubicBezTo>
                  <a:cubicBezTo>
                    <a:pt x="3703" y="4796"/>
                    <a:pt x="1929" y="7823"/>
                    <a:pt x="147" y="10845"/>
                  </a:cubicBezTo>
                  <a:cubicBezTo>
                    <a:pt x="1" y="11092"/>
                    <a:pt x="78" y="11225"/>
                    <a:pt x="344" y="11352"/>
                  </a:cubicBezTo>
                  <a:cubicBezTo>
                    <a:pt x="400" y="11273"/>
                    <a:pt x="467" y="11189"/>
                    <a:pt x="520" y="11099"/>
                  </a:cubicBezTo>
                  <a:cubicBezTo>
                    <a:pt x="929" y="10417"/>
                    <a:pt x="1348" y="9738"/>
                    <a:pt x="1743" y="9047"/>
                  </a:cubicBezTo>
                  <a:cubicBezTo>
                    <a:pt x="3397" y="6158"/>
                    <a:pt x="5045" y="3265"/>
                    <a:pt x="6688" y="371"/>
                  </a:cubicBezTo>
                  <a:cubicBezTo>
                    <a:pt x="6740" y="277"/>
                    <a:pt x="6767" y="61"/>
                    <a:pt x="6725" y="36"/>
                  </a:cubicBezTo>
                  <a:cubicBezTo>
                    <a:pt x="6684" y="11"/>
                    <a:pt x="6650" y="1"/>
                    <a:pt x="66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6"/>
            <p:cNvSpPr/>
            <p:nvPr/>
          </p:nvSpPr>
          <p:spPr>
            <a:xfrm>
              <a:off x="3586075" y="2344375"/>
              <a:ext cx="122600" cy="119875"/>
            </a:xfrm>
            <a:custGeom>
              <a:rect b="b" l="l" r="r" t="t"/>
              <a:pathLst>
                <a:path extrusionOk="0" h="4795" w="4904">
                  <a:moveTo>
                    <a:pt x="238" y="0"/>
                  </a:moveTo>
                  <a:cubicBezTo>
                    <a:pt x="132" y="52"/>
                    <a:pt x="12" y="82"/>
                    <a:pt x="8" y="120"/>
                  </a:cubicBezTo>
                  <a:cubicBezTo>
                    <a:pt x="1" y="223"/>
                    <a:pt x="7" y="366"/>
                    <a:pt x="71" y="429"/>
                  </a:cubicBezTo>
                  <a:cubicBezTo>
                    <a:pt x="1463" y="1812"/>
                    <a:pt x="2861" y="3188"/>
                    <a:pt x="4267" y="4558"/>
                  </a:cubicBezTo>
                  <a:cubicBezTo>
                    <a:pt x="4339" y="4627"/>
                    <a:pt x="4401" y="4794"/>
                    <a:pt x="4515" y="4794"/>
                  </a:cubicBezTo>
                  <a:cubicBezTo>
                    <a:pt x="4554" y="4794"/>
                    <a:pt x="4600" y="4775"/>
                    <a:pt x="4653" y="4726"/>
                  </a:cubicBezTo>
                  <a:cubicBezTo>
                    <a:pt x="4904" y="4500"/>
                    <a:pt x="4602" y="4405"/>
                    <a:pt x="4502" y="4305"/>
                  </a:cubicBezTo>
                  <a:cubicBezTo>
                    <a:pt x="3225" y="3013"/>
                    <a:pt x="1937" y="1734"/>
                    <a:pt x="655" y="448"/>
                  </a:cubicBezTo>
                  <a:cubicBezTo>
                    <a:pt x="512" y="307"/>
                    <a:pt x="382" y="154"/>
                    <a:pt x="2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6"/>
            <p:cNvSpPr/>
            <p:nvPr/>
          </p:nvSpPr>
          <p:spPr>
            <a:xfrm>
              <a:off x="4008925" y="2346175"/>
              <a:ext cx="117800" cy="118700"/>
            </a:xfrm>
            <a:custGeom>
              <a:rect b="b" l="l" r="r" t="t"/>
              <a:pathLst>
                <a:path extrusionOk="0" h="4748" w="4712">
                  <a:moveTo>
                    <a:pt x="4494" y="0"/>
                  </a:moveTo>
                  <a:cubicBezTo>
                    <a:pt x="4427" y="0"/>
                    <a:pt x="4368" y="7"/>
                    <a:pt x="4335" y="40"/>
                  </a:cubicBezTo>
                  <a:cubicBezTo>
                    <a:pt x="2927" y="1456"/>
                    <a:pt x="1528" y="2879"/>
                    <a:pt x="134" y="4307"/>
                  </a:cubicBezTo>
                  <a:cubicBezTo>
                    <a:pt x="63" y="4378"/>
                    <a:pt x="15" y="4490"/>
                    <a:pt x="3" y="4589"/>
                  </a:cubicBezTo>
                  <a:cubicBezTo>
                    <a:pt x="0" y="4634"/>
                    <a:pt x="114" y="4690"/>
                    <a:pt x="181" y="4748"/>
                  </a:cubicBezTo>
                  <a:cubicBezTo>
                    <a:pt x="264" y="4670"/>
                    <a:pt x="326" y="4614"/>
                    <a:pt x="384" y="4557"/>
                  </a:cubicBezTo>
                  <a:cubicBezTo>
                    <a:pt x="1806" y="3158"/>
                    <a:pt x="3233" y="1762"/>
                    <a:pt x="4647" y="354"/>
                  </a:cubicBezTo>
                  <a:cubicBezTo>
                    <a:pt x="4712" y="289"/>
                    <a:pt x="4676" y="122"/>
                    <a:pt x="4686" y="1"/>
                  </a:cubicBezTo>
                  <a:lnTo>
                    <a:pt x="4686" y="1"/>
                  </a:lnTo>
                  <a:cubicBezTo>
                    <a:pt x="4669" y="3"/>
                    <a:pt x="4652" y="3"/>
                    <a:pt x="4634" y="3"/>
                  </a:cubicBezTo>
                  <a:cubicBezTo>
                    <a:pt x="4588" y="3"/>
                    <a:pt x="4539" y="0"/>
                    <a:pt x="44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26"/>
            <p:cNvSpPr/>
            <p:nvPr/>
          </p:nvSpPr>
          <p:spPr>
            <a:xfrm>
              <a:off x="4094975" y="2372550"/>
              <a:ext cx="287700" cy="169200"/>
            </a:xfrm>
            <a:custGeom>
              <a:rect b="b" l="l" r="r" t="t"/>
              <a:pathLst>
                <a:path extrusionOk="0" h="6768" w="11508">
                  <a:moveTo>
                    <a:pt x="11226" y="1"/>
                  </a:moveTo>
                  <a:cubicBezTo>
                    <a:pt x="11114" y="1"/>
                    <a:pt x="10994" y="121"/>
                    <a:pt x="10904" y="170"/>
                  </a:cubicBezTo>
                  <a:cubicBezTo>
                    <a:pt x="9612" y="886"/>
                    <a:pt x="8325" y="1612"/>
                    <a:pt x="7048" y="2353"/>
                  </a:cubicBezTo>
                  <a:cubicBezTo>
                    <a:pt x="4800" y="3657"/>
                    <a:pt x="2560" y="4975"/>
                    <a:pt x="313" y="6283"/>
                  </a:cubicBezTo>
                  <a:cubicBezTo>
                    <a:pt x="184" y="6357"/>
                    <a:pt x="1" y="6377"/>
                    <a:pt x="108" y="6583"/>
                  </a:cubicBezTo>
                  <a:cubicBezTo>
                    <a:pt x="151" y="6669"/>
                    <a:pt x="253" y="6723"/>
                    <a:pt x="300" y="6768"/>
                  </a:cubicBezTo>
                  <a:cubicBezTo>
                    <a:pt x="422" y="6720"/>
                    <a:pt x="487" y="6705"/>
                    <a:pt x="541" y="6672"/>
                  </a:cubicBezTo>
                  <a:cubicBezTo>
                    <a:pt x="4069" y="4598"/>
                    <a:pt x="7597" y="2523"/>
                    <a:pt x="11118" y="438"/>
                  </a:cubicBezTo>
                  <a:cubicBezTo>
                    <a:pt x="11232" y="371"/>
                    <a:pt x="11508" y="309"/>
                    <a:pt x="11374" y="99"/>
                  </a:cubicBezTo>
                  <a:cubicBezTo>
                    <a:pt x="11329" y="27"/>
                    <a:pt x="11278" y="1"/>
                    <a:pt x="112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6"/>
            <p:cNvSpPr/>
            <p:nvPr/>
          </p:nvSpPr>
          <p:spPr>
            <a:xfrm>
              <a:off x="3330625" y="2373500"/>
              <a:ext cx="286150" cy="167425"/>
            </a:xfrm>
            <a:custGeom>
              <a:rect b="b" l="l" r="r" t="t"/>
              <a:pathLst>
                <a:path extrusionOk="0" h="6697" w="11446">
                  <a:moveTo>
                    <a:pt x="380" y="0"/>
                  </a:moveTo>
                  <a:cubicBezTo>
                    <a:pt x="300" y="0"/>
                    <a:pt x="228" y="35"/>
                    <a:pt x="167" y="122"/>
                  </a:cubicBezTo>
                  <a:cubicBezTo>
                    <a:pt x="0" y="360"/>
                    <a:pt x="821" y="567"/>
                    <a:pt x="1140" y="865"/>
                  </a:cubicBezTo>
                  <a:cubicBezTo>
                    <a:pt x="1197" y="920"/>
                    <a:pt x="1281" y="944"/>
                    <a:pt x="1351" y="985"/>
                  </a:cubicBezTo>
                  <a:cubicBezTo>
                    <a:pt x="4544" y="2862"/>
                    <a:pt x="7737" y="4736"/>
                    <a:pt x="10925" y="6619"/>
                  </a:cubicBezTo>
                  <a:cubicBezTo>
                    <a:pt x="11010" y="6671"/>
                    <a:pt x="11082" y="6696"/>
                    <a:pt x="11146" y="6696"/>
                  </a:cubicBezTo>
                  <a:cubicBezTo>
                    <a:pt x="11264" y="6696"/>
                    <a:pt x="11354" y="6608"/>
                    <a:pt x="11445" y="6428"/>
                  </a:cubicBezTo>
                  <a:cubicBezTo>
                    <a:pt x="11355" y="6366"/>
                    <a:pt x="11259" y="6293"/>
                    <a:pt x="11156" y="6232"/>
                  </a:cubicBezTo>
                  <a:cubicBezTo>
                    <a:pt x="7852" y="4319"/>
                    <a:pt x="4556" y="2393"/>
                    <a:pt x="1233" y="516"/>
                  </a:cubicBezTo>
                  <a:cubicBezTo>
                    <a:pt x="980" y="373"/>
                    <a:pt x="641" y="0"/>
                    <a:pt x="3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6"/>
            <p:cNvSpPr/>
            <p:nvPr/>
          </p:nvSpPr>
          <p:spPr>
            <a:xfrm>
              <a:off x="4081250" y="2608400"/>
              <a:ext cx="387250" cy="12850"/>
            </a:xfrm>
            <a:custGeom>
              <a:rect b="b" l="l" r="r" t="t"/>
              <a:pathLst>
                <a:path extrusionOk="0" h="514" w="15490">
                  <a:moveTo>
                    <a:pt x="14590" y="1"/>
                  </a:moveTo>
                  <a:cubicBezTo>
                    <a:pt x="14587" y="1"/>
                    <a:pt x="14584" y="1"/>
                    <a:pt x="14580" y="1"/>
                  </a:cubicBezTo>
                  <a:cubicBezTo>
                    <a:pt x="9841" y="27"/>
                    <a:pt x="5103" y="62"/>
                    <a:pt x="364" y="100"/>
                  </a:cubicBezTo>
                  <a:cubicBezTo>
                    <a:pt x="364" y="100"/>
                    <a:pt x="363" y="100"/>
                    <a:pt x="363" y="100"/>
                  </a:cubicBezTo>
                  <a:cubicBezTo>
                    <a:pt x="305" y="100"/>
                    <a:pt x="234" y="81"/>
                    <a:pt x="170" y="81"/>
                  </a:cubicBezTo>
                  <a:cubicBezTo>
                    <a:pt x="81" y="81"/>
                    <a:pt x="7" y="118"/>
                    <a:pt x="4" y="294"/>
                  </a:cubicBezTo>
                  <a:cubicBezTo>
                    <a:pt x="0" y="477"/>
                    <a:pt x="77" y="513"/>
                    <a:pt x="169" y="513"/>
                  </a:cubicBezTo>
                  <a:cubicBezTo>
                    <a:pt x="230" y="513"/>
                    <a:pt x="298" y="497"/>
                    <a:pt x="354" y="497"/>
                  </a:cubicBezTo>
                  <a:cubicBezTo>
                    <a:pt x="2814" y="501"/>
                    <a:pt x="5273" y="501"/>
                    <a:pt x="7732" y="501"/>
                  </a:cubicBezTo>
                  <a:cubicBezTo>
                    <a:pt x="8716" y="501"/>
                    <a:pt x="9700" y="501"/>
                    <a:pt x="10684" y="501"/>
                  </a:cubicBezTo>
                  <a:cubicBezTo>
                    <a:pt x="11514" y="501"/>
                    <a:pt x="12344" y="500"/>
                    <a:pt x="13174" y="500"/>
                  </a:cubicBezTo>
                  <a:cubicBezTo>
                    <a:pt x="13867" y="500"/>
                    <a:pt x="14558" y="501"/>
                    <a:pt x="15250" y="503"/>
                  </a:cubicBezTo>
                  <a:cubicBezTo>
                    <a:pt x="15254" y="503"/>
                    <a:pt x="15257" y="503"/>
                    <a:pt x="15261" y="503"/>
                  </a:cubicBezTo>
                  <a:cubicBezTo>
                    <a:pt x="15424" y="503"/>
                    <a:pt x="15490" y="456"/>
                    <a:pt x="15485" y="278"/>
                  </a:cubicBezTo>
                  <a:cubicBezTo>
                    <a:pt x="15481" y="107"/>
                    <a:pt x="15390" y="105"/>
                    <a:pt x="15260" y="93"/>
                  </a:cubicBezTo>
                  <a:cubicBezTo>
                    <a:pt x="15036" y="74"/>
                    <a:pt x="14813" y="1"/>
                    <a:pt x="145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6"/>
            <p:cNvSpPr/>
            <p:nvPr/>
          </p:nvSpPr>
          <p:spPr>
            <a:xfrm>
              <a:off x="3244225" y="2610400"/>
              <a:ext cx="387425" cy="12950"/>
            </a:xfrm>
            <a:custGeom>
              <a:rect b="b" l="l" r="r" t="t"/>
              <a:pathLst>
                <a:path extrusionOk="0" h="518" w="15497">
                  <a:moveTo>
                    <a:pt x="15324" y="1"/>
                  </a:moveTo>
                  <a:cubicBezTo>
                    <a:pt x="15259" y="1"/>
                    <a:pt x="15186" y="22"/>
                    <a:pt x="15128" y="22"/>
                  </a:cubicBezTo>
                  <a:cubicBezTo>
                    <a:pt x="12545" y="17"/>
                    <a:pt x="9963" y="16"/>
                    <a:pt x="7381" y="16"/>
                  </a:cubicBezTo>
                  <a:cubicBezTo>
                    <a:pt x="6520" y="16"/>
                    <a:pt x="5659" y="16"/>
                    <a:pt x="4798" y="16"/>
                  </a:cubicBezTo>
                  <a:cubicBezTo>
                    <a:pt x="3293" y="16"/>
                    <a:pt x="1787" y="16"/>
                    <a:pt x="282" y="15"/>
                  </a:cubicBezTo>
                  <a:cubicBezTo>
                    <a:pt x="251" y="15"/>
                    <a:pt x="221" y="14"/>
                    <a:pt x="192" y="14"/>
                  </a:cubicBezTo>
                  <a:cubicBezTo>
                    <a:pt x="96" y="14"/>
                    <a:pt x="16" y="33"/>
                    <a:pt x="9" y="201"/>
                  </a:cubicBezTo>
                  <a:cubicBezTo>
                    <a:pt x="0" y="446"/>
                    <a:pt x="146" y="411"/>
                    <a:pt x="299" y="425"/>
                  </a:cubicBezTo>
                  <a:cubicBezTo>
                    <a:pt x="490" y="443"/>
                    <a:pt x="680" y="517"/>
                    <a:pt x="870" y="517"/>
                  </a:cubicBezTo>
                  <a:cubicBezTo>
                    <a:pt x="873" y="517"/>
                    <a:pt x="875" y="517"/>
                    <a:pt x="878" y="517"/>
                  </a:cubicBezTo>
                  <a:cubicBezTo>
                    <a:pt x="5633" y="490"/>
                    <a:pt x="10390" y="455"/>
                    <a:pt x="15144" y="418"/>
                  </a:cubicBezTo>
                  <a:cubicBezTo>
                    <a:pt x="15145" y="418"/>
                    <a:pt x="15146" y="418"/>
                    <a:pt x="15147" y="418"/>
                  </a:cubicBezTo>
                  <a:cubicBezTo>
                    <a:pt x="15201" y="418"/>
                    <a:pt x="15266" y="432"/>
                    <a:pt x="15325" y="432"/>
                  </a:cubicBezTo>
                  <a:cubicBezTo>
                    <a:pt x="15419" y="432"/>
                    <a:pt x="15497" y="396"/>
                    <a:pt x="15491" y="211"/>
                  </a:cubicBezTo>
                  <a:cubicBezTo>
                    <a:pt x="15486" y="38"/>
                    <a:pt x="15412" y="1"/>
                    <a:pt x="153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26"/>
            <p:cNvSpPr/>
            <p:nvPr/>
          </p:nvSpPr>
          <p:spPr>
            <a:xfrm>
              <a:off x="4097175" y="2689450"/>
              <a:ext cx="285475" cy="169450"/>
            </a:xfrm>
            <a:custGeom>
              <a:rect b="b" l="l" r="r" t="t"/>
              <a:pathLst>
                <a:path extrusionOk="0" h="6778" w="11419">
                  <a:moveTo>
                    <a:pt x="204" y="0"/>
                  </a:moveTo>
                  <a:cubicBezTo>
                    <a:pt x="142" y="70"/>
                    <a:pt x="0" y="160"/>
                    <a:pt x="4" y="245"/>
                  </a:cubicBezTo>
                  <a:cubicBezTo>
                    <a:pt x="13" y="546"/>
                    <a:pt x="316" y="583"/>
                    <a:pt x="509" y="694"/>
                  </a:cubicBezTo>
                  <a:cubicBezTo>
                    <a:pt x="3878" y="2623"/>
                    <a:pt x="7249" y="4544"/>
                    <a:pt x="10623" y="6464"/>
                  </a:cubicBezTo>
                  <a:cubicBezTo>
                    <a:pt x="10778" y="6553"/>
                    <a:pt x="10971" y="6778"/>
                    <a:pt x="11123" y="6778"/>
                  </a:cubicBezTo>
                  <a:cubicBezTo>
                    <a:pt x="11176" y="6778"/>
                    <a:pt x="11224" y="6750"/>
                    <a:pt x="11263" y="6680"/>
                  </a:cubicBezTo>
                  <a:cubicBezTo>
                    <a:pt x="11419" y="6403"/>
                    <a:pt x="10950" y="6300"/>
                    <a:pt x="10739" y="6175"/>
                  </a:cubicBezTo>
                  <a:cubicBezTo>
                    <a:pt x="8035" y="4559"/>
                    <a:pt x="5323" y="2958"/>
                    <a:pt x="2610" y="1361"/>
                  </a:cubicBezTo>
                  <a:cubicBezTo>
                    <a:pt x="1827" y="901"/>
                    <a:pt x="1028" y="465"/>
                    <a:pt x="2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6"/>
            <p:cNvSpPr/>
            <p:nvPr/>
          </p:nvSpPr>
          <p:spPr>
            <a:xfrm>
              <a:off x="3330350" y="2690875"/>
              <a:ext cx="287350" cy="168350"/>
            </a:xfrm>
            <a:custGeom>
              <a:rect b="b" l="l" r="r" t="t"/>
              <a:pathLst>
                <a:path extrusionOk="0" h="6734" w="11494">
                  <a:moveTo>
                    <a:pt x="11085" y="0"/>
                  </a:moveTo>
                  <a:cubicBezTo>
                    <a:pt x="10855" y="0"/>
                    <a:pt x="10671" y="253"/>
                    <a:pt x="10502" y="351"/>
                  </a:cubicBezTo>
                  <a:cubicBezTo>
                    <a:pt x="7144" y="2295"/>
                    <a:pt x="3798" y="4259"/>
                    <a:pt x="457" y="6235"/>
                  </a:cubicBezTo>
                  <a:cubicBezTo>
                    <a:pt x="326" y="6313"/>
                    <a:pt x="1" y="6379"/>
                    <a:pt x="128" y="6638"/>
                  </a:cubicBezTo>
                  <a:cubicBezTo>
                    <a:pt x="162" y="6709"/>
                    <a:pt x="208" y="6734"/>
                    <a:pt x="258" y="6734"/>
                  </a:cubicBezTo>
                  <a:cubicBezTo>
                    <a:pt x="358" y="6734"/>
                    <a:pt x="475" y="6631"/>
                    <a:pt x="554" y="6586"/>
                  </a:cubicBezTo>
                  <a:cubicBezTo>
                    <a:pt x="3841" y="4712"/>
                    <a:pt x="7125" y="2828"/>
                    <a:pt x="10407" y="943"/>
                  </a:cubicBezTo>
                  <a:cubicBezTo>
                    <a:pt x="10767" y="736"/>
                    <a:pt x="11113" y="508"/>
                    <a:pt x="11493" y="273"/>
                  </a:cubicBezTo>
                  <a:cubicBezTo>
                    <a:pt x="11341" y="71"/>
                    <a:pt x="11207" y="0"/>
                    <a:pt x="110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26"/>
            <p:cNvSpPr/>
            <p:nvPr/>
          </p:nvSpPr>
          <p:spPr>
            <a:xfrm>
              <a:off x="4004975" y="2767425"/>
              <a:ext cx="123150" cy="118625"/>
            </a:xfrm>
            <a:custGeom>
              <a:rect b="b" l="l" r="r" t="t"/>
              <a:pathLst>
                <a:path extrusionOk="0" h="4745" w="4926">
                  <a:moveTo>
                    <a:pt x="353" y="0"/>
                  </a:moveTo>
                  <a:cubicBezTo>
                    <a:pt x="307" y="0"/>
                    <a:pt x="254" y="28"/>
                    <a:pt x="190" y="99"/>
                  </a:cubicBezTo>
                  <a:cubicBezTo>
                    <a:pt x="1" y="312"/>
                    <a:pt x="268" y="390"/>
                    <a:pt x="361" y="485"/>
                  </a:cubicBezTo>
                  <a:cubicBezTo>
                    <a:pt x="1725" y="1876"/>
                    <a:pt x="3097" y="3257"/>
                    <a:pt x="4472" y="4637"/>
                  </a:cubicBezTo>
                  <a:cubicBezTo>
                    <a:pt x="4537" y="4701"/>
                    <a:pt x="4652" y="4745"/>
                    <a:pt x="4744" y="4745"/>
                  </a:cubicBezTo>
                  <a:cubicBezTo>
                    <a:pt x="4746" y="4745"/>
                    <a:pt x="4748" y="4745"/>
                    <a:pt x="4750" y="4745"/>
                  </a:cubicBezTo>
                  <a:cubicBezTo>
                    <a:pt x="4806" y="4744"/>
                    <a:pt x="4858" y="4628"/>
                    <a:pt x="4926" y="4548"/>
                  </a:cubicBezTo>
                  <a:cubicBezTo>
                    <a:pt x="4858" y="4463"/>
                    <a:pt x="4817" y="4402"/>
                    <a:pt x="4766" y="4350"/>
                  </a:cubicBezTo>
                  <a:cubicBezTo>
                    <a:pt x="3384" y="2980"/>
                    <a:pt x="2002" y="1608"/>
                    <a:pt x="612" y="245"/>
                  </a:cubicBezTo>
                  <a:cubicBezTo>
                    <a:pt x="539" y="174"/>
                    <a:pt x="469" y="0"/>
                    <a:pt x="3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26"/>
            <p:cNvSpPr/>
            <p:nvPr/>
          </p:nvSpPr>
          <p:spPr>
            <a:xfrm>
              <a:off x="3586075" y="2767450"/>
              <a:ext cx="121750" cy="120125"/>
            </a:xfrm>
            <a:custGeom>
              <a:rect b="b" l="l" r="r" t="t"/>
              <a:pathLst>
                <a:path extrusionOk="0" h="4805" w="4870">
                  <a:moveTo>
                    <a:pt x="4516" y="1"/>
                  </a:moveTo>
                  <a:cubicBezTo>
                    <a:pt x="4400" y="1"/>
                    <a:pt x="4331" y="175"/>
                    <a:pt x="4258" y="248"/>
                  </a:cubicBezTo>
                  <a:cubicBezTo>
                    <a:pt x="2867" y="1609"/>
                    <a:pt x="1485" y="2979"/>
                    <a:pt x="106" y="4354"/>
                  </a:cubicBezTo>
                  <a:cubicBezTo>
                    <a:pt x="40" y="4420"/>
                    <a:pt x="1" y="4545"/>
                    <a:pt x="7" y="4638"/>
                  </a:cubicBezTo>
                  <a:cubicBezTo>
                    <a:pt x="11" y="4692"/>
                    <a:pt x="130" y="4739"/>
                    <a:pt x="219" y="4805"/>
                  </a:cubicBezTo>
                  <a:cubicBezTo>
                    <a:pt x="297" y="4734"/>
                    <a:pt x="352" y="4688"/>
                    <a:pt x="400" y="4640"/>
                  </a:cubicBezTo>
                  <a:cubicBezTo>
                    <a:pt x="1772" y="3256"/>
                    <a:pt x="3145" y="1875"/>
                    <a:pt x="4509" y="485"/>
                  </a:cubicBezTo>
                  <a:cubicBezTo>
                    <a:pt x="4603" y="389"/>
                    <a:pt x="4870" y="311"/>
                    <a:pt x="4679" y="99"/>
                  </a:cubicBezTo>
                  <a:cubicBezTo>
                    <a:pt x="4615" y="28"/>
                    <a:pt x="4562" y="1"/>
                    <a:pt x="45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6"/>
            <p:cNvSpPr/>
            <p:nvPr/>
          </p:nvSpPr>
          <p:spPr>
            <a:xfrm>
              <a:off x="3848650" y="2840750"/>
              <a:ext cx="15325" cy="387100"/>
            </a:xfrm>
            <a:custGeom>
              <a:rect b="b" l="l" r="r" t="t"/>
              <a:pathLst>
                <a:path extrusionOk="0" h="15484" w="613">
                  <a:moveTo>
                    <a:pt x="320" y="1"/>
                  </a:moveTo>
                  <a:cubicBezTo>
                    <a:pt x="314" y="1"/>
                    <a:pt x="309" y="1"/>
                    <a:pt x="303" y="1"/>
                  </a:cubicBezTo>
                  <a:cubicBezTo>
                    <a:pt x="0" y="10"/>
                    <a:pt x="113" y="230"/>
                    <a:pt x="113" y="365"/>
                  </a:cubicBezTo>
                  <a:cubicBezTo>
                    <a:pt x="107" y="3807"/>
                    <a:pt x="108" y="7251"/>
                    <a:pt x="108" y="10693"/>
                  </a:cubicBezTo>
                  <a:cubicBezTo>
                    <a:pt x="108" y="12199"/>
                    <a:pt x="108" y="13705"/>
                    <a:pt x="109" y="15210"/>
                  </a:cubicBezTo>
                  <a:cubicBezTo>
                    <a:pt x="109" y="15341"/>
                    <a:pt x="74" y="15475"/>
                    <a:pt x="294" y="15483"/>
                  </a:cubicBezTo>
                  <a:cubicBezTo>
                    <a:pt x="302" y="15483"/>
                    <a:pt x="310" y="15484"/>
                    <a:pt x="317" y="15484"/>
                  </a:cubicBezTo>
                  <a:cubicBezTo>
                    <a:pt x="535" y="15484"/>
                    <a:pt x="503" y="15344"/>
                    <a:pt x="517" y="15195"/>
                  </a:cubicBezTo>
                  <a:cubicBezTo>
                    <a:pt x="536" y="15001"/>
                    <a:pt x="612" y="14808"/>
                    <a:pt x="610" y="14616"/>
                  </a:cubicBezTo>
                  <a:cubicBezTo>
                    <a:pt x="582" y="9861"/>
                    <a:pt x="547" y="5104"/>
                    <a:pt x="510" y="349"/>
                  </a:cubicBezTo>
                  <a:cubicBezTo>
                    <a:pt x="509" y="210"/>
                    <a:pt x="603" y="1"/>
                    <a:pt x="3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26"/>
            <p:cNvSpPr/>
            <p:nvPr/>
          </p:nvSpPr>
          <p:spPr>
            <a:xfrm>
              <a:off x="3931525" y="2854675"/>
              <a:ext cx="171300" cy="284825"/>
            </a:xfrm>
            <a:custGeom>
              <a:rect b="b" l="l" r="r" t="t"/>
              <a:pathLst>
                <a:path extrusionOk="0" h="11393" w="6852">
                  <a:moveTo>
                    <a:pt x="258" y="0"/>
                  </a:moveTo>
                  <a:cubicBezTo>
                    <a:pt x="145" y="105"/>
                    <a:pt x="1" y="195"/>
                    <a:pt x="14" y="235"/>
                  </a:cubicBezTo>
                  <a:cubicBezTo>
                    <a:pt x="104" y="494"/>
                    <a:pt x="203" y="754"/>
                    <a:pt x="341" y="989"/>
                  </a:cubicBezTo>
                  <a:cubicBezTo>
                    <a:pt x="2296" y="4341"/>
                    <a:pt x="4256" y="7692"/>
                    <a:pt x="6231" y="11032"/>
                  </a:cubicBezTo>
                  <a:cubicBezTo>
                    <a:pt x="6296" y="11144"/>
                    <a:pt x="6353" y="11393"/>
                    <a:pt x="6525" y="11393"/>
                  </a:cubicBezTo>
                  <a:cubicBezTo>
                    <a:pt x="6557" y="11393"/>
                    <a:pt x="6592" y="11384"/>
                    <a:pt x="6633" y="11365"/>
                  </a:cubicBezTo>
                  <a:cubicBezTo>
                    <a:pt x="6852" y="11259"/>
                    <a:pt x="6651" y="11057"/>
                    <a:pt x="6585" y="10940"/>
                  </a:cubicBezTo>
                  <a:cubicBezTo>
                    <a:pt x="4709" y="7636"/>
                    <a:pt x="2824" y="4336"/>
                    <a:pt x="935" y="1040"/>
                  </a:cubicBezTo>
                  <a:cubicBezTo>
                    <a:pt x="735" y="692"/>
                    <a:pt x="497" y="366"/>
                    <a:pt x="2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6"/>
            <p:cNvSpPr/>
            <p:nvPr/>
          </p:nvSpPr>
          <p:spPr>
            <a:xfrm>
              <a:off x="3607775" y="2856375"/>
              <a:ext cx="175325" cy="282600"/>
            </a:xfrm>
            <a:custGeom>
              <a:rect b="b" l="l" r="r" t="t"/>
              <a:pathLst>
                <a:path extrusionOk="0" h="11304" w="7013">
                  <a:moveTo>
                    <a:pt x="6688" y="1"/>
                  </a:moveTo>
                  <a:cubicBezTo>
                    <a:pt x="6565" y="1"/>
                    <a:pt x="6545" y="147"/>
                    <a:pt x="6485" y="249"/>
                  </a:cubicBezTo>
                  <a:cubicBezTo>
                    <a:pt x="4511" y="3686"/>
                    <a:pt x="2527" y="7117"/>
                    <a:pt x="565" y="10562"/>
                  </a:cubicBezTo>
                  <a:cubicBezTo>
                    <a:pt x="444" y="10774"/>
                    <a:pt x="1" y="11055"/>
                    <a:pt x="345" y="11275"/>
                  </a:cubicBezTo>
                  <a:cubicBezTo>
                    <a:pt x="375" y="11295"/>
                    <a:pt x="404" y="11304"/>
                    <a:pt x="431" y="11304"/>
                  </a:cubicBezTo>
                  <a:cubicBezTo>
                    <a:pt x="611" y="11304"/>
                    <a:pt x="723" y="10920"/>
                    <a:pt x="835" y="10733"/>
                  </a:cubicBezTo>
                  <a:cubicBezTo>
                    <a:pt x="2450" y="8028"/>
                    <a:pt x="4056" y="5318"/>
                    <a:pt x="5655" y="2604"/>
                  </a:cubicBezTo>
                  <a:cubicBezTo>
                    <a:pt x="6108" y="1835"/>
                    <a:pt x="6531" y="1049"/>
                    <a:pt x="7013" y="192"/>
                  </a:cubicBezTo>
                  <a:cubicBezTo>
                    <a:pt x="6956" y="149"/>
                    <a:pt x="6880" y="61"/>
                    <a:pt x="6783" y="23"/>
                  </a:cubicBezTo>
                  <a:cubicBezTo>
                    <a:pt x="6746" y="7"/>
                    <a:pt x="6714" y="1"/>
                    <a:pt x="66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3" name="Google Shape;833;p26"/>
          <p:cNvGrpSpPr/>
          <p:nvPr/>
        </p:nvGrpSpPr>
        <p:grpSpPr>
          <a:xfrm>
            <a:off x="8467222" y="4446900"/>
            <a:ext cx="605894" cy="605745"/>
            <a:chOff x="3244225" y="2003875"/>
            <a:chExt cx="1224275" cy="1223975"/>
          </a:xfrm>
        </p:grpSpPr>
        <p:sp>
          <p:nvSpPr>
            <p:cNvPr id="834" name="Google Shape;834;p26"/>
            <p:cNvSpPr/>
            <p:nvPr/>
          </p:nvSpPr>
          <p:spPr>
            <a:xfrm>
              <a:off x="3848900" y="2003875"/>
              <a:ext cx="15325" cy="387050"/>
            </a:xfrm>
            <a:custGeom>
              <a:rect b="b" l="l" r="r" t="t"/>
              <a:pathLst>
                <a:path extrusionOk="0" h="15482" w="613">
                  <a:moveTo>
                    <a:pt x="297" y="0"/>
                  </a:moveTo>
                  <a:cubicBezTo>
                    <a:pt x="76" y="0"/>
                    <a:pt x="108" y="141"/>
                    <a:pt x="94" y="290"/>
                  </a:cubicBezTo>
                  <a:cubicBezTo>
                    <a:pt x="77" y="485"/>
                    <a:pt x="0" y="676"/>
                    <a:pt x="1" y="869"/>
                  </a:cubicBezTo>
                  <a:cubicBezTo>
                    <a:pt x="29" y="5625"/>
                    <a:pt x="64" y="10381"/>
                    <a:pt x="102" y="15135"/>
                  </a:cubicBezTo>
                  <a:cubicBezTo>
                    <a:pt x="103" y="15274"/>
                    <a:pt x="12" y="15482"/>
                    <a:pt x="287" y="15482"/>
                  </a:cubicBezTo>
                  <a:cubicBezTo>
                    <a:pt x="294" y="15482"/>
                    <a:pt x="302" y="15482"/>
                    <a:pt x="309" y="15482"/>
                  </a:cubicBezTo>
                  <a:cubicBezTo>
                    <a:pt x="612" y="15473"/>
                    <a:pt x="499" y="15254"/>
                    <a:pt x="499" y="15119"/>
                  </a:cubicBezTo>
                  <a:cubicBezTo>
                    <a:pt x="505" y="11676"/>
                    <a:pt x="504" y="8233"/>
                    <a:pt x="504" y="4790"/>
                  </a:cubicBezTo>
                  <a:lnTo>
                    <a:pt x="504" y="273"/>
                  </a:lnTo>
                  <a:cubicBezTo>
                    <a:pt x="504" y="143"/>
                    <a:pt x="537" y="9"/>
                    <a:pt x="319" y="0"/>
                  </a:cubicBezTo>
                  <a:cubicBezTo>
                    <a:pt x="311" y="0"/>
                    <a:pt x="304" y="0"/>
                    <a:pt x="2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26"/>
            <p:cNvSpPr/>
            <p:nvPr/>
          </p:nvSpPr>
          <p:spPr>
            <a:xfrm>
              <a:off x="3613275" y="2091500"/>
              <a:ext cx="172100" cy="284050"/>
            </a:xfrm>
            <a:custGeom>
              <a:rect b="b" l="l" r="r" t="t"/>
              <a:pathLst>
                <a:path extrusionOk="0" h="11362" w="6884">
                  <a:moveTo>
                    <a:pt x="212" y="1"/>
                  </a:moveTo>
                  <a:cubicBezTo>
                    <a:pt x="140" y="32"/>
                    <a:pt x="69" y="65"/>
                    <a:pt x="0" y="96"/>
                  </a:cubicBezTo>
                  <a:cubicBezTo>
                    <a:pt x="140" y="371"/>
                    <a:pt x="269" y="653"/>
                    <a:pt x="423" y="921"/>
                  </a:cubicBezTo>
                  <a:cubicBezTo>
                    <a:pt x="2347" y="4290"/>
                    <a:pt x="4272" y="7659"/>
                    <a:pt x="6212" y="11022"/>
                  </a:cubicBezTo>
                  <a:cubicBezTo>
                    <a:pt x="6266" y="11118"/>
                    <a:pt x="6277" y="11361"/>
                    <a:pt x="6439" y="11361"/>
                  </a:cubicBezTo>
                  <a:cubicBezTo>
                    <a:pt x="6482" y="11361"/>
                    <a:pt x="6535" y="11344"/>
                    <a:pt x="6602" y="11304"/>
                  </a:cubicBezTo>
                  <a:cubicBezTo>
                    <a:pt x="6883" y="11134"/>
                    <a:pt x="6692" y="10950"/>
                    <a:pt x="6593" y="10781"/>
                  </a:cubicBezTo>
                  <a:cubicBezTo>
                    <a:pt x="4658" y="7473"/>
                    <a:pt x="2724" y="4166"/>
                    <a:pt x="784" y="863"/>
                  </a:cubicBezTo>
                  <a:cubicBezTo>
                    <a:pt x="609" y="566"/>
                    <a:pt x="403" y="288"/>
                    <a:pt x="2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26"/>
            <p:cNvSpPr/>
            <p:nvPr/>
          </p:nvSpPr>
          <p:spPr>
            <a:xfrm>
              <a:off x="3929425" y="2092275"/>
              <a:ext cx="169200" cy="283825"/>
            </a:xfrm>
            <a:custGeom>
              <a:rect b="b" l="l" r="r" t="t"/>
              <a:pathLst>
                <a:path extrusionOk="0" h="11353" w="6768">
                  <a:moveTo>
                    <a:pt x="6621" y="1"/>
                  </a:moveTo>
                  <a:cubicBezTo>
                    <a:pt x="6514" y="1"/>
                    <a:pt x="6471" y="139"/>
                    <a:pt x="6414" y="231"/>
                  </a:cubicBezTo>
                  <a:cubicBezTo>
                    <a:pt x="6102" y="744"/>
                    <a:pt x="5786" y="1255"/>
                    <a:pt x="5481" y="1772"/>
                  </a:cubicBezTo>
                  <a:cubicBezTo>
                    <a:pt x="3703" y="4796"/>
                    <a:pt x="1929" y="7823"/>
                    <a:pt x="147" y="10845"/>
                  </a:cubicBezTo>
                  <a:cubicBezTo>
                    <a:pt x="1" y="11092"/>
                    <a:pt x="78" y="11225"/>
                    <a:pt x="344" y="11352"/>
                  </a:cubicBezTo>
                  <a:cubicBezTo>
                    <a:pt x="400" y="11273"/>
                    <a:pt x="467" y="11189"/>
                    <a:pt x="520" y="11099"/>
                  </a:cubicBezTo>
                  <a:cubicBezTo>
                    <a:pt x="929" y="10417"/>
                    <a:pt x="1348" y="9738"/>
                    <a:pt x="1743" y="9047"/>
                  </a:cubicBezTo>
                  <a:cubicBezTo>
                    <a:pt x="3397" y="6158"/>
                    <a:pt x="5045" y="3265"/>
                    <a:pt x="6688" y="371"/>
                  </a:cubicBezTo>
                  <a:cubicBezTo>
                    <a:pt x="6740" y="277"/>
                    <a:pt x="6767" y="61"/>
                    <a:pt x="6725" y="36"/>
                  </a:cubicBezTo>
                  <a:cubicBezTo>
                    <a:pt x="6684" y="11"/>
                    <a:pt x="6650" y="1"/>
                    <a:pt x="66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26"/>
            <p:cNvSpPr/>
            <p:nvPr/>
          </p:nvSpPr>
          <p:spPr>
            <a:xfrm>
              <a:off x="3586075" y="2344375"/>
              <a:ext cx="122600" cy="119875"/>
            </a:xfrm>
            <a:custGeom>
              <a:rect b="b" l="l" r="r" t="t"/>
              <a:pathLst>
                <a:path extrusionOk="0" h="4795" w="4904">
                  <a:moveTo>
                    <a:pt x="238" y="0"/>
                  </a:moveTo>
                  <a:cubicBezTo>
                    <a:pt x="132" y="52"/>
                    <a:pt x="12" y="82"/>
                    <a:pt x="8" y="120"/>
                  </a:cubicBezTo>
                  <a:cubicBezTo>
                    <a:pt x="1" y="223"/>
                    <a:pt x="7" y="366"/>
                    <a:pt x="71" y="429"/>
                  </a:cubicBezTo>
                  <a:cubicBezTo>
                    <a:pt x="1463" y="1812"/>
                    <a:pt x="2861" y="3188"/>
                    <a:pt x="4267" y="4558"/>
                  </a:cubicBezTo>
                  <a:cubicBezTo>
                    <a:pt x="4339" y="4627"/>
                    <a:pt x="4401" y="4794"/>
                    <a:pt x="4515" y="4794"/>
                  </a:cubicBezTo>
                  <a:cubicBezTo>
                    <a:pt x="4554" y="4794"/>
                    <a:pt x="4600" y="4775"/>
                    <a:pt x="4653" y="4726"/>
                  </a:cubicBezTo>
                  <a:cubicBezTo>
                    <a:pt x="4904" y="4500"/>
                    <a:pt x="4602" y="4405"/>
                    <a:pt x="4502" y="4305"/>
                  </a:cubicBezTo>
                  <a:cubicBezTo>
                    <a:pt x="3225" y="3013"/>
                    <a:pt x="1937" y="1734"/>
                    <a:pt x="655" y="448"/>
                  </a:cubicBezTo>
                  <a:cubicBezTo>
                    <a:pt x="512" y="307"/>
                    <a:pt x="382" y="154"/>
                    <a:pt x="2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26"/>
            <p:cNvSpPr/>
            <p:nvPr/>
          </p:nvSpPr>
          <p:spPr>
            <a:xfrm>
              <a:off x="4008925" y="2346175"/>
              <a:ext cx="117800" cy="118700"/>
            </a:xfrm>
            <a:custGeom>
              <a:rect b="b" l="l" r="r" t="t"/>
              <a:pathLst>
                <a:path extrusionOk="0" h="4748" w="4712">
                  <a:moveTo>
                    <a:pt x="4494" y="0"/>
                  </a:moveTo>
                  <a:cubicBezTo>
                    <a:pt x="4427" y="0"/>
                    <a:pt x="4368" y="7"/>
                    <a:pt x="4335" y="40"/>
                  </a:cubicBezTo>
                  <a:cubicBezTo>
                    <a:pt x="2927" y="1456"/>
                    <a:pt x="1528" y="2879"/>
                    <a:pt x="134" y="4307"/>
                  </a:cubicBezTo>
                  <a:cubicBezTo>
                    <a:pt x="63" y="4378"/>
                    <a:pt x="15" y="4490"/>
                    <a:pt x="3" y="4589"/>
                  </a:cubicBezTo>
                  <a:cubicBezTo>
                    <a:pt x="0" y="4634"/>
                    <a:pt x="114" y="4690"/>
                    <a:pt x="181" y="4748"/>
                  </a:cubicBezTo>
                  <a:cubicBezTo>
                    <a:pt x="264" y="4670"/>
                    <a:pt x="326" y="4614"/>
                    <a:pt x="384" y="4557"/>
                  </a:cubicBezTo>
                  <a:cubicBezTo>
                    <a:pt x="1806" y="3158"/>
                    <a:pt x="3233" y="1762"/>
                    <a:pt x="4647" y="354"/>
                  </a:cubicBezTo>
                  <a:cubicBezTo>
                    <a:pt x="4712" y="289"/>
                    <a:pt x="4676" y="122"/>
                    <a:pt x="4686" y="1"/>
                  </a:cubicBezTo>
                  <a:lnTo>
                    <a:pt x="4686" y="1"/>
                  </a:lnTo>
                  <a:cubicBezTo>
                    <a:pt x="4669" y="3"/>
                    <a:pt x="4652" y="3"/>
                    <a:pt x="4634" y="3"/>
                  </a:cubicBezTo>
                  <a:cubicBezTo>
                    <a:pt x="4588" y="3"/>
                    <a:pt x="4539" y="0"/>
                    <a:pt x="44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26"/>
            <p:cNvSpPr/>
            <p:nvPr/>
          </p:nvSpPr>
          <p:spPr>
            <a:xfrm>
              <a:off x="4094975" y="2372550"/>
              <a:ext cx="287700" cy="169200"/>
            </a:xfrm>
            <a:custGeom>
              <a:rect b="b" l="l" r="r" t="t"/>
              <a:pathLst>
                <a:path extrusionOk="0" h="6768" w="11508">
                  <a:moveTo>
                    <a:pt x="11226" y="1"/>
                  </a:moveTo>
                  <a:cubicBezTo>
                    <a:pt x="11114" y="1"/>
                    <a:pt x="10994" y="121"/>
                    <a:pt x="10904" y="170"/>
                  </a:cubicBezTo>
                  <a:cubicBezTo>
                    <a:pt x="9612" y="886"/>
                    <a:pt x="8325" y="1612"/>
                    <a:pt x="7048" y="2353"/>
                  </a:cubicBezTo>
                  <a:cubicBezTo>
                    <a:pt x="4800" y="3657"/>
                    <a:pt x="2560" y="4975"/>
                    <a:pt x="313" y="6283"/>
                  </a:cubicBezTo>
                  <a:cubicBezTo>
                    <a:pt x="184" y="6357"/>
                    <a:pt x="1" y="6377"/>
                    <a:pt x="108" y="6583"/>
                  </a:cubicBezTo>
                  <a:cubicBezTo>
                    <a:pt x="151" y="6669"/>
                    <a:pt x="253" y="6723"/>
                    <a:pt x="300" y="6768"/>
                  </a:cubicBezTo>
                  <a:cubicBezTo>
                    <a:pt x="422" y="6720"/>
                    <a:pt x="487" y="6705"/>
                    <a:pt x="541" y="6672"/>
                  </a:cubicBezTo>
                  <a:cubicBezTo>
                    <a:pt x="4069" y="4598"/>
                    <a:pt x="7597" y="2523"/>
                    <a:pt x="11118" y="438"/>
                  </a:cubicBezTo>
                  <a:cubicBezTo>
                    <a:pt x="11232" y="371"/>
                    <a:pt x="11508" y="309"/>
                    <a:pt x="11374" y="99"/>
                  </a:cubicBezTo>
                  <a:cubicBezTo>
                    <a:pt x="11329" y="27"/>
                    <a:pt x="11278" y="1"/>
                    <a:pt x="112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6"/>
            <p:cNvSpPr/>
            <p:nvPr/>
          </p:nvSpPr>
          <p:spPr>
            <a:xfrm>
              <a:off x="3330625" y="2373500"/>
              <a:ext cx="286150" cy="167425"/>
            </a:xfrm>
            <a:custGeom>
              <a:rect b="b" l="l" r="r" t="t"/>
              <a:pathLst>
                <a:path extrusionOk="0" h="6697" w="11446">
                  <a:moveTo>
                    <a:pt x="380" y="0"/>
                  </a:moveTo>
                  <a:cubicBezTo>
                    <a:pt x="300" y="0"/>
                    <a:pt x="228" y="35"/>
                    <a:pt x="167" y="122"/>
                  </a:cubicBezTo>
                  <a:cubicBezTo>
                    <a:pt x="0" y="360"/>
                    <a:pt x="821" y="567"/>
                    <a:pt x="1140" y="865"/>
                  </a:cubicBezTo>
                  <a:cubicBezTo>
                    <a:pt x="1197" y="920"/>
                    <a:pt x="1281" y="944"/>
                    <a:pt x="1351" y="985"/>
                  </a:cubicBezTo>
                  <a:cubicBezTo>
                    <a:pt x="4544" y="2862"/>
                    <a:pt x="7737" y="4736"/>
                    <a:pt x="10925" y="6619"/>
                  </a:cubicBezTo>
                  <a:cubicBezTo>
                    <a:pt x="11010" y="6671"/>
                    <a:pt x="11082" y="6696"/>
                    <a:pt x="11146" y="6696"/>
                  </a:cubicBezTo>
                  <a:cubicBezTo>
                    <a:pt x="11264" y="6696"/>
                    <a:pt x="11354" y="6608"/>
                    <a:pt x="11445" y="6428"/>
                  </a:cubicBezTo>
                  <a:cubicBezTo>
                    <a:pt x="11355" y="6366"/>
                    <a:pt x="11259" y="6293"/>
                    <a:pt x="11156" y="6232"/>
                  </a:cubicBezTo>
                  <a:cubicBezTo>
                    <a:pt x="7852" y="4319"/>
                    <a:pt x="4556" y="2393"/>
                    <a:pt x="1233" y="516"/>
                  </a:cubicBezTo>
                  <a:cubicBezTo>
                    <a:pt x="980" y="373"/>
                    <a:pt x="641" y="0"/>
                    <a:pt x="3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6"/>
            <p:cNvSpPr/>
            <p:nvPr/>
          </p:nvSpPr>
          <p:spPr>
            <a:xfrm>
              <a:off x="4081250" y="2608400"/>
              <a:ext cx="387250" cy="12850"/>
            </a:xfrm>
            <a:custGeom>
              <a:rect b="b" l="l" r="r" t="t"/>
              <a:pathLst>
                <a:path extrusionOk="0" h="514" w="15490">
                  <a:moveTo>
                    <a:pt x="14590" y="1"/>
                  </a:moveTo>
                  <a:cubicBezTo>
                    <a:pt x="14587" y="1"/>
                    <a:pt x="14584" y="1"/>
                    <a:pt x="14580" y="1"/>
                  </a:cubicBezTo>
                  <a:cubicBezTo>
                    <a:pt x="9841" y="27"/>
                    <a:pt x="5103" y="62"/>
                    <a:pt x="364" y="100"/>
                  </a:cubicBezTo>
                  <a:cubicBezTo>
                    <a:pt x="364" y="100"/>
                    <a:pt x="363" y="100"/>
                    <a:pt x="363" y="100"/>
                  </a:cubicBezTo>
                  <a:cubicBezTo>
                    <a:pt x="305" y="100"/>
                    <a:pt x="234" y="81"/>
                    <a:pt x="170" y="81"/>
                  </a:cubicBezTo>
                  <a:cubicBezTo>
                    <a:pt x="81" y="81"/>
                    <a:pt x="7" y="118"/>
                    <a:pt x="4" y="294"/>
                  </a:cubicBezTo>
                  <a:cubicBezTo>
                    <a:pt x="0" y="477"/>
                    <a:pt x="77" y="513"/>
                    <a:pt x="169" y="513"/>
                  </a:cubicBezTo>
                  <a:cubicBezTo>
                    <a:pt x="230" y="513"/>
                    <a:pt x="298" y="497"/>
                    <a:pt x="354" y="497"/>
                  </a:cubicBezTo>
                  <a:cubicBezTo>
                    <a:pt x="2814" y="501"/>
                    <a:pt x="5273" y="501"/>
                    <a:pt x="7732" y="501"/>
                  </a:cubicBezTo>
                  <a:cubicBezTo>
                    <a:pt x="8716" y="501"/>
                    <a:pt x="9700" y="501"/>
                    <a:pt x="10684" y="501"/>
                  </a:cubicBezTo>
                  <a:cubicBezTo>
                    <a:pt x="11514" y="501"/>
                    <a:pt x="12344" y="500"/>
                    <a:pt x="13174" y="500"/>
                  </a:cubicBezTo>
                  <a:cubicBezTo>
                    <a:pt x="13867" y="500"/>
                    <a:pt x="14558" y="501"/>
                    <a:pt x="15250" y="503"/>
                  </a:cubicBezTo>
                  <a:cubicBezTo>
                    <a:pt x="15254" y="503"/>
                    <a:pt x="15257" y="503"/>
                    <a:pt x="15261" y="503"/>
                  </a:cubicBezTo>
                  <a:cubicBezTo>
                    <a:pt x="15424" y="503"/>
                    <a:pt x="15490" y="456"/>
                    <a:pt x="15485" y="278"/>
                  </a:cubicBezTo>
                  <a:cubicBezTo>
                    <a:pt x="15481" y="107"/>
                    <a:pt x="15390" y="105"/>
                    <a:pt x="15260" y="93"/>
                  </a:cubicBezTo>
                  <a:cubicBezTo>
                    <a:pt x="15036" y="74"/>
                    <a:pt x="14813" y="1"/>
                    <a:pt x="145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6"/>
            <p:cNvSpPr/>
            <p:nvPr/>
          </p:nvSpPr>
          <p:spPr>
            <a:xfrm>
              <a:off x="3244225" y="2610400"/>
              <a:ext cx="387425" cy="12950"/>
            </a:xfrm>
            <a:custGeom>
              <a:rect b="b" l="l" r="r" t="t"/>
              <a:pathLst>
                <a:path extrusionOk="0" h="518" w="15497">
                  <a:moveTo>
                    <a:pt x="15324" y="1"/>
                  </a:moveTo>
                  <a:cubicBezTo>
                    <a:pt x="15259" y="1"/>
                    <a:pt x="15186" y="22"/>
                    <a:pt x="15128" y="22"/>
                  </a:cubicBezTo>
                  <a:cubicBezTo>
                    <a:pt x="12545" y="17"/>
                    <a:pt x="9963" y="16"/>
                    <a:pt x="7381" y="16"/>
                  </a:cubicBezTo>
                  <a:cubicBezTo>
                    <a:pt x="6520" y="16"/>
                    <a:pt x="5659" y="16"/>
                    <a:pt x="4798" y="16"/>
                  </a:cubicBezTo>
                  <a:cubicBezTo>
                    <a:pt x="3293" y="16"/>
                    <a:pt x="1787" y="16"/>
                    <a:pt x="282" y="15"/>
                  </a:cubicBezTo>
                  <a:cubicBezTo>
                    <a:pt x="251" y="15"/>
                    <a:pt x="221" y="14"/>
                    <a:pt x="192" y="14"/>
                  </a:cubicBezTo>
                  <a:cubicBezTo>
                    <a:pt x="96" y="14"/>
                    <a:pt x="16" y="33"/>
                    <a:pt x="9" y="201"/>
                  </a:cubicBezTo>
                  <a:cubicBezTo>
                    <a:pt x="0" y="446"/>
                    <a:pt x="146" y="411"/>
                    <a:pt x="299" y="425"/>
                  </a:cubicBezTo>
                  <a:cubicBezTo>
                    <a:pt x="490" y="443"/>
                    <a:pt x="680" y="517"/>
                    <a:pt x="870" y="517"/>
                  </a:cubicBezTo>
                  <a:cubicBezTo>
                    <a:pt x="873" y="517"/>
                    <a:pt x="875" y="517"/>
                    <a:pt x="878" y="517"/>
                  </a:cubicBezTo>
                  <a:cubicBezTo>
                    <a:pt x="5633" y="490"/>
                    <a:pt x="10390" y="455"/>
                    <a:pt x="15144" y="418"/>
                  </a:cubicBezTo>
                  <a:cubicBezTo>
                    <a:pt x="15145" y="418"/>
                    <a:pt x="15146" y="418"/>
                    <a:pt x="15147" y="418"/>
                  </a:cubicBezTo>
                  <a:cubicBezTo>
                    <a:pt x="15201" y="418"/>
                    <a:pt x="15266" y="432"/>
                    <a:pt x="15325" y="432"/>
                  </a:cubicBezTo>
                  <a:cubicBezTo>
                    <a:pt x="15419" y="432"/>
                    <a:pt x="15497" y="396"/>
                    <a:pt x="15491" y="211"/>
                  </a:cubicBezTo>
                  <a:cubicBezTo>
                    <a:pt x="15486" y="38"/>
                    <a:pt x="15412" y="1"/>
                    <a:pt x="153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6"/>
            <p:cNvSpPr/>
            <p:nvPr/>
          </p:nvSpPr>
          <p:spPr>
            <a:xfrm>
              <a:off x="4097175" y="2689450"/>
              <a:ext cx="285475" cy="169450"/>
            </a:xfrm>
            <a:custGeom>
              <a:rect b="b" l="l" r="r" t="t"/>
              <a:pathLst>
                <a:path extrusionOk="0" h="6778" w="11419">
                  <a:moveTo>
                    <a:pt x="204" y="0"/>
                  </a:moveTo>
                  <a:cubicBezTo>
                    <a:pt x="142" y="70"/>
                    <a:pt x="0" y="160"/>
                    <a:pt x="4" y="245"/>
                  </a:cubicBezTo>
                  <a:cubicBezTo>
                    <a:pt x="13" y="546"/>
                    <a:pt x="316" y="583"/>
                    <a:pt x="509" y="694"/>
                  </a:cubicBezTo>
                  <a:cubicBezTo>
                    <a:pt x="3878" y="2623"/>
                    <a:pt x="7249" y="4544"/>
                    <a:pt x="10623" y="6464"/>
                  </a:cubicBezTo>
                  <a:cubicBezTo>
                    <a:pt x="10778" y="6553"/>
                    <a:pt x="10971" y="6778"/>
                    <a:pt x="11123" y="6778"/>
                  </a:cubicBezTo>
                  <a:cubicBezTo>
                    <a:pt x="11176" y="6778"/>
                    <a:pt x="11224" y="6750"/>
                    <a:pt x="11263" y="6680"/>
                  </a:cubicBezTo>
                  <a:cubicBezTo>
                    <a:pt x="11419" y="6403"/>
                    <a:pt x="10950" y="6300"/>
                    <a:pt x="10739" y="6175"/>
                  </a:cubicBezTo>
                  <a:cubicBezTo>
                    <a:pt x="8035" y="4559"/>
                    <a:pt x="5323" y="2958"/>
                    <a:pt x="2610" y="1361"/>
                  </a:cubicBezTo>
                  <a:cubicBezTo>
                    <a:pt x="1827" y="901"/>
                    <a:pt x="1028" y="465"/>
                    <a:pt x="2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6"/>
            <p:cNvSpPr/>
            <p:nvPr/>
          </p:nvSpPr>
          <p:spPr>
            <a:xfrm>
              <a:off x="3330350" y="2690875"/>
              <a:ext cx="287350" cy="168350"/>
            </a:xfrm>
            <a:custGeom>
              <a:rect b="b" l="l" r="r" t="t"/>
              <a:pathLst>
                <a:path extrusionOk="0" h="6734" w="11494">
                  <a:moveTo>
                    <a:pt x="11085" y="0"/>
                  </a:moveTo>
                  <a:cubicBezTo>
                    <a:pt x="10855" y="0"/>
                    <a:pt x="10671" y="253"/>
                    <a:pt x="10502" y="351"/>
                  </a:cubicBezTo>
                  <a:cubicBezTo>
                    <a:pt x="7144" y="2295"/>
                    <a:pt x="3798" y="4259"/>
                    <a:pt x="457" y="6235"/>
                  </a:cubicBezTo>
                  <a:cubicBezTo>
                    <a:pt x="326" y="6313"/>
                    <a:pt x="1" y="6379"/>
                    <a:pt x="128" y="6638"/>
                  </a:cubicBezTo>
                  <a:cubicBezTo>
                    <a:pt x="162" y="6709"/>
                    <a:pt x="208" y="6734"/>
                    <a:pt x="258" y="6734"/>
                  </a:cubicBezTo>
                  <a:cubicBezTo>
                    <a:pt x="358" y="6734"/>
                    <a:pt x="475" y="6631"/>
                    <a:pt x="554" y="6586"/>
                  </a:cubicBezTo>
                  <a:cubicBezTo>
                    <a:pt x="3841" y="4712"/>
                    <a:pt x="7125" y="2828"/>
                    <a:pt x="10407" y="943"/>
                  </a:cubicBezTo>
                  <a:cubicBezTo>
                    <a:pt x="10767" y="736"/>
                    <a:pt x="11113" y="508"/>
                    <a:pt x="11493" y="273"/>
                  </a:cubicBezTo>
                  <a:cubicBezTo>
                    <a:pt x="11341" y="71"/>
                    <a:pt x="11207" y="0"/>
                    <a:pt x="110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6"/>
            <p:cNvSpPr/>
            <p:nvPr/>
          </p:nvSpPr>
          <p:spPr>
            <a:xfrm>
              <a:off x="4004975" y="2767425"/>
              <a:ext cx="123150" cy="118625"/>
            </a:xfrm>
            <a:custGeom>
              <a:rect b="b" l="l" r="r" t="t"/>
              <a:pathLst>
                <a:path extrusionOk="0" h="4745" w="4926">
                  <a:moveTo>
                    <a:pt x="353" y="0"/>
                  </a:moveTo>
                  <a:cubicBezTo>
                    <a:pt x="307" y="0"/>
                    <a:pt x="254" y="28"/>
                    <a:pt x="190" y="99"/>
                  </a:cubicBezTo>
                  <a:cubicBezTo>
                    <a:pt x="1" y="312"/>
                    <a:pt x="268" y="390"/>
                    <a:pt x="361" y="485"/>
                  </a:cubicBezTo>
                  <a:cubicBezTo>
                    <a:pt x="1725" y="1876"/>
                    <a:pt x="3097" y="3257"/>
                    <a:pt x="4472" y="4637"/>
                  </a:cubicBezTo>
                  <a:cubicBezTo>
                    <a:pt x="4537" y="4701"/>
                    <a:pt x="4652" y="4745"/>
                    <a:pt x="4744" y="4745"/>
                  </a:cubicBezTo>
                  <a:cubicBezTo>
                    <a:pt x="4746" y="4745"/>
                    <a:pt x="4748" y="4745"/>
                    <a:pt x="4750" y="4745"/>
                  </a:cubicBezTo>
                  <a:cubicBezTo>
                    <a:pt x="4806" y="4744"/>
                    <a:pt x="4858" y="4628"/>
                    <a:pt x="4926" y="4548"/>
                  </a:cubicBezTo>
                  <a:cubicBezTo>
                    <a:pt x="4858" y="4463"/>
                    <a:pt x="4817" y="4402"/>
                    <a:pt x="4766" y="4350"/>
                  </a:cubicBezTo>
                  <a:cubicBezTo>
                    <a:pt x="3384" y="2980"/>
                    <a:pt x="2002" y="1608"/>
                    <a:pt x="612" y="245"/>
                  </a:cubicBezTo>
                  <a:cubicBezTo>
                    <a:pt x="539" y="174"/>
                    <a:pt x="469" y="0"/>
                    <a:pt x="3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6"/>
            <p:cNvSpPr/>
            <p:nvPr/>
          </p:nvSpPr>
          <p:spPr>
            <a:xfrm>
              <a:off x="3586075" y="2767450"/>
              <a:ext cx="121750" cy="120125"/>
            </a:xfrm>
            <a:custGeom>
              <a:rect b="b" l="l" r="r" t="t"/>
              <a:pathLst>
                <a:path extrusionOk="0" h="4805" w="4870">
                  <a:moveTo>
                    <a:pt x="4516" y="1"/>
                  </a:moveTo>
                  <a:cubicBezTo>
                    <a:pt x="4400" y="1"/>
                    <a:pt x="4331" y="175"/>
                    <a:pt x="4258" y="248"/>
                  </a:cubicBezTo>
                  <a:cubicBezTo>
                    <a:pt x="2867" y="1609"/>
                    <a:pt x="1485" y="2979"/>
                    <a:pt x="106" y="4354"/>
                  </a:cubicBezTo>
                  <a:cubicBezTo>
                    <a:pt x="40" y="4420"/>
                    <a:pt x="1" y="4545"/>
                    <a:pt x="7" y="4638"/>
                  </a:cubicBezTo>
                  <a:cubicBezTo>
                    <a:pt x="11" y="4692"/>
                    <a:pt x="130" y="4739"/>
                    <a:pt x="219" y="4805"/>
                  </a:cubicBezTo>
                  <a:cubicBezTo>
                    <a:pt x="297" y="4734"/>
                    <a:pt x="352" y="4688"/>
                    <a:pt x="400" y="4640"/>
                  </a:cubicBezTo>
                  <a:cubicBezTo>
                    <a:pt x="1772" y="3256"/>
                    <a:pt x="3145" y="1875"/>
                    <a:pt x="4509" y="485"/>
                  </a:cubicBezTo>
                  <a:cubicBezTo>
                    <a:pt x="4603" y="389"/>
                    <a:pt x="4870" y="311"/>
                    <a:pt x="4679" y="99"/>
                  </a:cubicBezTo>
                  <a:cubicBezTo>
                    <a:pt x="4615" y="28"/>
                    <a:pt x="4562" y="1"/>
                    <a:pt x="45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6"/>
            <p:cNvSpPr/>
            <p:nvPr/>
          </p:nvSpPr>
          <p:spPr>
            <a:xfrm>
              <a:off x="3848650" y="2840750"/>
              <a:ext cx="15325" cy="387100"/>
            </a:xfrm>
            <a:custGeom>
              <a:rect b="b" l="l" r="r" t="t"/>
              <a:pathLst>
                <a:path extrusionOk="0" h="15484" w="613">
                  <a:moveTo>
                    <a:pt x="320" y="1"/>
                  </a:moveTo>
                  <a:cubicBezTo>
                    <a:pt x="314" y="1"/>
                    <a:pt x="309" y="1"/>
                    <a:pt x="303" y="1"/>
                  </a:cubicBezTo>
                  <a:cubicBezTo>
                    <a:pt x="0" y="10"/>
                    <a:pt x="113" y="230"/>
                    <a:pt x="113" y="365"/>
                  </a:cubicBezTo>
                  <a:cubicBezTo>
                    <a:pt x="107" y="3807"/>
                    <a:pt x="108" y="7251"/>
                    <a:pt x="108" y="10693"/>
                  </a:cubicBezTo>
                  <a:cubicBezTo>
                    <a:pt x="108" y="12199"/>
                    <a:pt x="108" y="13705"/>
                    <a:pt x="109" y="15210"/>
                  </a:cubicBezTo>
                  <a:cubicBezTo>
                    <a:pt x="109" y="15341"/>
                    <a:pt x="74" y="15475"/>
                    <a:pt x="294" y="15483"/>
                  </a:cubicBezTo>
                  <a:cubicBezTo>
                    <a:pt x="302" y="15483"/>
                    <a:pt x="310" y="15484"/>
                    <a:pt x="317" y="15484"/>
                  </a:cubicBezTo>
                  <a:cubicBezTo>
                    <a:pt x="535" y="15484"/>
                    <a:pt x="503" y="15344"/>
                    <a:pt x="517" y="15195"/>
                  </a:cubicBezTo>
                  <a:cubicBezTo>
                    <a:pt x="536" y="15001"/>
                    <a:pt x="612" y="14808"/>
                    <a:pt x="610" y="14616"/>
                  </a:cubicBezTo>
                  <a:cubicBezTo>
                    <a:pt x="582" y="9861"/>
                    <a:pt x="547" y="5104"/>
                    <a:pt x="510" y="349"/>
                  </a:cubicBezTo>
                  <a:cubicBezTo>
                    <a:pt x="509" y="210"/>
                    <a:pt x="603" y="1"/>
                    <a:pt x="3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26"/>
            <p:cNvSpPr/>
            <p:nvPr/>
          </p:nvSpPr>
          <p:spPr>
            <a:xfrm>
              <a:off x="3931525" y="2854675"/>
              <a:ext cx="171300" cy="284825"/>
            </a:xfrm>
            <a:custGeom>
              <a:rect b="b" l="l" r="r" t="t"/>
              <a:pathLst>
                <a:path extrusionOk="0" h="11393" w="6852">
                  <a:moveTo>
                    <a:pt x="258" y="0"/>
                  </a:moveTo>
                  <a:cubicBezTo>
                    <a:pt x="145" y="105"/>
                    <a:pt x="1" y="195"/>
                    <a:pt x="14" y="235"/>
                  </a:cubicBezTo>
                  <a:cubicBezTo>
                    <a:pt x="104" y="494"/>
                    <a:pt x="203" y="754"/>
                    <a:pt x="341" y="989"/>
                  </a:cubicBezTo>
                  <a:cubicBezTo>
                    <a:pt x="2296" y="4341"/>
                    <a:pt x="4256" y="7692"/>
                    <a:pt x="6231" y="11032"/>
                  </a:cubicBezTo>
                  <a:cubicBezTo>
                    <a:pt x="6296" y="11144"/>
                    <a:pt x="6353" y="11393"/>
                    <a:pt x="6525" y="11393"/>
                  </a:cubicBezTo>
                  <a:cubicBezTo>
                    <a:pt x="6557" y="11393"/>
                    <a:pt x="6592" y="11384"/>
                    <a:pt x="6633" y="11365"/>
                  </a:cubicBezTo>
                  <a:cubicBezTo>
                    <a:pt x="6852" y="11259"/>
                    <a:pt x="6651" y="11057"/>
                    <a:pt x="6585" y="10940"/>
                  </a:cubicBezTo>
                  <a:cubicBezTo>
                    <a:pt x="4709" y="7636"/>
                    <a:pt x="2824" y="4336"/>
                    <a:pt x="935" y="1040"/>
                  </a:cubicBezTo>
                  <a:cubicBezTo>
                    <a:pt x="735" y="692"/>
                    <a:pt x="497" y="366"/>
                    <a:pt x="2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6"/>
            <p:cNvSpPr/>
            <p:nvPr/>
          </p:nvSpPr>
          <p:spPr>
            <a:xfrm>
              <a:off x="3607775" y="2856375"/>
              <a:ext cx="175325" cy="282600"/>
            </a:xfrm>
            <a:custGeom>
              <a:rect b="b" l="l" r="r" t="t"/>
              <a:pathLst>
                <a:path extrusionOk="0" h="11304" w="7013">
                  <a:moveTo>
                    <a:pt x="6688" y="1"/>
                  </a:moveTo>
                  <a:cubicBezTo>
                    <a:pt x="6565" y="1"/>
                    <a:pt x="6545" y="147"/>
                    <a:pt x="6485" y="249"/>
                  </a:cubicBezTo>
                  <a:cubicBezTo>
                    <a:pt x="4511" y="3686"/>
                    <a:pt x="2527" y="7117"/>
                    <a:pt x="565" y="10562"/>
                  </a:cubicBezTo>
                  <a:cubicBezTo>
                    <a:pt x="444" y="10774"/>
                    <a:pt x="1" y="11055"/>
                    <a:pt x="345" y="11275"/>
                  </a:cubicBezTo>
                  <a:cubicBezTo>
                    <a:pt x="375" y="11295"/>
                    <a:pt x="404" y="11304"/>
                    <a:pt x="431" y="11304"/>
                  </a:cubicBezTo>
                  <a:cubicBezTo>
                    <a:pt x="611" y="11304"/>
                    <a:pt x="723" y="10920"/>
                    <a:pt x="835" y="10733"/>
                  </a:cubicBezTo>
                  <a:cubicBezTo>
                    <a:pt x="2450" y="8028"/>
                    <a:pt x="4056" y="5318"/>
                    <a:pt x="5655" y="2604"/>
                  </a:cubicBezTo>
                  <a:cubicBezTo>
                    <a:pt x="6108" y="1835"/>
                    <a:pt x="6531" y="1049"/>
                    <a:pt x="7013" y="192"/>
                  </a:cubicBezTo>
                  <a:cubicBezTo>
                    <a:pt x="6956" y="149"/>
                    <a:pt x="6880" y="61"/>
                    <a:pt x="6783" y="23"/>
                  </a:cubicBezTo>
                  <a:cubicBezTo>
                    <a:pt x="6746" y="7"/>
                    <a:pt x="6714" y="1"/>
                    <a:pt x="66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850" name="Shape 850"/>
        <p:cNvGrpSpPr/>
        <p:nvPr/>
      </p:nvGrpSpPr>
      <p:grpSpPr>
        <a:xfrm>
          <a:off x="0" y="0"/>
          <a:ext cx="0" cy="0"/>
          <a:chOff x="0" y="0"/>
          <a:chExt cx="0" cy="0"/>
        </a:xfrm>
      </p:grpSpPr>
      <p:pic>
        <p:nvPicPr>
          <p:cNvPr id="851" name="Google Shape;851;p27"/>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852" name="Google Shape;852;p27"/>
          <p:cNvSpPr txBox="1"/>
          <p:nvPr>
            <p:ph type="title"/>
          </p:nvPr>
        </p:nvSpPr>
        <p:spPr>
          <a:xfrm>
            <a:off x="720000" y="540000"/>
            <a:ext cx="7704000" cy="634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53" name="Google Shape;853;p27"/>
          <p:cNvSpPr/>
          <p:nvPr/>
        </p:nvSpPr>
        <p:spPr>
          <a:xfrm rot="-642171">
            <a:off x="8402594" y="4147718"/>
            <a:ext cx="710765" cy="911289"/>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4" name="Google Shape;854;p27"/>
          <p:cNvGrpSpPr/>
          <p:nvPr/>
        </p:nvGrpSpPr>
        <p:grpSpPr>
          <a:xfrm>
            <a:off x="8492688" y="87720"/>
            <a:ext cx="530584" cy="530573"/>
            <a:chOff x="1770475" y="3453900"/>
            <a:chExt cx="1181175" cy="1181150"/>
          </a:xfrm>
        </p:grpSpPr>
        <p:sp>
          <p:nvSpPr>
            <p:cNvPr id="855" name="Google Shape;855;p27"/>
            <p:cNvSpPr/>
            <p:nvPr/>
          </p:nvSpPr>
          <p:spPr>
            <a:xfrm>
              <a:off x="2366925" y="3453925"/>
              <a:ext cx="129300" cy="431050"/>
            </a:xfrm>
            <a:custGeom>
              <a:rect b="b" l="l" r="r" t="t"/>
              <a:pathLst>
                <a:path extrusionOk="0" h="17242" w="5172">
                  <a:moveTo>
                    <a:pt x="5093" y="0"/>
                  </a:moveTo>
                  <a:cubicBezTo>
                    <a:pt x="5028" y="119"/>
                    <a:pt x="4939" y="231"/>
                    <a:pt x="4902" y="357"/>
                  </a:cubicBezTo>
                  <a:cubicBezTo>
                    <a:pt x="3803" y="4097"/>
                    <a:pt x="2704" y="7837"/>
                    <a:pt x="1618" y="11581"/>
                  </a:cubicBezTo>
                  <a:cubicBezTo>
                    <a:pt x="1100" y="13370"/>
                    <a:pt x="607" y="15167"/>
                    <a:pt x="109" y="16937"/>
                  </a:cubicBezTo>
                  <a:cubicBezTo>
                    <a:pt x="281" y="17053"/>
                    <a:pt x="1" y="17190"/>
                    <a:pt x="223" y="17223"/>
                  </a:cubicBezTo>
                  <a:cubicBezTo>
                    <a:pt x="269" y="17230"/>
                    <a:pt x="319" y="17241"/>
                    <a:pt x="367" y="17241"/>
                  </a:cubicBezTo>
                  <a:cubicBezTo>
                    <a:pt x="447" y="17241"/>
                    <a:pt x="520" y="17211"/>
                    <a:pt x="556" y="17084"/>
                  </a:cubicBezTo>
                  <a:cubicBezTo>
                    <a:pt x="612" y="16890"/>
                    <a:pt x="722" y="16711"/>
                    <a:pt x="775" y="16515"/>
                  </a:cubicBezTo>
                  <a:cubicBezTo>
                    <a:pt x="2234" y="11155"/>
                    <a:pt x="3690" y="5794"/>
                    <a:pt x="5138" y="432"/>
                  </a:cubicBezTo>
                  <a:cubicBezTo>
                    <a:pt x="5172" y="302"/>
                    <a:pt x="5110" y="144"/>
                    <a:pt x="50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27"/>
            <p:cNvSpPr/>
            <p:nvPr/>
          </p:nvSpPr>
          <p:spPr>
            <a:xfrm>
              <a:off x="2520025" y="4053000"/>
              <a:ext cx="431625" cy="126100"/>
            </a:xfrm>
            <a:custGeom>
              <a:rect b="b" l="l" r="r" t="t"/>
              <a:pathLst>
                <a:path extrusionOk="0" h="5044" w="17265">
                  <a:moveTo>
                    <a:pt x="327" y="1"/>
                  </a:moveTo>
                  <a:cubicBezTo>
                    <a:pt x="302" y="47"/>
                    <a:pt x="272" y="61"/>
                    <a:pt x="242" y="61"/>
                  </a:cubicBezTo>
                  <a:cubicBezTo>
                    <a:pt x="194" y="61"/>
                    <a:pt x="144" y="25"/>
                    <a:pt x="103" y="25"/>
                  </a:cubicBezTo>
                  <a:cubicBezTo>
                    <a:pt x="69" y="25"/>
                    <a:pt x="42" y="51"/>
                    <a:pt x="30" y="146"/>
                  </a:cubicBezTo>
                  <a:cubicBezTo>
                    <a:pt x="1" y="386"/>
                    <a:pt x="140" y="448"/>
                    <a:pt x="322" y="505"/>
                  </a:cubicBezTo>
                  <a:cubicBezTo>
                    <a:pt x="5802" y="2193"/>
                    <a:pt x="11361" y="3594"/>
                    <a:pt x="16908" y="5036"/>
                  </a:cubicBezTo>
                  <a:cubicBezTo>
                    <a:pt x="16929" y="5041"/>
                    <a:pt x="16951" y="5044"/>
                    <a:pt x="16974" y="5044"/>
                  </a:cubicBezTo>
                  <a:cubicBezTo>
                    <a:pt x="17066" y="5044"/>
                    <a:pt x="17168" y="5005"/>
                    <a:pt x="17265" y="4993"/>
                  </a:cubicBezTo>
                  <a:cubicBezTo>
                    <a:pt x="17149" y="4926"/>
                    <a:pt x="17042" y="4831"/>
                    <a:pt x="16917" y="4795"/>
                  </a:cubicBezTo>
                  <a:cubicBezTo>
                    <a:pt x="13177" y="3695"/>
                    <a:pt x="9436" y="2597"/>
                    <a:pt x="5692" y="1511"/>
                  </a:cubicBezTo>
                  <a:cubicBezTo>
                    <a:pt x="3902" y="993"/>
                    <a:pt x="2106" y="500"/>
                    <a:pt x="3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27"/>
            <p:cNvSpPr/>
            <p:nvPr/>
          </p:nvSpPr>
          <p:spPr>
            <a:xfrm>
              <a:off x="1770575" y="4053700"/>
              <a:ext cx="431300" cy="124400"/>
            </a:xfrm>
            <a:custGeom>
              <a:rect b="b" l="l" r="r" t="t"/>
              <a:pathLst>
                <a:path extrusionOk="0" h="4976" w="17252">
                  <a:moveTo>
                    <a:pt x="17174" y="1"/>
                  </a:moveTo>
                  <a:cubicBezTo>
                    <a:pt x="17134" y="1"/>
                    <a:pt x="17080" y="44"/>
                    <a:pt x="17032" y="44"/>
                  </a:cubicBezTo>
                  <a:cubicBezTo>
                    <a:pt x="17021" y="44"/>
                    <a:pt x="17009" y="41"/>
                    <a:pt x="16999" y="35"/>
                  </a:cubicBezTo>
                  <a:cubicBezTo>
                    <a:pt x="16765" y="74"/>
                    <a:pt x="16500" y="90"/>
                    <a:pt x="16255" y="161"/>
                  </a:cubicBezTo>
                  <a:cubicBezTo>
                    <a:pt x="10962" y="1672"/>
                    <a:pt x="5641" y="3080"/>
                    <a:pt x="398" y="4762"/>
                  </a:cubicBezTo>
                  <a:cubicBezTo>
                    <a:pt x="259" y="4805"/>
                    <a:pt x="132" y="4891"/>
                    <a:pt x="0" y="4956"/>
                  </a:cubicBezTo>
                  <a:cubicBezTo>
                    <a:pt x="112" y="4958"/>
                    <a:pt x="228" y="4976"/>
                    <a:pt x="340" y="4976"/>
                  </a:cubicBezTo>
                  <a:cubicBezTo>
                    <a:pt x="397" y="4976"/>
                    <a:pt x="452" y="4971"/>
                    <a:pt x="505" y="4957"/>
                  </a:cubicBezTo>
                  <a:cubicBezTo>
                    <a:pt x="4492" y="3914"/>
                    <a:pt x="8483" y="2874"/>
                    <a:pt x="12464" y="1804"/>
                  </a:cubicBezTo>
                  <a:cubicBezTo>
                    <a:pt x="13978" y="1395"/>
                    <a:pt x="15474" y="916"/>
                    <a:pt x="16977" y="468"/>
                  </a:cubicBezTo>
                  <a:cubicBezTo>
                    <a:pt x="17141" y="420"/>
                    <a:pt x="17252" y="343"/>
                    <a:pt x="17237" y="125"/>
                  </a:cubicBezTo>
                  <a:cubicBezTo>
                    <a:pt x="17230" y="28"/>
                    <a:pt x="17206" y="1"/>
                    <a:pt x="171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7"/>
            <p:cNvSpPr/>
            <p:nvPr/>
          </p:nvSpPr>
          <p:spPr>
            <a:xfrm>
              <a:off x="2224775" y="3453900"/>
              <a:ext cx="130825" cy="431050"/>
            </a:xfrm>
            <a:custGeom>
              <a:rect b="b" l="l" r="r" t="t"/>
              <a:pathLst>
                <a:path extrusionOk="0" h="17242" w="5233">
                  <a:moveTo>
                    <a:pt x="144" y="0"/>
                  </a:moveTo>
                  <a:cubicBezTo>
                    <a:pt x="1" y="155"/>
                    <a:pt x="66" y="326"/>
                    <a:pt x="109" y="494"/>
                  </a:cubicBezTo>
                  <a:cubicBezTo>
                    <a:pt x="1050" y="4062"/>
                    <a:pt x="1974" y="7634"/>
                    <a:pt x="2940" y="11197"/>
                  </a:cubicBezTo>
                  <a:cubicBezTo>
                    <a:pt x="3462" y="13128"/>
                    <a:pt x="4053" y="15040"/>
                    <a:pt x="4610" y="16961"/>
                  </a:cubicBezTo>
                  <a:cubicBezTo>
                    <a:pt x="4658" y="17125"/>
                    <a:pt x="4730" y="17242"/>
                    <a:pt x="4893" y="17242"/>
                  </a:cubicBezTo>
                  <a:cubicBezTo>
                    <a:pt x="4920" y="17242"/>
                    <a:pt x="4949" y="17239"/>
                    <a:pt x="4981" y="17232"/>
                  </a:cubicBezTo>
                  <a:cubicBezTo>
                    <a:pt x="5232" y="17181"/>
                    <a:pt x="4922" y="17032"/>
                    <a:pt x="5043" y="16960"/>
                  </a:cubicBezTo>
                  <a:cubicBezTo>
                    <a:pt x="5007" y="16729"/>
                    <a:pt x="4995" y="16492"/>
                    <a:pt x="4931" y="16271"/>
                  </a:cubicBezTo>
                  <a:cubicBezTo>
                    <a:pt x="3408" y="10982"/>
                    <a:pt x="2016" y="5655"/>
                    <a:pt x="323" y="416"/>
                  </a:cubicBezTo>
                  <a:cubicBezTo>
                    <a:pt x="277" y="273"/>
                    <a:pt x="205" y="139"/>
                    <a:pt x="1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7"/>
            <p:cNvSpPr/>
            <p:nvPr/>
          </p:nvSpPr>
          <p:spPr>
            <a:xfrm>
              <a:off x="2366800" y="4204000"/>
              <a:ext cx="129375" cy="431050"/>
            </a:xfrm>
            <a:custGeom>
              <a:rect b="b" l="l" r="r" t="t"/>
              <a:pathLst>
                <a:path extrusionOk="0" h="17242" w="5175">
                  <a:moveTo>
                    <a:pt x="333" y="0"/>
                  </a:moveTo>
                  <a:cubicBezTo>
                    <a:pt x="304" y="0"/>
                    <a:pt x="272" y="4"/>
                    <a:pt x="236" y="13"/>
                  </a:cubicBezTo>
                  <a:cubicBezTo>
                    <a:pt x="1" y="68"/>
                    <a:pt x="194" y="234"/>
                    <a:pt x="207" y="287"/>
                  </a:cubicBezTo>
                  <a:cubicBezTo>
                    <a:pt x="526" y="1599"/>
                    <a:pt x="832" y="2916"/>
                    <a:pt x="1209" y="4211"/>
                  </a:cubicBezTo>
                  <a:cubicBezTo>
                    <a:pt x="2454" y="8485"/>
                    <a:pt x="3556" y="12801"/>
                    <a:pt x="4965" y="17025"/>
                  </a:cubicBezTo>
                  <a:cubicBezTo>
                    <a:pt x="4990" y="17103"/>
                    <a:pt x="5046" y="17170"/>
                    <a:pt x="5088" y="17242"/>
                  </a:cubicBezTo>
                  <a:cubicBezTo>
                    <a:pt x="5119" y="17159"/>
                    <a:pt x="5150" y="17077"/>
                    <a:pt x="5175" y="17010"/>
                  </a:cubicBezTo>
                  <a:cubicBezTo>
                    <a:pt x="5149" y="16902"/>
                    <a:pt x="5130" y="16822"/>
                    <a:pt x="5112" y="16744"/>
                  </a:cubicBezTo>
                  <a:cubicBezTo>
                    <a:pt x="4059" y="12758"/>
                    <a:pt x="3021" y="8768"/>
                    <a:pt x="1950" y="4787"/>
                  </a:cubicBezTo>
                  <a:cubicBezTo>
                    <a:pt x="1541" y="3273"/>
                    <a:pt x="1060" y="1778"/>
                    <a:pt x="613" y="274"/>
                  </a:cubicBezTo>
                  <a:cubicBezTo>
                    <a:pt x="566" y="111"/>
                    <a:pt x="488" y="0"/>
                    <a:pt x="3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7"/>
            <p:cNvSpPr/>
            <p:nvPr/>
          </p:nvSpPr>
          <p:spPr>
            <a:xfrm>
              <a:off x="2225775" y="4204325"/>
              <a:ext cx="126625" cy="430700"/>
            </a:xfrm>
            <a:custGeom>
              <a:rect b="b" l="l" r="r" t="t"/>
              <a:pathLst>
                <a:path extrusionOk="0" h="17228" w="5065">
                  <a:moveTo>
                    <a:pt x="4902" y="1"/>
                  </a:moveTo>
                  <a:cubicBezTo>
                    <a:pt x="4430" y="1"/>
                    <a:pt x="4490" y="460"/>
                    <a:pt x="4418" y="720"/>
                  </a:cubicBezTo>
                  <a:cubicBezTo>
                    <a:pt x="3331" y="4583"/>
                    <a:pt x="2267" y="8455"/>
                    <a:pt x="1210" y="12328"/>
                  </a:cubicBezTo>
                  <a:cubicBezTo>
                    <a:pt x="790" y="13866"/>
                    <a:pt x="403" y="15415"/>
                    <a:pt x="1" y="16958"/>
                  </a:cubicBezTo>
                  <a:lnTo>
                    <a:pt x="92" y="17228"/>
                  </a:lnTo>
                  <a:cubicBezTo>
                    <a:pt x="154" y="17123"/>
                    <a:pt x="243" y="17025"/>
                    <a:pt x="277" y="16909"/>
                  </a:cubicBezTo>
                  <a:cubicBezTo>
                    <a:pt x="1150" y="13947"/>
                    <a:pt x="2036" y="10989"/>
                    <a:pt x="2885" y="8018"/>
                  </a:cubicBezTo>
                  <a:cubicBezTo>
                    <a:pt x="3586" y="5565"/>
                    <a:pt x="4244" y="3100"/>
                    <a:pt x="4913" y="639"/>
                  </a:cubicBezTo>
                  <a:cubicBezTo>
                    <a:pt x="5065" y="80"/>
                    <a:pt x="5053" y="9"/>
                    <a:pt x="4955" y="3"/>
                  </a:cubicBezTo>
                  <a:cubicBezTo>
                    <a:pt x="4936" y="2"/>
                    <a:pt x="4919" y="1"/>
                    <a:pt x="49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27"/>
            <p:cNvSpPr/>
            <p:nvPr/>
          </p:nvSpPr>
          <p:spPr>
            <a:xfrm>
              <a:off x="1770475" y="3909950"/>
              <a:ext cx="431850" cy="125925"/>
            </a:xfrm>
            <a:custGeom>
              <a:rect b="b" l="l" r="r" t="t"/>
              <a:pathLst>
                <a:path extrusionOk="0" h="5037" w="17274">
                  <a:moveTo>
                    <a:pt x="317" y="0"/>
                  </a:moveTo>
                  <a:cubicBezTo>
                    <a:pt x="218" y="0"/>
                    <a:pt x="104" y="59"/>
                    <a:pt x="0" y="82"/>
                  </a:cubicBezTo>
                  <a:cubicBezTo>
                    <a:pt x="115" y="138"/>
                    <a:pt x="224" y="212"/>
                    <a:pt x="344" y="247"/>
                  </a:cubicBezTo>
                  <a:cubicBezTo>
                    <a:pt x="4084" y="1344"/>
                    <a:pt x="7825" y="2443"/>
                    <a:pt x="11569" y="3529"/>
                  </a:cubicBezTo>
                  <a:cubicBezTo>
                    <a:pt x="13359" y="4048"/>
                    <a:pt x="15155" y="4537"/>
                    <a:pt x="16936" y="5037"/>
                  </a:cubicBezTo>
                  <a:cubicBezTo>
                    <a:pt x="16962" y="4991"/>
                    <a:pt x="16991" y="4976"/>
                    <a:pt x="17022" y="4976"/>
                  </a:cubicBezTo>
                  <a:cubicBezTo>
                    <a:pt x="17070" y="4976"/>
                    <a:pt x="17121" y="5014"/>
                    <a:pt x="17161" y="5014"/>
                  </a:cubicBezTo>
                  <a:cubicBezTo>
                    <a:pt x="17195" y="5014"/>
                    <a:pt x="17221" y="4989"/>
                    <a:pt x="17235" y="4900"/>
                  </a:cubicBezTo>
                  <a:cubicBezTo>
                    <a:pt x="17273" y="4666"/>
                    <a:pt x="17138" y="4594"/>
                    <a:pt x="16952" y="4537"/>
                  </a:cubicBezTo>
                  <a:cubicBezTo>
                    <a:pt x="11472" y="2848"/>
                    <a:pt x="5913" y="1451"/>
                    <a:pt x="366" y="6"/>
                  </a:cubicBezTo>
                  <a:cubicBezTo>
                    <a:pt x="350" y="2"/>
                    <a:pt x="334" y="0"/>
                    <a:pt x="3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27"/>
            <p:cNvSpPr/>
            <p:nvPr/>
          </p:nvSpPr>
          <p:spPr>
            <a:xfrm>
              <a:off x="2519950" y="3910825"/>
              <a:ext cx="431650" cy="124425"/>
            </a:xfrm>
            <a:custGeom>
              <a:rect b="b" l="l" r="r" t="t"/>
              <a:pathLst>
                <a:path extrusionOk="0" h="4977" w="17266">
                  <a:moveTo>
                    <a:pt x="16963" y="1"/>
                  </a:moveTo>
                  <a:cubicBezTo>
                    <a:pt x="16891" y="1"/>
                    <a:pt x="16820" y="6"/>
                    <a:pt x="16753" y="24"/>
                  </a:cubicBezTo>
                  <a:cubicBezTo>
                    <a:pt x="13196" y="954"/>
                    <a:pt x="9635" y="1872"/>
                    <a:pt x="6085" y="2833"/>
                  </a:cubicBezTo>
                  <a:cubicBezTo>
                    <a:pt x="4155" y="3354"/>
                    <a:pt x="2242" y="3945"/>
                    <a:pt x="321" y="4502"/>
                  </a:cubicBezTo>
                  <a:cubicBezTo>
                    <a:pt x="136" y="4556"/>
                    <a:pt x="0" y="4625"/>
                    <a:pt x="33" y="4862"/>
                  </a:cubicBezTo>
                  <a:cubicBezTo>
                    <a:pt x="46" y="4950"/>
                    <a:pt x="71" y="4977"/>
                    <a:pt x="101" y="4977"/>
                  </a:cubicBezTo>
                  <a:cubicBezTo>
                    <a:pt x="149" y="4977"/>
                    <a:pt x="210" y="4909"/>
                    <a:pt x="256" y="4909"/>
                  </a:cubicBezTo>
                  <a:cubicBezTo>
                    <a:pt x="270" y="4909"/>
                    <a:pt x="283" y="4916"/>
                    <a:pt x="294" y="4935"/>
                  </a:cubicBezTo>
                  <a:cubicBezTo>
                    <a:pt x="527" y="4901"/>
                    <a:pt x="765" y="4895"/>
                    <a:pt x="983" y="4830"/>
                  </a:cubicBezTo>
                  <a:cubicBezTo>
                    <a:pt x="6259" y="3307"/>
                    <a:pt x="11573" y="1917"/>
                    <a:pt x="16801" y="234"/>
                  </a:cubicBezTo>
                  <a:cubicBezTo>
                    <a:pt x="16962" y="181"/>
                    <a:pt x="17184" y="234"/>
                    <a:pt x="17266" y="8"/>
                  </a:cubicBezTo>
                  <a:lnTo>
                    <a:pt x="17266" y="8"/>
                  </a:lnTo>
                  <a:cubicBezTo>
                    <a:pt x="17254" y="8"/>
                    <a:pt x="17243" y="8"/>
                    <a:pt x="17232" y="8"/>
                  </a:cubicBezTo>
                  <a:cubicBezTo>
                    <a:pt x="17143" y="8"/>
                    <a:pt x="17052" y="1"/>
                    <a:pt x="169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7"/>
            <p:cNvSpPr/>
            <p:nvPr/>
          </p:nvSpPr>
          <p:spPr>
            <a:xfrm>
              <a:off x="2493600" y="3849850"/>
              <a:ext cx="188250" cy="114475"/>
            </a:xfrm>
            <a:custGeom>
              <a:rect b="b" l="l" r="r" t="t"/>
              <a:pathLst>
                <a:path extrusionOk="0" h="4579" w="7530">
                  <a:moveTo>
                    <a:pt x="7027" y="1"/>
                  </a:moveTo>
                  <a:cubicBezTo>
                    <a:pt x="6973" y="1"/>
                    <a:pt x="6906" y="29"/>
                    <a:pt x="6845" y="66"/>
                  </a:cubicBezTo>
                  <a:cubicBezTo>
                    <a:pt x="4620" y="1376"/>
                    <a:pt x="2395" y="2688"/>
                    <a:pt x="172" y="4005"/>
                  </a:cubicBezTo>
                  <a:cubicBezTo>
                    <a:pt x="103" y="4046"/>
                    <a:pt x="1" y="4167"/>
                    <a:pt x="16" y="4198"/>
                  </a:cubicBezTo>
                  <a:cubicBezTo>
                    <a:pt x="87" y="4337"/>
                    <a:pt x="195" y="4456"/>
                    <a:pt x="287" y="4578"/>
                  </a:cubicBezTo>
                  <a:cubicBezTo>
                    <a:pt x="388" y="4521"/>
                    <a:pt x="472" y="4474"/>
                    <a:pt x="553" y="4428"/>
                  </a:cubicBezTo>
                  <a:cubicBezTo>
                    <a:pt x="2781" y="3148"/>
                    <a:pt x="5011" y="1872"/>
                    <a:pt x="7235" y="586"/>
                  </a:cubicBezTo>
                  <a:cubicBezTo>
                    <a:pt x="7530" y="416"/>
                    <a:pt x="7147" y="329"/>
                    <a:pt x="7147" y="178"/>
                  </a:cubicBezTo>
                  <a:cubicBezTo>
                    <a:pt x="7147" y="46"/>
                    <a:pt x="7097" y="1"/>
                    <a:pt x="70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7"/>
            <p:cNvSpPr/>
            <p:nvPr/>
          </p:nvSpPr>
          <p:spPr>
            <a:xfrm>
              <a:off x="2440300" y="4177050"/>
              <a:ext cx="115900" cy="183525"/>
            </a:xfrm>
            <a:custGeom>
              <a:rect b="b" l="l" r="r" t="t"/>
              <a:pathLst>
                <a:path extrusionOk="0" h="7341" w="4636">
                  <a:moveTo>
                    <a:pt x="485" y="0"/>
                  </a:moveTo>
                  <a:cubicBezTo>
                    <a:pt x="447" y="0"/>
                    <a:pt x="396" y="19"/>
                    <a:pt x="329" y="67"/>
                  </a:cubicBezTo>
                  <a:cubicBezTo>
                    <a:pt x="148" y="195"/>
                    <a:pt x="0" y="251"/>
                    <a:pt x="170" y="542"/>
                  </a:cubicBezTo>
                  <a:cubicBezTo>
                    <a:pt x="1467" y="2760"/>
                    <a:pt x="2736" y="4994"/>
                    <a:pt x="4018" y="7221"/>
                  </a:cubicBezTo>
                  <a:cubicBezTo>
                    <a:pt x="4045" y="7269"/>
                    <a:pt x="4121" y="7340"/>
                    <a:pt x="4145" y="7340"/>
                  </a:cubicBezTo>
                  <a:cubicBezTo>
                    <a:pt x="4147" y="7340"/>
                    <a:pt x="4148" y="7340"/>
                    <a:pt x="4150" y="7339"/>
                  </a:cubicBezTo>
                  <a:cubicBezTo>
                    <a:pt x="4321" y="7244"/>
                    <a:pt x="4484" y="7133"/>
                    <a:pt x="4636" y="7035"/>
                  </a:cubicBezTo>
                  <a:cubicBezTo>
                    <a:pt x="4595" y="6947"/>
                    <a:pt x="4572" y="6883"/>
                    <a:pt x="4538" y="6824"/>
                  </a:cubicBezTo>
                  <a:cubicBezTo>
                    <a:pt x="3248" y="4634"/>
                    <a:pt x="1958" y="2444"/>
                    <a:pt x="661" y="257"/>
                  </a:cubicBezTo>
                  <a:cubicBezTo>
                    <a:pt x="613" y="176"/>
                    <a:pt x="603" y="0"/>
                    <a:pt x="4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27"/>
            <p:cNvSpPr/>
            <p:nvPr/>
          </p:nvSpPr>
          <p:spPr>
            <a:xfrm>
              <a:off x="2044825" y="4126050"/>
              <a:ext cx="186875" cy="113525"/>
            </a:xfrm>
            <a:custGeom>
              <a:rect b="b" l="l" r="r" t="t"/>
              <a:pathLst>
                <a:path extrusionOk="0" h="4541" w="7475">
                  <a:moveTo>
                    <a:pt x="7018" y="1"/>
                  </a:moveTo>
                  <a:cubicBezTo>
                    <a:pt x="6964" y="1"/>
                    <a:pt x="6896" y="23"/>
                    <a:pt x="6804" y="76"/>
                  </a:cubicBezTo>
                  <a:cubicBezTo>
                    <a:pt x="4585" y="1373"/>
                    <a:pt x="2352" y="2642"/>
                    <a:pt x="125" y="3924"/>
                  </a:cubicBezTo>
                  <a:cubicBezTo>
                    <a:pt x="75" y="3954"/>
                    <a:pt x="1" y="4038"/>
                    <a:pt x="11" y="4057"/>
                  </a:cubicBezTo>
                  <a:cubicBezTo>
                    <a:pt x="105" y="4227"/>
                    <a:pt x="215" y="4388"/>
                    <a:pt x="313" y="4541"/>
                  </a:cubicBezTo>
                  <a:cubicBezTo>
                    <a:pt x="403" y="4499"/>
                    <a:pt x="467" y="4475"/>
                    <a:pt x="527" y="4440"/>
                  </a:cubicBezTo>
                  <a:cubicBezTo>
                    <a:pt x="2717" y="3150"/>
                    <a:pt x="4907" y="1860"/>
                    <a:pt x="7094" y="564"/>
                  </a:cubicBezTo>
                  <a:cubicBezTo>
                    <a:pt x="7203" y="499"/>
                    <a:pt x="7475" y="503"/>
                    <a:pt x="7280" y="231"/>
                  </a:cubicBezTo>
                  <a:cubicBezTo>
                    <a:pt x="7191" y="106"/>
                    <a:pt x="7136" y="1"/>
                    <a:pt x="70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27"/>
            <p:cNvSpPr/>
            <p:nvPr/>
          </p:nvSpPr>
          <p:spPr>
            <a:xfrm>
              <a:off x="2165275" y="4177050"/>
              <a:ext cx="115750" cy="183750"/>
            </a:xfrm>
            <a:custGeom>
              <a:rect b="b" l="l" r="r" t="t"/>
              <a:pathLst>
                <a:path extrusionOk="0" h="7350" w="4630">
                  <a:moveTo>
                    <a:pt x="4202" y="0"/>
                  </a:moveTo>
                  <a:cubicBezTo>
                    <a:pt x="4122" y="0"/>
                    <a:pt x="4092" y="95"/>
                    <a:pt x="4047" y="170"/>
                  </a:cubicBezTo>
                  <a:cubicBezTo>
                    <a:pt x="2736" y="2397"/>
                    <a:pt x="1423" y="4620"/>
                    <a:pt x="111" y="6845"/>
                  </a:cubicBezTo>
                  <a:cubicBezTo>
                    <a:pt x="26" y="6988"/>
                    <a:pt x="0" y="7147"/>
                    <a:pt x="226" y="7147"/>
                  </a:cubicBezTo>
                  <a:cubicBezTo>
                    <a:pt x="226" y="7147"/>
                    <a:pt x="227" y="7147"/>
                    <a:pt x="228" y="7147"/>
                  </a:cubicBezTo>
                  <a:cubicBezTo>
                    <a:pt x="228" y="7147"/>
                    <a:pt x="228" y="7147"/>
                    <a:pt x="228" y="7147"/>
                  </a:cubicBezTo>
                  <a:cubicBezTo>
                    <a:pt x="334" y="7147"/>
                    <a:pt x="406" y="7349"/>
                    <a:pt x="509" y="7349"/>
                  </a:cubicBezTo>
                  <a:cubicBezTo>
                    <a:pt x="554" y="7349"/>
                    <a:pt x="604" y="7311"/>
                    <a:pt x="667" y="7202"/>
                  </a:cubicBezTo>
                  <a:cubicBezTo>
                    <a:pt x="1676" y="5442"/>
                    <a:pt x="2698" y="3687"/>
                    <a:pt x="3711" y="1930"/>
                  </a:cubicBezTo>
                  <a:cubicBezTo>
                    <a:pt x="4020" y="1392"/>
                    <a:pt x="4317" y="846"/>
                    <a:pt x="4629" y="286"/>
                  </a:cubicBezTo>
                  <a:cubicBezTo>
                    <a:pt x="4515" y="200"/>
                    <a:pt x="4407" y="98"/>
                    <a:pt x="4283" y="26"/>
                  </a:cubicBezTo>
                  <a:cubicBezTo>
                    <a:pt x="4251" y="8"/>
                    <a:pt x="4225" y="0"/>
                    <a:pt x="42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27"/>
            <p:cNvSpPr/>
            <p:nvPr/>
          </p:nvSpPr>
          <p:spPr>
            <a:xfrm>
              <a:off x="2039950" y="3849875"/>
              <a:ext cx="190000" cy="113300"/>
            </a:xfrm>
            <a:custGeom>
              <a:rect b="b" l="l" r="r" t="t"/>
              <a:pathLst>
                <a:path extrusionOk="0" h="4532" w="7600">
                  <a:moveTo>
                    <a:pt x="525" y="1"/>
                  </a:moveTo>
                  <a:cubicBezTo>
                    <a:pt x="445" y="1"/>
                    <a:pt x="388" y="52"/>
                    <a:pt x="394" y="183"/>
                  </a:cubicBezTo>
                  <a:cubicBezTo>
                    <a:pt x="403" y="336"/>
                    <a:pt x="1" y="411"/>
                    <a:pt x="316" y="592"/>
                  </a:cubicBezTo>
                  <a:cubicBezTo>
                    <a:pt x="2554" y="1883"/>
                    <a:pt x="4801" y="3159"/>
                    <a:pt x="7030" y="4463"/>
                  </a:cubicBezTo>
                  <a:cubicBezTo>
                    <a:pt x="7114" y="4512"/>
                    <a:pt x="7178" y="4532"/>
                    <a:pt x="7228" y="4532"/>
                  </a:cubicBezTo>
                  <a:cubicBezTo>
                    <a:pt x="7417" y="4532"/>
                    <a:pt x="7417" y="4251"/>
                    <a:pt x="7600" y="4190"/>
                  </a:cubicBezTo>
                  <a:cubicBezTo>
                    <a:pt x="7502" y="4110"/>
                    <a:pt x="7440" y="4045"/>
                    <a:pt x="7366" y="3999"/>
                  </a:cubicBezTo>
                  <a:cubicBezTo>
                    <a:pt x="5143" y="2683"/>
                    <a:pt x="2920" y="1370"/>
                    <a:pt x="695" y="56"/>
                  </a:cubicBezTo>
                  <a:cubicBezTo>
                    <a:pt x="636" y="22"/>
                    <a:pt x="575" y="1"/>
                    <a:pt x="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7"/>
            <p:cNvSpPr/>
            <p:nvPr/>
          </p:nvSpPr>
          <p:spPr>
            <a:xfrm>
              <a:off x="2439300" y="3728325"/>
              <a:ext cx="116875" cy="183700"/>
            </a:xfrm>
            <a:custGeom>
              <a:rect b="b" l="l" r="r" t="t"/>
              <a:pathLst>
                <a:path extrusionOk="0" h="7348" w="4675">
                  <a:moveTo>
                    <a:pt x="4183" y="1"/>
                  </a:moveTo>
                  <a:cubicBezTo>
                    <a:pt x="4166" y="1"/>
                    <a:pt x="4104" y="58"/>
                    <a:pt x="4082" y="96"/>
                  </a:cubicBezTo>
                  <a:cubicBezTo>
                    <a:pt x="2785" y="2346"/>
                    <a:pt x="1497" y="4601"/>
                    <a:pt x="184" y="6841"/>
                  </a:cubicBezTo>
                  <a:cubicBezTo>
                    <a:pt x="0" y="7154"/>
                    <a:pt x="247" y="7166"/>
                    <a:pt x="375" y="7275"/>
                  </a:cubicBezTo>
                  <a:cubicBezTo>
                    <a:pt x="435" y="7327"/>
                    <a:pt x="480" y="7347"/>
                    <a:pt x="515" y="7347"/>
                  </a:cubicBezTo>
                  <a:cubicBezTo>
                    <a:pt x="608" y="7347"/>
                    <a:pt x="631" y="7202"/>
                    <a:pt x="680" y="7117"/>
                  </a:cubicBezTo>
                  <a:cubicBezTo>
                    <a:pt x="1700" y="5395"/>
                    <a:pt x="2722" y="3674"/>
                    <a:pt x="3737" y="1949"/>
                  </a:cubicBezTo>
                  <a:cubicBezTo>
                    <a:pt x="4053" y="1413"/>
                    <a:pt x="4354" y="869"/>
                    <a:pt x="4675" y="307"/>
                  </a:cubicBezTo>
                  <a:cubicBezTo>
                    <a:pt x="4522" y="209"/>
                    <a:pt x="4357" y="100"/>
                    <a:pt x="4185" y="2"/>
                  </a:cubicBezTo>
                  <a:cubicBezTo>
                    <a:pt x="4185" y="1"/>
                    <a:pt x="4184" y="1"/>
                    <a:pt x="41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27"/>
            <p:cNvSpPr/>
            <p:nvPr/>
          </p:nvSpPr>
          <p:spPr>
            <a:xfrm>
              <a:off x="2165425" y="3728350"/>
              <a:ext cx="115350" cy="183125"/>
            </a:xfrm>
            <a:custGeom>
              <a:rect b="b" l="l" r="r" t="t"/>
              <a:pathLst>
                <a:path extrusionOk="0" h="7325" w="4614">
                  <a:moveTo>
                    <a:pt x="498" y="0"/>
                  </a:moveTo>
                  <a:cubicBezTo>
                    <a:pt x="400" y="0"/>
                    <a:pt x="319" y="199"/>
                    <a:pt x="210" y="202"/>
                  </a:cubicBezTo>
                  <a:cubicBezTo>
                    <a:pt x="0" y="204"/>
                    <a:pt x="14" y="338"/>
                    <a:pt x="93" y="475"/>
                  </a:cubicBezTo>
                  <a:cubicBezTo>
                    <a:pt x="1409" y="2712"/>
                    <a:pt x="2725" y="4950"/>
                    <a:pt x="4047" y="7183"/>
                  </a:cubicBezTo>
                  <a:cubicBezTo>
                    <a:pt x="4083" y="7244"/>
                    <a:pt x="4191" y="7325"/>
                    <a:pt x="4237" y="7325"/>
                  </a:cubicBezTo>
                  <a:cubicBezTo>
                    <a:pt x="4242" y="7325"/>
                    <a:pt x="4246" y="7324"/>
                    <a:pt x="4249" y="7323"/>
                  </a:cubicBezTo>
                  <a:cubicBezTo>
                    <a:pt x="4385" y="7255"/>
                    <a:pt x="4500" y="7146"/>
                    <a:pt x="4613" y="7059"/>
                  </a:cubicBezTo>
                  <a:cubicBezTo>
                    <a:pt x="4569" y="6970"/>
                    <a:pt x="4542" y="6907"/>
                    <a:pt x="4510" y="6850"/>
                  </a:cubicBezTo>
                  <a:cubicBezTo>
                    <a:pt x="3214" y="4599"/>
                    <a:pt x="1924" y="2346"/>
                    <a:pt x="616" y="102"/>
                  </a:cubicBezTo>
                  <a:cubicBezTo>
                    <a:pt x="573" y="27"/>
                    <a:pt x="534" y="0"/>
                    <a:pt x="4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27"/>
            <p:cNvSpPr/>
            <p:nvPr/>
          </p:nvSpPr>
          <p:spPr>
            <a:xfrm>
              <a:off x="2492425" y="4124675"/>
              <a:ext cx="187500" cy="114325"/>
            </a:xfrm>
            <a:custGeom>
              <a:rect b="b" l="l" r="r" t="t"/>
              <a:pathLst>
                <a:path extrusionOk="0" h="4573" w="7500">
                  <a:moveTo>
                    <a:pt x="345" y="1"/>
                  </a:moveTo>
                  <a:cubicBezTo>
                    <a:pt x="253" y="116"/>
                    <a:pt x="143" y="222"/>
                    <a:pt x="77" y="349"/>
                  </a:cubicBezTo>
                  <a:cubicBezTo>
                    <a:pt x="0" y="491"/>
                    <a:pt x="133" y="523"/>
                    <a:pt x="229" y="580"/>
                  </a:cubicBezTo>
                  <a:cubicBezTo>
                    <a:pt x="2454" y="1891"/>
                    <a:pt x="4676" y="3207"/>
                    <a:pt x="6903" y="4518"/>
                  </a:cubicBezTo>
                  <a:cubicBezTo>
                    <a:pt x="6969" y="4556"/>
                    <a:pt x="7020" y="4572"/>
                    <a:pt x="7060" y="4572"/>
                  </a:cubicBezTo>
                  <a:cubicBezTo>
                    <a:pt x="7223" y="4572"/>
                    <a:pt x="7203" y="4302"/>
                    <a:pt x="7310" y="4215"/>
                  </a:cubicBezTo>
                  <a:cubicBezTo>
                    <a:pt x="7499" y="4060"/>
                    <a:pt x="7355" y="4020"/>
                    <a:pt x="7244" y="3956"/>
                  </a:cubicBezTo>
                  <a:cubicBezTo>
                    <a:pt x="5686" y="3055"/>
                    <a:pt x="4132" y="2148"/>
                    <a:pt x="2572" y="1250"/>
                  </a:cubicBezTo>
                  <a:cubicBezTo>
                    <a:pt x="1846" y="833"/>
                    <a:pt x="1113" y="430"/>
                    <a:pt x="3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27"/>
            <p:cNvSpPr/>
            <p:nvPr/>
          </p:nvSpPr>
          <p:spPr>
            <a:xfrm>
              <a:off x="2793875" y="3713025"/>
              <a:ext cx="123975" cy="74750"/>
            </a:xfrm>
            <a:custGeom>
              <a:rect b="b" l="l" r="r" t="t"/>
              <a:pathLst>
                <a:path extrusionOk="0" h="2990" w="4959">
                  <a:moveTo>
                    <a:pt x="4958" y="7"/>
                  </a:moveTo>
                  <a:lnTo>
                    <a:pt x="4958" y="7"/>
                  </a:lnTo>
                  <a:cubicBezTo>
                    <a:pt x="4872" y="16"/>
                    <a:pt x="4771" y="1"/>
                    <a:pt x="4699" y="39"/>
                  </a:cubicBezTo>
                  <a:cubicBezTo>
                    <a:pt x="3234" y="825"/>
                    <a:pt x="1772" y="1614"/>
                    <a:pt x="318" y="2417"/>
                  </a:cubicBezTo>
                  <a:cubicBezTo>
                    <a:pt x="267" y="2445"/>
                    <a:pt x="0" y="2442"/>
                    <a:pt x="159" y="2646"/>
                  </a:cubicBezTo>
                  <a:cubicBezTo>
                    <a:pt x="254" y="2770"/>
                    <a:pt x="367" y="2881"/>
                    <a:pt x="465" y="2989"/>
                  </a:cubicBezTo>
                  <a:cubicBezTo>
                    <a:pt x="529" y="2949"/>
                    <a:pt x="552" y="2934"/>
                    <a:pt x="576" y="2919"/>
                  </a:cubicBezTo>
                  <a:cubicBezTo>
                    <a:pt x="2013" y="2033"/>
                    <a:pt x="3452" y="1150"/>
                    <a:pt x="4884" y="256"/>
                  </a:cubicBezTo>
                  <a:cubicBezTo>
                    <a:pt x="4940" y="223"/>
                    <a:pt x="4934" y="91"/>
                    <a:pt x="4958"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27"/>
            <p:cNvSpPr/>
            <p:nvPr/>
          </p:nvSpPr>
          <p:spPr>
            <a:xfrm>
              <a:off x="1804075" y="3711800"/>
              <a:ext cx="123750" cy="74575"/>
            </a:xfrm>
            <a:custGeom>
              <a:rect b="b" l="l" r="r" t="t"/>
              <a:pathLst>
                <a:path extrusionOk="0" h="2983" w="4950">
                  <a:moveTo>
                    <a:pt x="149" y="0"/>
                  </a:moveTo>
                  <a:cubicBezTo>
                    <a:pt x="97" y="34"/>
                    <a:pt x="0" y="88"/>
                    <a:pt x="6" y="95"/>
                  </a:cubicBezTo>
                  <a:cubicBezTo>
                    <a:pt x="47" y="186"/>
                    <a:pt x="84" y="301"/>
                    <a:pt x="160" y="350"/>
                  </a:cubicBezTo>
                  <a:cubicBezTo>
                    <a:pt x="1509" y="1198"/>
                    <a:pt x="2871" y="2029"/>
                    <a:pt x="4214" y="2889"/>
                  </a:cubicBezTo>
                  <a:cubicBezTo>
                    <a:pt x="4317" y="2954"/>
                    <a:pt x="4401" y="2982"/>
                    <a:pt x="4473" y="2982"/>
                  </a:cubicBezTo>
                  <a:cubicBezTo>
                    <a:pt x="4617" y="2982"/>
                    <a:pt x="4710" y="2871"/>
                    <a:pt x="4791" y="2725"/>
                  </a:cubicBezTo>
                  <a:cubicBezTo>
                    <a:pt x="4950" y="2438"/>
                    <a:pt x="4628" y="2453"/>
                    <a:pt x="4508" y="2380"/>
                  </a:cubicBezTo>
                  <a:cubicBezTo>
                    <a:pt x="3896" y="2007"/>
                    <a:pt x="3278" y="1642"/>
                    <a:pt x="2648" y="1301"/>
                  </a:cubicBezTo>
                  <a:cubicBezTo>
                    <a:pt x="1828" y="858"/>
                    <a:pt x="994" y="439"/>
                    <a:pt x="1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27"/>
            <p:cNvSpPr/>
            <p:nvPr/>
          </p:nvSpPr>
          <p:spPr>
            <a:xfrm>
              <a:off x="2616050" y="3487525"/>
              <a:ext cx="77825" cy="121150"/>
            </a:xfrm>
            <a:custGeom>
              <a:rect b="b" l="l" r="r" t="t"/>
              <a:pathLst>
                <a:path extrusionOk="0" h="4846" w="3113">
                  <a:moveTo>
                    <a:pt x="3008" y="0"/>
                  </a:moveTo>
                  <a:cubicBezTo>
                    <a:pt x="3008" y="0"/>
                    <a:pt x="3008" y="0"/>
                    <a:pt x="3007" y="0"/>
                  </a:cubicBezTo>
                  <a:cubicBezTo>
                    <a:pt x="2919" y="43"/>
                    <a:pt x="2805" y="83"/>
                    <a:pt x="2757" y="160"/>
                  </a:cubicBezTo>
                  <a:cubicBezTo>
                    <a:pt x="1902" y="1523"/>
                    <a:pt x="1065" y="2897"/>
                    <a:pt x="199" y="4253"/>
                  </a:cubicBezTo>
                  <a:cubicBezTo>
                    <a:pt x="1" y="4564"/>
                    <a:pt x="216" y="4667"/>
                    <a:pt x="388" y="4791"/>
                  </a:cubicBezTo>
                  <a:cubicBezTo>
                    <a:pt x="441" y="4830"/>
                    <a:pt x="484" y="4846"/>
                    <a:pt x="519" y="4846"/>
                  </a:cubicBezTo>
                  <a:cubicBezTo>
                    <a:pt x="647" y="4846"/>
                    <a:pt x="666" y="4636"/>
                    <a:pt x="704" y="4575"/>
                  </a:cubicBezTo>
                  <a:cubicBezTo>
                    <a:pt x="1097" y="3929"/>
                    <a:pt x="1466" y="3269"/>
                    <a:pt x="1825" y="2601"/>
                  </a:cubicBezTo>
                  <a:cubicBezTo>
                    <a:pt x="2261" y="1793"/>
                    <a:pt x="2679" y="976"/>
                    <a:pt x="3113" y="144"/>
                  </a:cubicBezTo>
                  <a:cubicBezTo>
                    <a:pt x="3075" y="91"/>
                    <a:pt x="3020" y="0"/>
                    <a:pt x="3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7"/>
            <p:cNvSpPr/>
            <p:nvPr/>
          </p:nvSpPr>
          <p:spPr>
            <a:xfrm>
              <a:off x="2029800" y="3487850"/>
              <a:ext cx="74550" cy="121125"/>
            </a:xfrm>
            <a:custGeom>
              <a:rect b="b" l="l" r="r" t="t"/>
              <a:pathLst>
                <a:path extrusionOk="0" h="4845" w="2982">
                  <a:moveTo>
                    <a:pt x="0" y="1"/>
                  </a:moveTo>
                  <a:cubicBezTo>
                    <a:pt x="11" y="87"/>
                    <a:pt x="0" y="187"/>
                    <a:pt x="38" y="259"/>
                  </a:cubicBezTo>
                  <a:cubicBezTo>
                    <a:pt x="824" y="1723"/>
                    <a:pt x="1613" y="3186"/>
                    <a:pt x="2416" y="4641"/>
                  </a:cubicBezTo>
                  <a:cubicBezTo>
                    <a:pt x="2437" y="4681"/>
                    <a:pt x="2442" y="4845"/>
                    <a:pt x="2535" y="4845"/>
                  </a:cubicBezTo>
                  <a:cubicBezTo>
                    <a:pt x="2563" y="4845"/>
                    <a:pt x="2599" y="4830"/>
                    <a:pt x="2646" y="4793"/>
                  </a:cubicBezTo>
                  <a:cubicBezTo>
                    <a:pt x="2767" y="4697"/>
                    <a:pt x="2876" y="4585"/>
                    <a:pt x="2981" y="4488"/>
                  </a:cubicBezTo>
                  <a:cubicBezTo>
                    <a:pt x="2940" y="4421"/>
                    <a:pt x="2926" y="4396"/>
                    <a:pt x="2914" y="4375"/>
                  </a:cubicBezTo>
                  <a:cubicBezTo>
                    <a:pt x="2028" y="2938"/>
                    <a:pt x="1143" y="1500"/>
                    <a:pt x="249" y="68"/>
                  </a:cubicBezTo>
                  <a:cubicBezTo>
                    <a:pt x="216" y="13"/>
                    <a:pt x="84" y="2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27"/>
            <p:cNvSpPr/>
            <p:nvPr/>
          </p:nvSpPr>
          <p:spPr>
            <a:xfrm>
              <a:off x="1804075" y="4302000"/>
              <a:ext cx="124425" cy="75125"/>
            </a:xfrm>
            <a:custGeom>
              <a:rect b="b" l="l" r="r" t="t"/>
              <a:pathLst>
                <a:path extrusionOk="0" h="3005" w="4977">
                  <a:moveTo>
                    <a:pt x="4509" y="1"/>
                  </a:moveTo>
                  <a:cubicBezTo>
                    <a:pt x="4471" y="1"/>
                    <a:pt x="4428" y="14"/>
                    <a:pt x="4375" y="46"/>
                  </a:cubicBezTo>
                  <a:cubicBezTo>
                    <a:pt x="2944" y="918"/>
                    <a:pt x="1521" y="1798"/>
                    <a:pt x="98" y="2683"/>
                  </a:cubicBezTo>
                  <a:cubicBezTo>
                    <a:pt x="43" y="2717"/>
                    <a:pt x="12" y="2819"/>
                    <a:pt x="5" y="2894"/>
                  </a:cubicBezTo>
                  <a:cubicBezTo>
                    <a:pt x="0" y="2926"/>
                    <a:pt x="84" y="2968"/>
                    <a:pt x="125" y="3004"/>
                  </a:cubicBezTo>
                  <a:cubicBezTo>
                    <a:pt x="186" y="2974"/>
                    <a:pt x="222" y="2956"/>
                    <a:pt x="256" y="2935"/>
                  </a:cubicBezTo>
                  <a:cubicBezTo>
                    <a:pt x="1730" y="2135"/>
                    <a:pt x="3202" y="1337"/>
                    <a:pt x="4669" y="528"/>
                  </a:cubicBezTo>
                  <a:cubicBezTo>
                    <a:pt x="4733" y="494"/>
                    <a:pt x="4977" y="470"/>
                    <a:pt x="4799" y="294"/>
                  </a:cubicBezTo>
                  <a:cubicBezTo>
                    <a:pt x="4707" y="203"/>
                    <a:pt x="4655" y="1"/>
                    <a:pt x="45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27"/>
            <p:cNvSpPr/>
            <p:nvPr/>
          </p:nvSpPr>
          <p:spPr>
            <a:xfrm>
              <a:off x="2793950" y="4302050"/>
              <a:ext cx="124400" cy="74825"/>
            </a:xfrm>
            <a:custGeom>
              <a:rect b="b" l="l" r="r" t="t"/>
              <a:pathLst>
                <a:path extrusionOk="0" h="2993" w="4976">
                  <a:moveTo>
                    <a:pt x="449" y="0"/>
                  </a:moveTo>
                  <a:cubicBezTo>
                    <a:pt x="302" y="0"/>
                    <a:pt x="256" y="213"/>
                    <a:pt x="161" y="304"/>
                  </a:cubicBezTo>
                  <a:cubicBezTo>
                    <a:pt x="0" y="457"/>
                    <a:pt x="210" y="475"/>
                    <a:pt x="273" y="510"/>
                  </a:cubicBezTo>
                  <a:cubicBezTo>
                    <a:pt x="1753" y="1324"/>
                    <a:pt x="3235" y="2133"/>
                    <a:pt x="4718" y="2942"/>
                  </a:cubicBezTo>
                  <a:cubicBezTo>
                    <a:pt x="4769" y="2969"/>
                    <a:pt x="4820" y="2993"/>
                    <a:pt x="4864" y="2993"/>
                  </a:cubicBezTo>
                  <a:cubicBezTo>
                    <a:pt x="4923" y="2993"/>
                    <a:pt x="4967" y="2950"/>
                    <a:pt x="4976" y="2812"/>
                  </a:cubicBezTo>
                  <a:cubicBezTo>
                    <a:pt x="4953" y="2782"/>
                    <a:pt x="4931" y="2725"/>
                    <a:pt x="4890" y="2702"/>
                  </a:cubicBezTo>
                  <a:cubicBezTo>
                    <a:pt x="3454" y="1812"/>
                    <a:pt x="2020" y="922"/>
                    <a:pt x="578" y="44"/>
                  </a:cubicBezTo>
                  <a:cubicBezTo>
                    <a:pt x="527" y="13"/>
                    <a:pt x="485" y="0"/>
                    <a:pt x="4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27"/>
            <p:cNvSpPr/>
            <p:nvPr/>
          </p:nvSpPr>
          <p:spPr>
            <a:xfrm>
              <a:off x="2026550" y="4480250"/>
              <a:ext cx="78050" cy="121550"/>
            </a:xfrm>
            <a:custGeom>
              <a:rect b="b" l="l" r="r" t="t"/>
              <a:pathLst>
                <a:path extrusionOk="0" h="4862" w="3122">
                  <a:moveTo>
                    <a:pt x="2659" y="1"/>
                  </a:moveTo>
                  <a:cubicBezTo>
                    <a:pt x="2541" y="1"/>
                    <a:pt x="2528" y="189"/>
                    <a:pt x="2499" y="240"/>
                  </a:cubicBezTo>
                  <a:cubicBezTo>
                    <a:pt x="1712" y="1658"/>
                    <a:pt x="946" y="3088"/>
                    <a:pt x="182" y="4518"/>
                  </a:cubicBezTo>
                  <a:cubicBezTo>
                    <a:pt x="129" y="4618"/>
                    <a:pt x="0" y="4753"/>
                    <a:pt x="151" y="4840"/>
                  </a:cubicBezTo>
                  <a:cubicBezTo>
                    <a:pt x="176" y="4855"/>
                    <a:pt x="200" y="4862"/>
                    <a:pt x="223" y="4862"/>
                  </a:cubicBezTo>
                  <a:cubicBezTo>
                    <a:pt x="305" y="4862"/>
                    <a:pt x="375" y="4781"/>
                    <a:pt x="436" y="4683"/>
                  </a:cubicBezTo>
                  <a:cubicBezTo>
                    <a:pt x="930" y="3892"/>
                    <a:pt x="1450" y="3114"/>
                    <a:pt x="1943" y="2322"/>
                  </a:cubicBezTo>
                  <a:cubicBezTo>
                    <a:pt x="2344" y="1680"/>
                    <a:pt x="2720" y="1024"/>
                    <a:pt x="3121" y="349"/>
                  </a:cubicBezTo>
                  <a:cubicBezTo>
                    <a:pt x="3000" y="243"/>
                    <a:pt x="2891" y="112"/>
                    <a:pt x="2752" y="31"/>
                  </a:cubicBezTo>
                  <a:cubicBezTo>
                    <a:pt x="2715" y="10"/>
                    <a:pt x="2684" y="1"/>
                    <a:pt x="26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27"/>
            <p:cNvSpPr/>
            <p:nvPr/>
          </p:nvSpPr>
          <p:spPr>
            <a:xfrm>
              <a:off x="2616025" y="4480275"/>
              <a:ext cx="80525" cy="121950"/>
            </a:xfrm>
            <a:custGeom>
              <a:rect b="b" l="l" r="r" t="t"/>
              <a:pathLst>
                <a:path extrusionOk="0" h="4878" w="3221">
                  <a:moveTo>
                    <a:pt x="521" y="0"/>
                  </a:moveTo>
                  <a:cubicBezTo>
                    <a:pt x="487" y="0"/>
                    <a:pt x="445" y="15"/>
                    <a:pt x="393" y="51"/>
                  </a:cubicBezTo>
                  <a:cubicBezTo>
                    <a:pt x="221" y="173"/>
                    <a:pt x="1" y="273"/>
                    <a:pt x="197" y="589"/>
                  </a:cubicBezTo>
                  <a:cubicBezTo>
                    <a:pt x="985" y="1848"/>
                    <a:pt x="1743" y="3128"/>
                    <a:pt x="2520" y="4393"/>
                  </a:cubicBezTo>
                  <a:cubicBezTo>
                    <a:pt x="2629" y="4571"/>
                    <a:pt x="2789" y="4720"/>
                    <a:pt x="2923" y="4877"/>
                  </a:cubicBezTo>
                  <a:cubicBezTo>
                    <a:pt x="3221" y="4774"/>
                    <a:pt x="3056" y="4619"/>
                    <a:pt x="3002" y="4516"/>
                  </a:cubicBezTo>
                  <a:cubicBezTo>
                    <a:pt x="2245" y="3096"/>
                    <a:pt x="1486" y="1678"/>
                    <a:pt x="706" y="272"/>
                  </a:cubicBezTo>
                  <a:cubicBezTo>
                    <a:pt x="673" y="212"/>
                    <a:pt x="651" y="0"/>
                    <a:pt x="5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27"/>
            <p:cNvSpPr/>
            <p:nvPr/>
          </p:nvSpPr>
          <p:spPr>
            <a:xfrm>
              <a:off x="2695650" y="4244500"/>
              <a:ext cx="74575" cy="48100"/>
            </a:xfrm>
            <a:custGeom>
              <a:rect b="b" l="l" r="r" t="t"/>
              <a:pathLst>
                <a:path extrusionOk="0" h="1924" w="2983">
                  <a:moveTo>
                    <a:pt x="473" y="0"/>
                  </a:moveTo>
                  <a:cubicBezTo>
                    <a:pt x="394" y="0"/>
                    <a:pt x="352" y="66"/>
                    <a:pt x="333" y="152"/>
                  </a:cubicBezTo>
                  <a:cubicBezTo>
                    <a:pt x="307" y="279"/>
                    <a:pt x="1" y="374"/>
                    <a:pt x="236" y="519"/>
                  </a:cubicBezTo>
                  <a:cubicBezTo>
                    <a:pt x="1007" y="995"/>
                    <a:pt x="1795" y="1445"/>
                    <a:pt x="2610" y="1924"/>
                  </a:cubicBezTo>
                  <a:cubicBezTo>
                    <a:pt x="2689" y="1801"/>
                    <a:pt x="2771" y="1654"/>
                    <a:pt x="2871" y="1523"/>
                  </a:cubicBezTo>
                  <a:cubicBezTo>
                    <a:pt x="2983" y="1379"/>
                    <a:pt x="2820" y="1340"/>
                    <a:pt x="2774" y="1313"/>
                  </a:cubicBezTo>
                  <a:cubicBezTo>
                    <a:pt x="2055" y="885"/>
                    <a:pt x="1324" y="474"/>
                    <a:pt x="606" y="46"/>
                  </a:cubicBezTo>
                  <a:cubicBezTo>
                    <a:pt x="553" y="14"/>
                    <a:pt x="509" y="0"/>
                    <a:pt x="4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27"/>
            <p:cNvSpPr/>
            <p:nvPr/>
          </p:nvSpPr>
          <p:spPr>
            <a:xfrm>
              <a:off x="2113000" y="4383225"/>
              <a:ext cx="49175" cy="67425"/>
            </a:xfrm>
            <a:custGeom>
              <a:rect b="b" l="l" r="r" t="t"/>
              <a:pathLst>
                <a:path extrusionOk="0" h="2697" w="1967">
                  <a:moveTo>
                    <a:pt x="1490" y="1"/>
                  </a:moveTo>
                  <a:cubicBezTo>
                    <a:pt x="1375" y="1"/>
                    <a:pt x="1322" y="140"/>
                    <a:pt x="1272" y="225"/>
                  </a:cubicBezTo>
                  <a:cubicBezTo>
                    <a:pt x="903" y="856"/>
                    <a:pt x="565" y="1505"/>
                    <a:pt x="178" y="2123"/>
                  </a:cubicBezTo>
                  <a:cubicBezTo>
                    <a:pt x="0" y="2406"/>
                    <a:pt x="17" y="2519"/>
                    <a:pt x="336" y="2651"/>
                  </a:cubicBezTo>
                  <a:cubicBezTo>
                    <a:pt x="412" y="2683"/>
                    <a:pt x="471" y="2696"/>
                    <a:pt x="519" y="2696"/>
                  </a:cubicBezTo>
                  <a:cubicBezTo>
                    <a:pt x="740" y="2696"/>
                    <a:pt x="691" y="2400"/>
                    <a:pt x="768" y="2283"/>
                  </a:cubicBezTo>
                  <a:cubicBezTo>
                    <a:pt x="1183" y="1651"/>
                    <a:pt x="1560" y="995"/>
                    <a:pt x="1967" y="321"/>
                  </a:cubicBezTo>
                  <a:cubicBezTo>
                    <a:pt x="1827" y="212"/>
                    <a:pt x="1714" y="89"/>
                    <a:pt x="1576" y="23"/>
                  </a:cubicBezTo>
                  <a:cubicBezTo>
                    <a:pt x="1544" y="8"/>
                    <a:pt x="1516" y="1"/>
                    <a:pt x="14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27"/>
            <p:cNvSpPr/>
            <p:nvPr/>
          </p:nvSpPr>
          <p:spPr>
            <a:xfrm>
              <a:off x="2557025" y="4377225"/>
              <a:ext cx="54100" cy="74225"/>
            </a:xfrm>
            <a:custGeom>
              <a:rect b="b" l="l" r="r" t="t"/>
              <a:pathLst>
                <a:path extrusionOk="0" h="2969" w="2164">
                  <a:moveTo>
                    <a:pt x="512" y="1"/>
                  </a:moveTo>
                  <a:lnTo>
                    <a:pt x="512" y="1"/>
                  </a:lnTo>
                  <a:cubicBezTo>
                    <a:pt x="539" y="452"/>
                    <a:pt x="1" y="302"/>
                    <a:pt x="233" y="702"/>
                  </a:cubicBezTo>
                  <a:cubicBezTo>
                    <a:pt x="645" y="1415"/>
                    <a:pt x="1043" y="2134"/>
                    <a:pt x="1466" y="2842"/>
                  </a:cubicBezTo>
                  <a:cubicBezTo>
                    <a:pt x="1521" y="2935"/>
                    <a:pt x="1573" y="2968"/>
                    <a:pt x="1622" y="2968"/>
                  </a:cubicBezTo>
                  <a:cubicBezTo>
                    <a:pt x="1735" y="2968"/>
                    <a:pt x="1836" y="2792"/>
                    <a:pt x="1947" y="2770"/>
                  </a:cubicBezTo>
                  <a:cubicBezTo>
                    <a:pt x="2164" y="2728"/>
                    <a:pt x="2063" y="2643"/>
                    <a:pt x="1988" y="2520"/>
                  </a:cubicBezTo>
                  <a:cubicBezTo>
                    <a:pt x="1705" y="2059"/>
                    <a:pt x="1444" y="1585"/>
                    <a:pt x="1172" y="1116"/>
                  </a:cubicBezTo>
                  <a:cubicBezTo>
                    <a:pt x="992" y="807"/>
                    <a:pt x="807" y="500"/>
                    <a:pt x="5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27"/>
            <p:cNvSpPr/>
            <p:nvPr/>
          </p:nvSpPr>
          <p:spPr>
            <a:xfrm>
              <a:off x="1951825" y="3796350"/>
              <a:ext cx="74700" cy="48075"/>
            </a:xfrm>
            <a:custGeom>
              <a:rect b="b" l="l" r="r" t="t"/>
              <a:pathLst>
                <a:path extrusionOk="0" h="1923" w="2988">
                  <a:moveTo>
                    <a:pt x="379" y="0"/>
                  </a:moveTo>
                  <a:cubicBezTo>
                    <a:pt x="299" y="122"/>
                    <a:pt x="219" y="270"/>
                    <a:pt x="117" y="399"/>
                  </a:cubicBezTo>
                  <a:cubicBezTo>
                    <a:pt x="1" y="544"/>
                    <a:pt x="168" y="583"/>
                    <a:pt x="212" y="610"/>
                  </a:cubicBezTo>
                  <a:cubicBezTo>
                    <a:pt x="932" y="1037"/>
                    <a:pt x="1661" y="1447"/>
                    <a:pt x="2379" y="1877"/>
                  </a:cubicBezTo>
                  <a:cubicBezTo>
                    <a:pt x="2433" y="1909"/>
                    <a:pt x="2478" y="1923"/>
                    <a:pt x="2514" y="1923"/>
                  </a:cubicBezTo>
                  <a:cubicBezTo>
                    <a:pt x="2593" y="1923"/>
                    <a:pt x="2636" y="1859"/>
                    <a:pt x="2653" y="1774"/>
                  </a:cubicBezTo>
                  <a:cubicBezTo>
                    <a:pt x="2681" y="1645"/>
                    <a:pt x="2987" y="1550"/>
                    <a:pt x="2754" y="1406"/>
                  </a:cubicBezTo>
                  <a:cubicBezTo>
                    <a:pt x="1983" y="929"/>
                    <a:pt x="1195" y="480"/>
                    <a:pt x="3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27"/>
            <p:cNvSpPr/>
            <p:nvPr/>
          </p:nvSpPr>
          <p:spPr>
            <a:xfrm>
              <a:off x="2697825" y="3797325"/>
              <a:ext cx="74925" cy="46550"/>
            </a:xfrm>
            <a:custGeom>
              <a:rect b="b" l="l" r="r" t="t"/>
              <a:pathLst>
                <a:path extrusionOk="0" h="1862" w="2997">
                  <a:moveTo>
                    <a:pt x="2506" y="1"/>
                  </a:moveTo>
                  <a:cubicBezTo>
                    <a:pt x="2447" y="1"/>
                    <a:pt x="2368" y="33"/>
                    <a:pt x="2255" y="116"/>
                  </a:cubicBezTo>
                  <a:cubicBezTo>
                    <a:pt x="1669" y="544"/>
                    <a:pt x="998" y="857"/>
                    <a:pt x="365" y="1219"/>
                  </a:cubicBezTo>
                  <a:cubicBezTo>
                    <a:pt x="222" y="1300"/>
                    <a:pt x="0" y="1327"/>
                    <a:pt x="135" y="1587"/>
                  </a:cubicBezTo>
                  <a:cubicBezTo>
                    <a:pt x="220" y="1749"/>
                    <a:pt x="301" y="1861"/>
                    <a:pt x="433" y="1861"/>
                  </a:cubicBezTo>
                  <a:cubicBezTo>
                    <a:pt x="502" y="1861"/>
                    <a:pt x="584" y="1831"/>
                    <a:pt x="688" y="1761"/>
                  </a:cubicBezTo>
                  <a:cubicBezTo>
                    <a:pt x="1226" y="1400"/>
                    <a:pt x="1796" y="1087"/>
                    <a:pt x="2352" y="754"/>
                  </a:cubicBezTo>
                  <a:cubicBezTo>
                    <a:pt x="2519" y="653"/>
                    <a:pt x="2685" y="554"/>
                    <a:pt x="2997" y="368"/>
                  </a:cubicBezTo>
                  <a:lnTo>
                    <a:pt x="2997" y="368"/>
                  </a:lnTo>
                  <a:cubicBezTo>
                    <a:pt x="2987" y="369"/>
                    <a:pt x="2977" y="369"/>
                    <a:pt x="2968" y="369"/>
                  </a:cubicBezTo>
                  <a:cubicBezTo>
                    <a:pt x="2686" y="369"/>
                    <a:pt x="2709" y="1"/>
                    <a:pt x="25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27"/>
            <p:cNvSpPr/>
            <p:nvPr/>
          </p:nvSpPr>
          <p:spPr>
            <a:xfrm>
              <a:off x="2112325" y="3638600"/>
              <a:ext cx="49875" cy="67375"/>
            </a:xfrm>
            <a:custGeom>
              <a:rect b="b" l="l" r="r" t="t"/>
              <a:pathLst>
                <a:path extrusionOk="0" h="2695" w="1995">
                  <a:moveTo>
                    <a:pt x="539" y="1"/>
                  </a:moveTo>
                  <a:cubicBezTo>
                    <a:pt x="494" y="1"/>
                    <a:pt x="265" y="126"/>
                    <a:pt x="126" y="169"/>
                  </a:cubicBezTo>
                  <a:cubicBezTo>
                    <a:pt x="0" y="208"/>
                    <a:pt x="23" y="260"/>
                    <a:pt x="74" y="347"/>
                  </a:cubicBezTo>
                  <a:cubicBezTo>
                    <a:pt x="495" y="1072"/>
                    <a:pt x="908" y="1800"/>
                    <a:pt x="1338" y="2520"/>
                  </a:cubicBezTo>
                  <a:cubicBezTo>
                    <a:pt x="1374" y="2580"/>
                    <a:pt x="1424" y="2695"/>
                    <a:pt x="1518" y="2695"/>
                  </a:cubicBezTo>
                  <a:cubicBezTo>
                    <a:pt x="1550" y="2695"/>
                    <a:pt x="1586" y="2682"/>
                    <a:pt x="1628" y="2650"/>
                  </a:cubicBezTo>
                  <a:cubicBezTo>
                    <a:pt x="1751" y="2558"/>
                    <a:pt x="1870" y="2460"/>
                    <a:pt x="1995" y="2361"/>
                  </a:cubicBezTo>
                  <a:cubicBezTo>
                    <a:pt x="1499" y="1541"/>
                    <a:pt x="1033" y="764"/>
                    <a:pt x="546" y="3"/>
                  </a:cubicBezTo>
                  <a:cubicBezTo>
                    <a:pt x="545" y="1"/>
                    <a:pt x="543" y="1"/>
                    <a:pt x="5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27"/>
            <p:cNvSpPr/>
            <p:nvPr/>
          </p:nvSpPr>
          <p:spPr>
            <a:xfrm>
              <a:off x="2559675" y="3637150"/>
              <a:ext cx="49550" cy="69050"/>
            </a:xfrm>
            <a:custGeom>
              <a:rect b="b" l="l" r="r" t="t"/>
              <a:pathLst>
                <a:path extrusionOk="0" h="2762" w="1982">
                  <a:moveTo>
                    <a:pt x="1491" y="0"/>
                  </a:moveTo>
                  <a:cubicBezTo>
                    <a:pt x="1417" y="0"/>
                    <a:pt x="1390" y="102"/>
                    <a:pt x="1370" y="137"/>
                  </a:cubicBezTo>
                  <a:cubicBezTo>
                    <a:pt x="941" y="855"/>
                    <a:pt x="531" y="1585"/>
                    <a:pt x="103" y="2304"/>
                  </a:cubicBezTo>
                  <a:cubicBezTo>
                    <a:pt x="1" y="2475"/>
                    <a:pt x="86" y="2549"/>
                    <a:pt x="211" y="2577"/>
                  </a:cubicBezTo>
                  <a:cubicBezTo>
                    <a:pt x="303" y="2598"/>
                    <a:pt x="378" y="2762"/>
                    <a:pt x="468" y="2762"/>
                  </a:cubicBezTo>
                  <a:cubicBezTo>
                    <a:pt x="502" y="2762"/>
                    <a:pt x="538" y="2738"/>
                    <a:pt x="578" y="2673"/>
                  </a:cubicBezTo>
                  <a:cubicBezTo>
                    <a:pt x="1055" y="1903"/>
                    <a:pt x="1504" y="1115"/>
                    <a:pt x="1982" y="301"/>
                  </a:cubicBezTo>
                  <a:cubicBezTo>
                    <a:pt x="1858" y="221"/>
                    <a:pt x="1711" y="138"/>
                    <a:pt x="1580" y="38"/>
                  </a:cubicBezTo>
                  <a:cubicBezTo>
                    <a:pt x="1545" y="11"/>
                    <a:pt x="1516" y="0"/>
                    <a:pt x="14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27"/>
            <p:cNvSpPr/>
            <p:nvPr/>
          </p:nvSpPr>
          <p:spPr>
            <a:xfrm>
              <a:off x="1953625" y="4245275"/>
              <a:ext cx="71150" cy="46650"/>
            </a:xfrm>
            <a:custGeom>
              <a:rect b="b" l="l" r="r" t="t"/>
              <a:pathLst>
                <a:path extrusionOk="0" h="1866" w="2846">
                  <a:moveTo>
                    <a:pt x="2399" y="0"/>
                  </a:moveTo>
                  <a:cubicBezTo>
                    <a:pt x="2325" y="0"/>
                    <a:pt x="2238" y="36"/>
                    <a:pt x="2128" y="107"/>
                  </a:cubicBezTo>
                  <a:cubicBezTo>
                    <a:pt x="1629" y="427"/>
                    <a:pt x="1098" y="699"/>
                    <a:pt x="587" y="1000"/>
                  </a:cubicBezTo>
                  <a:cubicBezTo>
                    <a:pt x="378" y="1123"/>
                    <a:pt x="181" y="1271"/>
                    <a:pt x="0" y="1393"/>
                  </a:cubicBezTo>
                  <a:cubicBezTo>
                    <a:pt x="100" y="1569"/>
                    <a:pt x="179" y="1725"/>
                    <a:pt x="282" y="1865"/>
                  </a:cubicBezTo>
                  <a:cubicBezTo>
                    <a:pt x="283" y="1866"/>
                    <a:pt x="284" y="1866"/>
                    <a:pt x="285" y="1866"/>
                  </a:cubicBezTo>
                  <a:cubicBezTo>
                    <a:pt x="308" y="1866"/>
                    <a:pt x="457" y="1775"/>
                    <a:pt x="541" y="1728"/>
                  </a:cubicBezTo>
                  <a:cubicBezTo>
                    <a:pt x="1177" y="1369"/>
                    <a:pt x="1815" y="1014"/>
                    <a:pt x="2446" y="649"/>
                  </a:cubicBezTo>
                  <a:cubicBezTo>
                    <a:pt x="2590" y="566"/>
                    <a:pt x="2845" y="552"/>
                    <a:pt x="2686" y="252"/>
                  </a:cubicBezTo>
                  <a:cubicBezTo>
                    <a:pt x="2597" y="84"/>
                    <a:pt x="2513" y="0"/>
                    <a:pt x="23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7" name="Google Shape;887;p27"/>
          <p:cNvGrpSpPr/>
          <p:nvPr/>
        </p:nvGrpSpPr>
        <p:grpSpPr>
          <a:xfrm>
            <a:off x="41963" y="4491970"/>
            <a:ext cx="530584" cy="530573"/>
            <a:chOff x="1770475" y="3453900"/>
            <a:chExt cx="1181175" cy="1181150"/>
          </a:xfrm>
        </p:grpSpPr>
        <p:sp>
          <p:nvSpPr>
            <p:cNvPr id="888" name="Google Shape;888;p27"/>
            <p:cNvSpPr/>
            <p:nvPr/>
          </p:nvSpPr>
          <p:spPr>
            <a:xfrm>
              <a:off x="2366925" y="3453925"/>
              <a:ext cx="129300" cy="431050"/>
            </a:xfrm>
            <a:custGeom>
              <a:rect b="b" l="l" r="r" t="t"/>
              <a:pathLst>
                <a:path extrusionOk="0" h="17242" w="5172">
                  <a:moveTo>
                    <a:pt x="5093" y="0"/>
                  </a:moveTo>
                  <a:cubicBezTo>
                    <a:pt x="5028" y="119"/>
                    <a:pt x="4939" y="231"/>
                    <a:pt x="4902" y="357"/>
                  </a:cubicBezTo>
                  <a:cubicBezTo>
                    <a:pt x="3803" y="4097"/>
                    <a:pt x="2704" y="7837"/>
                    <a:pt x="1618" y="11581"/>
                  </a:cubicBezTo>
                  <a:cubicBezTo>
                    <a:pt x="1100" y="13370"/>
                    <a:pt x="607" y="15167"/>
                    <a:pt x="109" y="16937"/>
                  </a:cubicBezTo>
                  <a:cubicBezTo>
                    <a:pt x="281" y="17053"/>
                    <a:pt x="1" y="17190"/>
                    <a:pt x="223" y="17223"/>
                  </a:cubicBezTo>
                  <a:cubicBezTo>
                    <a:pt x="269" y="17230"/>
                    <a:pt x="319" y="17241"/>
                    <a:pt x="367" y="17241"/>
                  </a:cubicBezTo>
                  <a:cubicBezTo>
                    <a:pt x="447" y="17241"/>
                    <a:pt x="520" y="17211"/>
                    <a:pt x="556" y="17084"/>
                  </a:cubicBezTo>
                  <a:cubicBezTo>
                    <a:pt x="612" y="16890"/>
                    <a:pt x="722" y="16711"/>
                    <a:pt x="775" y="16515"/>
                  </a:cubicBezTo>
                  <a:cubicBezTo>
                    <a:pt x="2234" y="11155"/>
                    <a:pt x="3690" y="5794"/>
                    <a:pt x="5138" y="432"/>
                  </a:cubicBezTo>
                  <a:cubicBezTo>
                    <a:pt x="5172" y="302"/>
                    <a:pt x="5110" y="144"/>
                    <a:pt x="50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27"/>
            <p:cNvSpPr/>
            <p:nvPr/>
          </p:nvSpPr>
          <p:spPr>
            <a:xfrm>
              <a:off x="2520025" y="4053000"/>
              <a:ext cx="431625" cy="126100"/>
            </a:xfrm>
            <a:custGeom>
              <a:rect b="b" l="l" r="r" t="t"/>
              <a:pathLst>
                <a:path extrusionOk="0" h="5044" w="17265">
                  <a:moveTo>
                    <a:pt x="327" y="1"/>
                  </a:moveTo>
                  <a:cubicBezTo>
                    <a:pt x="302" y="47"/>
                    <a:pt x="272" y="61"/>
                    <a:pt x="242" y="61"/>
                  </a:cubicBezTo>
                  <a:cubicBezTo>
                    <a:pt x="194" y="61"/>
                    <a:pt x="144" y="25"/>
                    <a:pt x="103" y="25"/>
                  </a:cubicBezTo>
                  <a:cubicBezTo>
                    <a:pt x="69" y="25"/>
                    <a:pt x="42" y="51"/>
                    <a:pt x="30" y="146"/>
                  </a:cubicBezTo>
                  <a:cubicBezTo>
                    <a:pt x="1" y="386"/>
                    <a:pt x="140" y="448"/>
                    <a:pt x="322" y="505"/>
                  </a:cubicBezTo>
                  <a:cubicBezTo>
                    <a:pt x="5802" y="2193"/>
                    <a:pt x="11361" y="3594"/>
                    <a:pt x="16908" y="5036"/>
                  </a:cubicBezTo>
                  <a:cubicBezTo>
                    <a:pt x="16929" y="5041"/>
                    <a:pt x="16951" y="5044"/>
                    <a:pt x="16974" y="5044"/>
                  </a:cubicBezTo>
                  <a:cubicBezTo>
                    <a:pt x="17066" y="5044"/>
                    <a:pt x="17168" y="5005"/>
                    <a:pt x="17265" y="4993"/>
                  </a:cubicBezTo>
                  <a:cubicBezTo>
                    <a:pt x="17149" y="4926"/>
                    <a:pt x="17042" y="4831"/>
                    <a:pt x="16917" y="4795"/>
                  </a:cubicBezTo>
                  <a:cubicBezTo>
                    <a:pt x="13177" y="3695"/>
                    <a:pt x="9436" y="2597"/>
                    <a:pt x="5692" y="1511"/>
                  </a:cubicBezTo>
                  <a:cubicBezTo>
                    <a:pt x="3902" y="993"/>
                    <a:pt x="2106" y="500"/>
                    <a:pt x="3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27"/>
            <p:cNvSpPr/>
            <p:nvPr/>
          </p:nvSpPr>
          <p:spPr>
            <a:xfrm>
              <a:off x="1770575" y="4053700"/>
              <a:ext cx="431300" cy="124400"/>
            </a:xfrm>
            <a:custGeom>
              <a:rect b="b" l="l" r="r" t="t"/>
              <a:pathLst>
                <a:path extrusionOk="0" h="4976" w="17252">
                  <a:moveTo>
                    <a:pt x="17174" y="1"/>
                  </a:moveTo>
                  <a:cubicBezTo>
                    <a:pt x="17134" y="1"/>
                    <a:pt x="17080" y="44"/>
                    <a:pt x="17032" y="44"/>
                  </a:cubicBezTo>
                  <a:cubicBezTo>
                    <a:pt x="17021" y="44"/>
                    <a:pt x="17009" y="41"/>
                    <a:pt x="16999" y="35"/>
                  </a:cubicBezTo>
                  <a:cubicBezTo>
                    <a:pt x="16765" y="74"/>
                    <a:pt x="16500" y="90"/>
                    <a:pt x="16255" y="161"/>
                  </a:cubicBezTo>
                  <a:cubicBezTo>
                    <a:pt x="10962" y="1672"/>
                    <a:pt x="5641" y="3080"/>
                    <a:pt x="398" y="4762"/>
                  </a:cubicBezTo>
                  <a:cubicBezTo>
                    <a:pt x="259" y="4805"/>
                    <a:pt x="132" y="4891"/>
                    <a:pt x="0" y="4956"/>
                  </a:cubicBezTo>
                  <a:cubicBezTo>
                    <a:pt x="112" y="4958"/>
                    <a:pt x="228" y="4976"/>
                    <a:pt x="340" y="4976"/>
                  </a:cubicBezTo>
                  <a:cubicBezTo>
                    <a:pt x="397" y="4976"/>
                    <a:pt x="452" y="4971"/>
                    <a:pt x="505" y="4957"/>
                  </a:cubicBezTo>
                  <a:cubicBezTo>
                    <a:pt x="4492" y="3914"/>
                    <a:pt x="8483" y="2874"/>
                    <a:pt x="12464" y="1804"/>
                  </a:cubicBezTo>
                  <a:cubicBezTo>
                    <a:pt x="13978" y="1395"/>
                    <a:pt x="15474" y="916"/>
                    <a:pt x="16977" y="468"/>
                  </a:cubicBezTo>
                  <a:cubicBezTo>
                    <a:pt x="17141" y="420"/>
                    <a:pt x="17252" y="343"/>
                    <a:pt x="17237" y="125"/>
                  </a:cubicBezTo>
                  <a:cubicBezTo>
                    <a:pt x="17230" y="28"/>
                    <a:pt x="17206" y="1"/>
                    <a:pt x="171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27"/>
            <p:cNvSpPr/>
            <p:nvPr/>
          </p:nvSpPr>
          <p:spPr>
            <a:xfrm>
              <a:off x="2224775" y="3453900"/>
              <a:ext cx="130825" cy="431050"/>
            </a:xfrm>
            <a:custGeom>
              <a:rect b="b" l="l" r="r" t="t"/>
              <a:pathLst>
                <a:path extrusionOk="0" h="17242" w="5233">
                  <a:moveTo>
                    <a:pt x="144" y="0"/>
                  </a:moveTo>
                  <a:cubicBezTo>
                    <a:pt x="1" y="155"/>
                    <a:pt x="66" y="326"/>
                    <a:pt x="109" y="494"/>
                  </a:cubicBezTo>
                  <a:cubicBezTo>
                    <a:pt x="1050" y="4062"/>
                    <a:pt x="1974" y="7634"/>
                    <a:pt x="2940" y="11197"/>
                  </a:cubicBezTo>
                  <a:cubicBezTo>
                    <a:pt x="3462" y="13128"/>
                    <a:pt x="4053" y="15040"/>
                    <a:pt x="4610" y="16961"/>
                  </a:cubicBezTo>
                  <a:cubicBezTo>
                    <a:pt x="4658" y="17125"/>
                    <a:pt x="4730" y="17242"/>
                    <a:pt x="4893" y="17242"/>
                  </a:cubicBezTo>
                  <a:cubicBezTo>
                    <a:pt x="4920" y="17242"/>
                    <a:pt x="4949" y="17239"/>
                    <a:pt x="4981" y="17232"/>
                  </a:cubicBezTo>
                  <a:cubicBezTo>
                    <a:pt x="5232" y="17181"/>
                    <a:pt x="4922" y="17032"/>
                    <a:pt x="5043" y="16960"/>
                  </a:cubicBezTo>
                  <a:cubicBezTo>
                    <a:pt x="5007" y="16729"/>
                    <a:pt x="4995" y="16492"/>
                    <a:pt x="4931" y="16271"/>
                  </a:cubicBezTo>
                  <a:cubicBezTo>
                    <a:pt x="3408" y="10982"/>
                    <a:pt x="2016" y="5655"/>
                    <a:pt x="323" y="416"/>
                  </a:cubicBezTo>
                  <a:cubicBezTo>
                    <a:pt x="277" y="273"/>
                    <a:pt x="205" y="139"/>
                    <a:pt x="1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27"/>
            <p:cNvSpPr/>
            <p:nvPr/>
          </p:nvSpPr>
          <p:spPr>
            <a:xfrm>
              <a:off x="2366800" y="4204000"/>
              <a:ext cx="129375" cy="431050"/>
            </a:xfrm>
            <a:custGeom>
              <a:rect b="b" l="l" r="r" t="t"/>
              <a:pathLst>
                <a:path extrusionOk="0" h="17242" w="5175">
                  <a:moveTo>
                    <a:pt x="333" y="0"/>
                  </a:moveTo>
                  <a:cubicBezTo>
                    <a:pt x="304" y="0"/>
                    <a:pt x="272" y="4"/>
                    <a:pt x="236" y="13"/>
                  </a:cubicBezTo>
                  <a:cubicBezTo>
                    <a:pt x="1" y="68"/>
                    <a:pt x="194" y="234"/>
                    <a:pt x="207" y="287"/>
                  </a:cubicBezTo>
                  <a:cubicBezTo>
                    <a:pt x="526" y="1599"/>
                    <a:pt x="832" y="2916"/>
                    <a:pt x="1209" y="4211"/>
                  </a:cubicBezTo>
                  <a:cubicBezTo>
                    <a:pt x="2454" y="8485"/>
                    <a:pt x="3556" y="12801"/>
                    <a:pt x="4965" y="17025"/>
                  </a:cubicBezTo>
                  <a:cubicBezTo>
                    <a:pt x="4990" y="17103"/>
                    <a:pt x="5046" y="17170"/>
                    <a:pt x="5088" y="17242"/>
                  </a:cubicBezTo>
                  <a:cubicBezTo>
                    <a:pt x="5119" y="17159"/>
                    <a:pt x="5150" y="17077"/>
                    <a:pt x="5175" y="17010"/>
                  </a:cubicBezTo>
                  <a:cubicBezTo>
                    <a:pt x="5149" y="16902"/>
                    <a:pt x="5130" y="16822"/>
                    <a:pt x="5112" y="16744"/>
                  </a:cubicBezTo>
                  <a:cubicBezTo>
                    <a:pt x="4059" y="12758"/>
                    <a:pt x="3021" y="8768"/>
                    <a:pt x="1950" y="4787"/>
                  </a:cubicBezTo>
                  <a:cubicBezTo>
                    <a:pt x="1541" y="3273"/>
                    <a:pt x="1060" y="1778"/>
                    <a:pt x="613" y="274"/>
                  </a:cubicBezTo>
                  <a:cubicBezTo>
                    <a:pt x="566" y="111"/>
                    <a:pt x="488" y="0"/>
                    <a:pt x="3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27"/>
            <p:cNvSpPr/>
            <p:nvPr/>
          </p:nvSpPr>
          <p:spPr>
            <a:xfrm>
              <a:off x="2225775" y="4204325"/>
              <a:ext cx="126625" cy="430700"/>
            </a:xfrm>
            <a:custGeom>
              <a:rect b="b" l="l" r="r" t="t"/>
              <a:pathLst>
                <a:path extrusionOk="0" h="17228" w="5065">
                  <a:moveTo>
                    <a:pt x="4902" y="1"/>
                  </a:moveTo>
                  <a:cubicBezTo>
                    <a:pt x="4430" y="1"/>
                    <a:pt x="4490" y="460"/>
                    <a:pt x="4418" y="720"/>
                  </a:cubicBezTo>
                  <a:cubicBezTo>
                    <a:pt x="3331" y="4583"/>
                    <a:pt x="2267" y="8455"/>
                    <a:pt x="1210" y="12328"/>
                  </a:cubicBezTo>
                  <a:cubicBezTo>
                    <a:pt x="790" y="13866"/>
                    <a:pt x="403" y="15415"/>
                    <a:pt x="1" y="16958"/>
                  </a:cubicBezTo>
                  <a:lnTo>
                    <a:pt x="92" y="17228"/>
                  </a:lnTo>
                  <a:cubicBezTo>
                    <a:pt x="154" y="17123"/>
                    <a:pt x="243" y="17025"/>
                    <a:pt x="277" y="16909"/>
                  </a:cubicBezTo>
                  <a:cubicBezTo>
                    <a:pt x="1150" y="13947"/>
                    <a:pt x="2036" y="10989"/>
                    <a:pt x="2885" y="8018"/>
                  </a:cubicBezTo>
                  <a:cubicBezTo>
                    <a:pt x="3586" y="5565"/>
                    <a:pt x="4244" y="3100"/>
                    <a:pt x="4913" y="639"/>
                  </a:cubicBezTo>
                  <a:cubicBezTo>
                    <a:pt x="5065" y="80"/>
                    <a:pt x="5053" y="9"/>
                    <a:pt x="4955" y="3"/>
                  </a:cubicBezTo>
                  <a:cubicBezTo>
                    <a:pt x="4936" y="2"/>
                    <a:pt x="4919" y="1"/>
                    <a:pt x="49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27"/>
            <p:cNvSpPr/>
            <p:nvPr/>
          </p:nvSpPr>
          <p:spPr>
            <a:xfrm>
              <a:off x="1770475" y="3909950"/>
              <a:ext cx="431850" cy="125925"/>
            </a:xfrm>
            <a:custGeom>
              <a:rect b="b" l="l" r="r" t="t"/>
              <a:pathLst>
                <a:path extrusionOk="0" h="5037" w="17274">
                  <a:moveTo>
                    <a:pt x="317" y="0"/>
                  </a:moveTo>
                  <a:cubicBezTo>
                    <a:pt x="218" y="0"/>
                    <a:pt x="104" y="59"/>
                    <a:pt x="0" y="82"/>
                  </a:cubicBezTo>
                  <a:cubicBezTo>
                    <a:pt x="115" y="138"/>
                    <a:pt x="224" y="212"/>
                    <a:pt x="344" y="247"/>
                  </a:cubicBezTo>
                  <a:cubicBezTo>
                    <a:pt x="4084" y="1344"/>
                    <a:pt x="7825" y="2443"/>
                    <a:pt x="11569" y="3529"/>
                  </a:cubicBezTo>
                  <a:cubicBezTo>
                    <a:pt x="13359" y="4048"/>
                    <a:pt x="15155" y="4537"/>
                    <a:pt x="16936" y="5037"/>
                  </a:cubicBezTo>
                  <a:cubicBezTo>
                    <a:pt x="16962" y="4991"/>
                    <a:pt x="16991" y="4976"/>
                    <a:pt x="17022" y="4976"/>
                  </a:cubicBezTo>
                  <a:cubicBezTo>
                    <a:pt x="17070" y="4976"/>
                    <a:pt x="17121" y="5014"/>
                    <a:pt x="17161" y="5014"/>
                  </a:cubicBezTo>
                  <a:cubicBezTo>
                    <a:pt x="17195" y="5014"/>
                    <a:pt x="17221" y="4989"/>
                    <a:pt x="17235" y="4900"/>
                  </a:cubicBezTo>
                  <a:cubicBezTo>
                    <a:pt x="17273" y="4666"/>
                    <a:pt x="17138" y="4594"/>
                    <a:pt x="16952" y="4537"/>
                  </a:cubicBezTo>
                  <a:cubicBezTo>
                    <a:pt x="11472" y="2848"/>
                    <a:pt x="5913" y="1451"/>
                    <a:pt x="366" y="6"/>
                  </a:cubicBezTo>
                  <a:cubicBezTo>
                    <a:pt x="350" y="2"/>
                    <a:pt x="334" y="0"/>
                    <a:pt x="3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27"/>
            <p:cNvSpPr/>
            <p:nvPr/>
          </p:nvSpPr>
          <p:spPr>
            <a:xfrm>
              <a:off x="2519950" y="3910825"/>
              <a:ext cx="431650" cy="124425"/>
            </a:xfrm>
            <a:custGeom>
              <a:rect b="b" l="l" r="r" t="t"/>
              <a:pathLst>
                <a:path extrusionOk="0" h="4977" w="17266">
                  <a:moveTo>
                    <a:pt x="16963" y="1"/>
                  </a:moveTo>
                  <a:cubicBezTo>
                    <a:pt x="16891" y="1"/>
                    <a:pt x="16820" y="6"/>
                    <a:pt x="16753" y="24"/>
                  </a:cubicBezTo>
                  <a:cubicBezTo>
                    <a:pt x="13196" y="954"/>
                    <a:pt x="9635" y="1872"/>
                    <a:pt x="6085" y="2833"/>
                  </a:cubicBezTo>
                  <a:cubicBezTo>
                    <a:pt x="4155" y="3354"/>
                    <a:pt x="2242" y="3945"/>
                    <a:pt x="321" y="4502"/>
                  </a:cubicBezTo>
                  <a:cubicBezTo>
                    <a:pt x="136" y="4556"/>
                    <a:pt x="0" y="4625"/>
                    <a:pt x="33" y="4862"/>
                  </a:cubicBezTo>
                  <a:cubicBezTo>
                    <a:pt x="46" y="4950"/>
                    <a:pt x="71" y="4977"/>
                    <a:pt x="101" y="4977"/>
                  </a:cubicBezTo>
                  <a:cubicBezTo>
                    <a:pt x="149" y="4977"/>
                    <a:pt x="210" y="4909"/>
                    <a:pt x="256" y="4909"/>
                  </a:cubicBezTo>
                  <a:cubicBezTo>
                    <a:pt x="270" y="4909"/>
                    <a:pt x="283" y="4916"/>
                    <a:pt x="294" y="4935"/>
                  </a:cubicBezTo>
                  <a:cubicBezTo>
                    <a:pt x="527" y="4901"/>
                    <a:pt x="765" y="4895"/>
                    <a:pt x="983" y="4830"/>
                  </a:cubicBezTo>
                  <a:cubicBezTo>
                    <a:pt x="6259" y="3307"/>
                    <a:pt x="11573" y="1917"/>
                    <a:pt x="16801" y="234"/>
                  </a:cubicBezTo>
                  <a:cubicBezTo>
                    <a:pt x="16962" y="181"/>
                    <a:pt x="17184" y="234"/>
                    <a:pt x="17266" y="8"/>
                  </a:cubicBezTo>
                  <a:lnTo>
                    <a:pt x="17266" y="8"/>
                  </a:lnTo>
                  <a:cubicBezTo>
                    <a:pt x="17254" y="8"/>
                    <a:pt x="17243" y="8"/>
                    <a:pt x="17232" y="8"/>
                  </a:cubicBezTo>
                  <a:cubicBezTo>
                    <a:pt x="17143" y="8"/>
                    <a:pt x="17052" y="1"/>
                    <a:pt x="169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27"/>
            <p:cNvSpPr/>
            <p:nvPr/>
          </p:nvSpPr>
          <p:spPr>
            <a:xfrm>
              <a:off x="2493600" y="3849850"/>
              <a:ext cx="188250" cy="114475"/>
            </a:xfrm>
            <a:custGeom>
              <a:rect b="b" l="l" r="r" t="t"/>
              <a:pathLst>
                <a:path extrusionOk="0" h="4579" w="7530">
                  <a:moveTo>
                    <a:pt x="7027" y="1"/>
                  </a:moveTo>
                  <a:cubicBezTo>
                    <a:pt x="6973" y="1"/>
                    <a:pt x="6906" y="29"/>
                    <a:pt x="6845" y="66"/>
                  </a:cubicBezTo>
                  <a:cubicBezTo>
                    <a:pt x="4620" y="1376"/>
                    <a:pt x="2395" y="2688"/>
                    <a:pt x="172" y="4005"/>
                  </a:cubicBezTo>
                  <a:cubicBezTo>
                    <a:pt x="103" y="4046"/>
                    <a:pt x="1" y="4167"/>
                    <a:pt x="16" y="4198"/>
                  </a:cubicBezTo>
                  <a:cubicBezTo>
                    <a:pt x="87" y="4337"/>
                    <a:pt x="195" y="4456"/>
                    <a:pt x="287" y="4578"/>
                  </a:cubicBezTo>
                  <a:cubicBezTo>
                    <a:pt x="388" y="4521"/>
                    <a:pt x="472" y="4474"/>
                    <a:pt x="553" y="4428"/>
                  </a:cubicBezTo>
                  <a:cubicBezTo>
                    <a:pt x="2781" y="3148"/>
                    <a:pt x="5011" y="1872"/>
                    <a:pt x="7235" y="586"/>
                  </a:cubicBezTo>
                  <a:cubicBezTo>
                    <a:pt x="7530" y="416"/>
                    <a:pt x="7147" y="329"/>
                    <a:pt x="7147" y="178"/>
                  </a:cubicBezTo>
                  <a:cubicBezTo>
                    <a:pt x="7147" y="46"/>
                    <a:pt x="7097" y="1"/>
                    <a:pt x="70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27"/>
            <p:cNvSpPr/>
            <p:nvPr/>
          </p:nvSpPr>
          <p:spPr>
            <a:xfrm>
              <a:off x="2440300" y="4177050"/>
              <a:ext cx="115900" cy="183525"/>
            </a:xfrm>
            <a:custGeom>
              <a:rect b="b" l="l" r="r" t="t"/>
              <a:pathLst>
                <a:path extrusionOk="0" h="7341" w="4636">
                  <a:moveTo>
                    <a:pt x="485" y="0"/>
                  </a:moveTo>
                  <a:cubicBezTo>
                    <a:pt x="447" y="0"/>
                    <a:pt x="396" y="19"/>
                    <a:pt x="329" y="67"/>
                  </a:cubicBezTo>
                  <a:cubicBezTo>
                    <a:pt x="148" y="195"/>
                    <a:pt x="0" y="251"/>
                    <a:pt x="170" y="542"/>
                  </a:cubicBezTo>
                  <a:cubicBezTo>
                    <a:pt x="1467" y="2760"/>
                    <a:pt x="2736" y="4994"/>
                    <a:pt x="4018" y="7221"/>
                  </a:cubicBezTo>
                  <a:cubicBezTo>
                    <a:pt x="4045" y="7269"/>
                    <a:pt x="4121" y="7340"/>
                    <a:pt x="4145" y="7340"/>
                  </a:cubicBezTo>
                  <a:cubicBezTo>
                    <a:pt x="4147" y="7340"/>
                    <a:pt x="4148" y="7340"/>
                    <a:pt x="4150" y="7339"/>
                  </a:cubicBezTo>
                  <a:cubicBezTo>
                    <a:pt x="4321" y="7244"/>
                    <a:pt x="4484" y="7133"/>
                    <a:pt x="4636" y="7035"/>
                  </a:cubicBezTo>
                  <a:cubicBezTo>
                    <a:pt x="4595" y="6947"/>
                    <a:pt x="4572" y="6883"/>
                    <a:pt x="4538" y="6824"/>
                  </a:cubicBezTo>
                  <a:cubicBezTo>
                    <a:pt x="3248" y="4634"/>
                    <a:pt x="1958" y="2444"/>
                    <a:pt x="661" y="257"/>
                  </a:cubicBezTo>
                  <a:cubicBezTo>
                    <a:pt x="613" y="176"/>
                    <a:pt x="603" y="0"/>
                    <a:pt x="4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27"/>
            <p:cNvSpPr/>
            <p:nvPr/>
          </p:nvSpPr>
          <p:spPr>
            <a:xfrm>
              <a:off x="2044825" y="4126050"/>
              <a:ext cx="186875" cy="113525"/>
            </a:xfrm>
            <a:custGeom>
              <a:rect b="b" l="l" r="r" t="t"/>
              <a:pathLst>
                <a:path extrusionOk="0" h="4541" w="7475">
                  <a:moveTo>
                    <a:pt x="7018" y="1"/>
                  </a:moveTo>
                  <a:cubicBezTo>
                    <a:pt x="6964" y="1"/>
                    <a:pt x="6896" y="23"/>
                    <a:pt x="6804" y="76"/>
                  </a:cubicBezTo>
                  <a:cubicBezTo>
                    <a:pt x="4585" y="1373"/>
                    <a:pt x="2352" y="2642"/>
                    <a:pt x="125" y="3924"/>
                  </a:cubicBezTo>
                  <a:cubicBezTo>
                    <a:pt x="75" y="3954"/>
                    <a:pt x="1" y="4038"/>
                    <a:pt x="11" y="4057"/>
                  </a:cubicBezTo>
                  <a:cubicBezTo>
                    <a:pt x="105" y="4227"/>
                    <a:pt x="215" y="4388"/>
                    <a:pt x="313" y="4541"/>
                  </a:cubicBezTo>
                  <a:cubicBezTo>
                    <a:pt x="403" y="4499"/>
                    <a:pt x="467" y="4475"/>
                    <a:pt x="527" y="4440"/>
                  </a:cubicBezTo>
                  <a:cubicBezTo>
                    <a:pt x="2717" y="3150"/>
                    <a:pt x="4907" y="1860"/>
                    <a:pt x="7094" y="564"/>
                  </a:cubicBezTo>
                  <a:cubicBezTo>
                    <a:pt x="7203" y="499"/>
                    <a:pt x="7475" y="503"/>
                    <a:pt x="7280" y="231"/>
                  </a:cubicBezTo>
                  <a:cubicBezTo>
                    <a:pt x="7191" y="106"/>
                    <a:pt x="7136" y="1"/>
                    <a:pt x="70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27"/>
            <p:cNvSpPr/>
            <p:nvPr/>
          </p:nvSpPr>
          <p:spPr>
            <a:xfrm>
              <a:off x="2165275" y="4177050"/>
              <a:ext cx="115750" cy="183750"/>
            </a:xfrm>
            <a:custGeom>
              <a:rect b="b" l="l" r="r" t="t"/>
              <a:pathLst>
                <a:path extrusionOk="0" h="7350" w="4630">
                  <a:moveTo>
                    <a:pt x="4202" y="0"/>
                  </a:moveTo>
                  <a:cubicBezTo>
                    <a:pt x="4122" y="0"/>
                    <a:pt x="4092" y="95"/>
                    <a:pt x="4047" y="170"/>
                  </a:cubicBezTo>
                  <a:cubicBezTo>
                    <a:pt x="2736" y="2397"/>
                    <a:pt x="1423" y="4620"/>
                    <a:pt x="111" y="6845"/>
                  </a:cubicBezTo>
                  <a:cubicBezTo>
                    <a:pt x="26" y="6988"/>
                    <a:pt x="0" y="7147"/>
                    <a:pt x="226" y="7147"/>
                  </a:cubicBezTo>
                  <a:cubicBezTo>
                    <a:pt x="226" y="7147"/>
                    <a:pt x="227" y="7147"/>
                    <a:pt x="228" y="7147"/>
                  </a:cubicBezTo>
                  <a:cubicBezTo>
                    <a:pt x="228" y="7147"/>
                    <a:pt x="228" y="7147"/>
                    <a:pt x="228" y="7147"/>
                  </a:cubicBezTo>
                  <a:cubicBezTo>
                    <a:pt x="334" y="7147"/>
                    <a:pt x="406" y="7349"/>
                    <a:pt x="509" y="7349"/>
                  </a:cubicBezTo>
                  <a:cubicBezTo>
                    <a:pt x="554" y="7349"/>
                    <a:pt x="604" y="7311"/>
                    <a:pt x="667" y="7202"/>
                  </a:cubicBezTo>
                  <a:cubicBezTo>
                    <a:pt x="1676" y="5442"/>
                    <a:pt x="2698" y="3687"/>
                    <a:pt x="3711" y="1930"/>
                  </a:cubicBezTo>
                  <a:cubicBezTo>
                    <a:pt x="4020" y="1392"/>
                    <a:pt x="4317" y="846"/>
                    <a:pt x="4629" y="286"/>
                  </a:cubicBezTo>
                  <a:cubicBezTo>
                    <a:pt x="4515" y="200"/>
                    <a:pt x="4407" y="98"/>
                    <a:pt x="4283" y="26"/>
                  </a:cubicBezTo>
                  <a:cubicBezTo>
                    <a:pt x="4251" y="8"/>
                    <a:pt x="4225" y="0"/>
                    <a:pt x="42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27"/>
            <p:cNvSpPr/>
            <p:nvPr/>
          </p:nvSpPr>
          <p:spPr>
            <a:xfrm>
              <a:off x="2039950" y="3849875"/>
              <a:ext cx="190000" cy="113300"/>
            </a:xfrm>
            <a:custGeom>
              <a:rect b="b" l="l" r="r" t="t"/>
              <a:pathLst>
                <a:path extrusionOk="0" h="4532" w="7600">
                  <a:moveTo>
                    <a:pt x="525" y="1"/>
                  </a:moveTo>
                  <a:cubicBezTo>
                    <a:pt x="445" y="1"/>
                    <a:pt x="388" y="52"/>
                    <a:pt x="394" y="183"/>
                  </a:cubicBezTo>
                  <a:cubicBezTo>
                    <a:pt x="403" y="336"/>
                    <a:pt x="1" y="411"/>
                    <a:pt x="316" y="592"/>
                  </a:cubicBezTo>
                  <a:cubicBezTo>
                    <a:pt x="2554" y="1883"/>
                    <a:pt x="4801" y="3159"/>
                    <a:pt x="7030" y="4463"/>
                  </a:cubicBezTo>
                  <a:cubicBezTo>
                    <a:pt x="7114" y="4512"/>
                    <a:pt x="7178" y="4532"/>
                    <a:pt x="7228" y="4532"/>
                  </a:cubicBezTo>
                  <a:cubicBezTo>
                    <a:pt x="7417" y="4532"/>
                    <a:pt x="7417" y="4251"/>
                    <a:pt x="7600" y="4190"/>
                  </a:cubicBezTo>
                  <a:cubicBezTo>
                    <a:pt x="7502" y="4110"/>
                    <a:pt x="7440" y="4045"/>
                    <a:pt x="7366" y="3999"/>
                  </a:cubicBezTo>
                  <a:cubicBezTo>
                    <a:pt x="5143" y="2683"/>
                    <a:pt x="2920" y="1370"/>
                    <a:pt x="695" y="56"/>
                  </a:cubicBezTo>
                  <a:cubicBezTo>
                    <a:pt x="636" y="22"/>
                    <a:pt x="575" y="1"/>
                    <a:pt x="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7"/>
            <p:cNvSpPr/>
            <p:nvPr/>
          </p:nvSpPr>
          <p:spPr>
            <a:xfrm>
              <a:off x="2439300" y="3728325"/>
              <a:ext cx="116875" cy="183700"/>
            </a:xfrm>
            <a:custGeom>
              <a:rect b="b" l="l" r="r" t="t"/>
              <a:pathLst>
                <a:path extrusionOk="0" h="7348" w="4675">
                  <a:moveTo>
                    <a:pt x="4183" y="1"/>
                  </a:moveTo>
                  <a:cubicBezTo>
                    <a:pt x="4166" y="1"/>
                    <a:pt x="4104" y="58"/>
                    <a:pt x="4082" y="96"/>
                  </a:cubicBezTo>
                  <a:cubicBezTo>
                    <a:pt x="2785" y="2346"/>
                    <a:pt x="1497" y="4601"/>
                    <a:pt x="184" y="6841"/>
                  </a:cubicBezTo>
                  <a:cubicBezTo>
                    <a:pt x="0" y="7154"/>
                    <a:pt x="247" y="7166"/>
                    <a:pt x="375" y="7275"/>
                  </a:cubicBezTo>
                  <a:cubicBezTo>
                    <a:pt x="435" y="7327"/>
                    <a:pt x="480" y="7347"/>
                    <a:pt x="515" y="7347"/>
                  </a:cubicBezTo>
                  <a:cubicBezTo>
                    <a:pt x="608" y="7347"/>
                    <a:pt x="631" y="7202"/>
                    <a:pt x="680" y="7117"/>
                  </a:cubicBezTo>
                  <a:cubicBezTo>
                    <a:pt x="1700" y="5395"/>
                    <a:pt x="2722" y="3674"/>
                    <a:pt x="3737" y="1949"/>
                  </a:cubicBezTo>
                  <a:cubicBezTo>
                    <a:pt x="4053" y="1413"/>
                    <a:pt x="4354" y="869"/>
                    <a:pt x="4675" y="307"/>
                  </a:cubicBezTo>
                  <a:cubicBezTo>
                    <a:pt x="4522" y="209"/>
                    <a:pt x="4357" y="100"/>
                    <a:pt x="4185" y="2"/>
                  </a:cubicBezTo>
                  <a:cubicBezTo>
                    <a:pt x="4185" y="1"/>
                    <a:pt x="4184" y="1"/>
                    <a:pt x="41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7"/>
            <p:cNvSpPr/>
            <p:nvPr/>
          </p:nvSpPr>
          <p:spPr>
            <a:xfrm>
              <a:off x="2165425" y="3728350"/>
              <a:ext cx="115350" cy="183125"/>
            </a:xfrm>
            <a:custGeom>
              <a:rect b="b" l="l" r="r" t="t"/>
              <a:pathLst>
                <a:path extrusionOk="0" h="7325" w="4614">
                  <a:moveTo>
                    <a:pt x="498" y="0"/>
                  </a:moveTo>
                  <a:cubicBezTo>
                    <a:pt x="400" y="0"/>
                    <a:pt x="319" y="199"/>
                    <a:pt x="210" y="202"/>
                  </a:cubicBezTo>
                  <a:cubicBezTo>
                    <a:pt x="0" y="204"/>
                    <a:pt x="14" y="338"/>
                    <a:pt x="93" y="475"/>
                  </a:cubicBezTo>
                  <a:cubicBezTo>
                    <a:pt x="1409" y="2712"/>
                    <a:pt x="2725" y="4950"/>
                    <a:pt x="4047" y="7183"/>
                  </a:cubicBezTo>
                  <a:cubicBezTo>
                    <a:pt x="4083" y="7244"/>
                    <a:pt x="4191" y="7325"/>
                    <a:pt x="4237" y="7325"/>
                  </a:cubicBezTo>
                  <a:cubicBezTo>
                    <a:pt x="4242" y="7325"/>
                    <a:pt x="4246" y="7324"/>
                    <a:pt x="4249" y="7323"/>
                  </a:cubicBezTo>
                  <a:cubicBezTo>
                    <a:pt x="4385" y="7255"/>
                    <a:pt x="4500" y="7146"/>
                    <a:pt x="4613" y="7059"/>
                  </a:cubicBezTo>
                  <a:cubicBezTo>
                    <a:pt x="4569" y="6970"/>
                    <a:pt x="4542" y="6907"/>
                    <a:pt x="4510" y="6850"/>
                  </a:cubicBezTo>
                  <a:cubicBezTo>
                    <a:pt x="3214" y="4599"/>
                    <a:pt x="1924" y="2346"/>
                    <a:pt x="616" y="102"/>
                  </a:cubicBezTo>
                  <a:cubicBezTo>
                    <a:pt x="573" y="27"/>
                    <a:pt x="534" y="0"/>
                    <a:pt x="4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7"/>
            <p:cNvSpPr/>
            <p:nvPr/>
          </p:nvSpPr>
          <p:spPr>
            <a:xfrm>
              <a:off x="2492425" y="4124675"/>
              <a:ext cx="187500" cy="114325"/>
            </a:xfrm>
            <a:custGeom>
              <a:rect b="b" l="l" r="r" t="t"/>
              <a:pathLst>
                <a:path extrusionOk="0" h="4573" w="7500">
                  <a:moveTo>
                    <a:pt x="345" y="1"/>
                  </a:moveTo>
                  <a:cubicBezTo>
                    <a:pt x="253" y="116"/>
                    <a:pt x="143" y="222"/>
                    <a:pt x="77" y="349"/>
                  </a:cubicBezTo>
                  <a:cubicBezTo>
                    <a:pt x="0" y="491"/>
                    <a:pt x="133" y="523"/>
                    <a:pt x="229" y="580"/>
                  </a:cubicBezTo>
                  <a:cubicBezTo>
                    <a:pt x="2454" y="1891"/>
                    <a:pt x="4676" y="3207"/>
                    <a:pt x="6903" y="4518"/>
                  </a:cubicBezTo>
                  <a:cubicBezTo>
                    <a:pt x="6969" y="4556"/>
                    <a:pt x="7020" y="4572"/>
                    <a:pt x="7060" y="4572"/>
                  </a:cubicBezTo>
                  <a:cubicBezTo>
                    <a:pt x="7223" y="4572"/>
                    <a:pt x="7203" y="4302"/>
                    <a:pt x="7310" y="4215"/>
                  </a:cubicBezTo>
                  <a:cubicBezTo>
                    <a:pt x="7499" y="4060"/>
                    <a:pt x="7355" y="4020"/>
                    <a:pt x="7244" y="3956"/>
                  </a:cubicBezTo>
                  <a:cubicBezTo>
                    <a:pt x="5686" y="3055"/>
                    <a:pt x="4132" y="2148"/>
                    <a:pt x="2572" y="1250"/>
                  </a:cubicBezTo>
                  <a:cubicBezTo>
                    <a:pt x="1846" y="833"/>
                    <a:pt x="1113" y="430"/>
                    <a:pt x="3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27"/>
            <p:cNvSpPr/>
            <p:nvPr/>
          </p:nvSpPr>
          <p:spPr>
            <a:xfrm>
              <a:off x="2793875" y="3713025"/>
              <a:ext cx="123975" cy="74750"/>
            </a:xfrm>
            <a:custGeom>
              <a:rect b="b" l="l" r="r" t="t"/>
              <a:pathLst>
                <a:path extrusionOk="0" h="2990" w="4959">
                  <a:moveTo>
                    <a:pt x="4958" y="7"/>
                  </a:moveTo>
                  <a:lnTo>
                    <a:pt x="4958" y="7"/>
                  </a:lnTo>
                  <a:cubicBezTo>
                    <a:pt x="4872" y="16"/>
                    <a:pt x="4771" y="1"/>
                    <a:pt x="4699" y="39"/>
                  </a:cubicBezTo>
                  <a:cubicBezTo>
                    <a:pt x="3234" y="825"/>
                    <a:pt x="1772" y="1614"/>
                    <a:pt x="318" y="2417"/>
                  </a:cubicBezTo>
                  <a:cubicBezTo>
                    <a:pt x="267" y="2445"/>
                    <a:pt x="0" y="2442"/>
                    <a:pt x="159" y="2646"/>
                  </a:cubicBezTo>
                  <a:cubicBezTo>
                    <a:pt x="254" y="2770"/>
                    <a:pt x="367" y="2881"/>
                    <a:pt x="465" y="2989"/>
                  </a:cubicBezTo>
                  <a:cubicBezTo>
                    <a:pt x="529" y="2949"/>
                    <a:pt x="552" y="2934"/>
                    <a:pt x="576" y="2919"/>
                  </a:cubicBezTo>
                  <a:cubicBezTo>
                    <a:pt x="2013" y="2033"/>
                    <a:pt x="3452" y="1150"/>
                    <a:pt x="4884" y="256"/>
                  </a:cubicBezTo>
                  <a:cubicBezTo>
                    <a:pt x="4940" y="223"/>
                    <a:pt x="4934" y="91"/>
                    <a:pt x="4958"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27"/>
            <p:cNvSpPr/>
            <p:nvPr/>
          </p:nvSpPr>
          <p:spPr>
            <a:xfrm>
              <a:off x="1804075" y="3711800"/>
              <a:ext cx="123750" cy="74575"/>
            </a:xfrm>
            <a:custGeom>
              <a:rect b="b" l="l" r="r" t="t"/>
              <a:pathLst>
                <a:path extrusionOk="0" h="2983" w="4950">
                  <a:moveTo>
                    <a:pt x="149" y="0"/>
                  </a:moveTo>
                  <a:cubicBezTo>
                    <a:pt x="97" y="34"/>
                    <a:pt x="0" y="88"/>
                    <a:pt x="6" y="95"/>
                  </a:cubicBezTo>
                  <a:cubicBezTo>
                    <a:pt x="47" y="186"/>
                    <a:pt x="84" y="301"/>
                    <a:pt x="160" y="350"/>
                  </a:cubicBezTo>
                  <a:cubicBezTo>
                    <a:pt x="1509" y="1198"/>
                    <a:pt x="2871" y="2029"/>
                    <a:pt x="4214" y="2889"/>
                  </a:cubicBezTo>
                  <a:cubicBezTo>
                    <a:pt x="4317" y="2954"/>
                    <a:pt x="4401" y="2982"/>
                    <a:pt x="4473" y="2982"/>
                  </a:cubicBezTo>
                  <a:cubicBezTo>
                    <a:pt x="4617" y="2982"/>
                    <a:pt x="4710" y="2871"/>
                    <a:pt x="4791" y="2725"/>
                  </a:cubicBezTo>
                  <a:cubicBezTo>
                    <a:pt x="4950" y="2438"/>
                    <a:pt x="4628" y="2453"/>
                    <a:pt x="4508" y="2380"/>
                  </a:cubicBezTo>
                  <a:cubicBezTo>
                    <a:pt x="3896" y="2007"/>
                    <a:pt x="3278" y="1642"/>
                    <a:pt x="2648" y="1301"/>
                  </a:cubicBezTo>
                  <a:cubicBezTo>
                    <a:pt x="1828" y="858"/>
                    <a:pt x="994" y="439"/>
                    <a:pt x="1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27"/>
            <p:cNvSpPr/>
            <p:nvPr/>
          </p:nvSpPr>
          <p:spPr>
            <a:xfrm>
              <a:off x="2616050" y="3487525"/>
              <a:ext cx="77825" cy="121150"/>
            </a:xfrm>
            <a:custGeom>
              <a:rect b="b" l="l" r="r" t="t"/>
              <a:pathLst>
                <a:path extrusionOk="0" h="4846" w="3113">
                  <a:moveTo>
                    <a:pt x="3008" y="0"/>
                  </a:moveTo>
                  <a:cubicBezTo>
                    <a:pt x="3008" y="0"/>
                    <a:pt x="3008" y="0"/>
                    <a:pt x="3007" y="0"/>
                  </a:cubicBezTo>
                  <a:cubicBezTo>
                    <a:pt x="2919" y="43"/>
                    <a:pt x="2805" y="83"/>
                    <a:pt x="2757" y="160"/>
                  </a:cubicBezTo>
                  <a:cubicBezTo>
                    <a:pt x="1902" y="1523"/>
                    <a:pt x="1065" y="2897"/>
                    <a:pt x="199" y="4253"/>
                  </a:cubicBezTo>
                  <a:cubicBezTo>
                    <a:pt x="1" y="4564"/>
                    <a:pt x="216" y="4667"/>
                    <a:pt x="388" y="4791"/>
                  </a:cubicBezTo>
                  <a:cubicBezTo>
                    <a:pt x="441" y="4830"/>
                    <a:pt x="484" y="4846"/>
                    <a:pt x="519" y="4846"/>
                  </a:cubicBezTo>
                  <a:cubicBezTo>
                    <a:pt x="647" y="4846"/>
                    <a:pt x="666" y="4636"/>
                    <a:pt x="704" y="4575"/>
                  </a:cubicBezTo>
                  <a:cubicBezTo>
                    <a:pt x="1097" y="3929"/>
                    <a:pt x="1466" y="3269"/>
                    <a:pt x="1825" y="2601"/>
                  </a:cubicBezTo>
                  <a:cubicBezTo>
                    <a:pt x="2261" y="1793"/>
                    <a:pt x="2679" y="976"/>
                    <a:pt x="3113" y="144"/>
                  </a:cubicBezTo>
                  <a:cubicBezTo>
                    <a:pt x="3075" y="91"/>
                    <a:pt x="3020" y="0"/>
                    <a:pt x="3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27"/>
            <p:cNvSpPr/>
            <p:nvPr/>
          </p:nvSpPr>
          <p:spPr>
            <a:xfrm>
              <a:off x="2029800" y="3487850"/>
              <a:ext cx="74550" cy="121125"/>
            </a:xfrm>
            <a:custGeom>
              <a:rect b="b" l="l" r="r" t="t"/>
              <a:pathLst>
                <a:path extrusionOk="0" h="4845" w="2982">
                  <a:moveTo>
                    <a:pt x="0" y="1"/>
                  </a:moveTo>
                  <a:cubicBezTo>
                    <a:pt x="11" y="87"/>
                    <a:pt x="0" y="187"/>
                    <a:pt x="38" y="259"/>
                  </a:cubicBezTo>
                  <a:cubicBezTo>
                    <a:pt x="824" y="1723"/>
                    <a:pt x="1613" y="3186"/>
                    <a:pt x="2416" y="4641"/>
                  </a:cubicBezTo>
                  <a:cubicBezTo>
                    <a:pt x="2437" y="4681"/>
                    <a:pt x="2442" y="4845"/>
                    <a:pt x="2535" y="4845"/>
                  </a:cubicBezTo>
                  <a:cubicBezTo>
                    <a:pt x="2563" y="4845"/>
                    <a:pt x="2599" y="4830"/>
                    <a:pt x="2646" y="4793"/>
                  </a:cubicBezTo>
                  <a:cubicBezTo>
                    <a:pt x="2767" y="4697"/>
                    <a:pt x="2876" y="4585"/>
                    <a:pt x="2981" y="4488"/>
                  </a:cubicBezTo>
                  <a:cubicBezTo>
                    <a:pt x="2940" y="4421"/>
                    <a:pt x="2926" y="4396"/>
                    <a:pt x="2914" y="4375"/>
                  </a:cubicBezTo>
                  <a:cubicBezTo>
                    <a:pt x="2028" y="2938"/>
                    <a:pt x="1143" y="1500"/>
                    <a:pt x="249" y="68"/>
                  </a:cubicBezTo>
                  <a:cubicBezTo>
                    <a:pt x="216" y="13"/>
                    <a:pt x="84" y="2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27"/>
            <p:cNvSpPr/>
            <p:nvPr/>
          </p:nvSpPr>
          <p:spPr>
            <a:xfrm>
              <a:off x="1804075" y="4302000"/>
              <a:ext cx="124425" cy="75125"/>
            </a:xfrm>
            <a:custGeom>
              <a:rect b="b" l="l" r="r" t="t"/>
              <a:pathLst>
                <a:path extrusionOk="0" h="3005" w="4977">
                  <a:moveTo>
                    <a:pt x="4509" y="1"/>
                  </a:moveTo>
                  <a:cubicBezTo>
                    <a:pt x="4471" y="1"/>
                    <a:pt x="4428" y="14"/>
                    <a:pt x="4375" y="46"/>
                  </a:cubicBezTo>
                  <a:cubicBezTo>
                    <a:pt x="2944" y="918"/>
                    <a:pt x="1521" y="1798"/>
                    <a:pt x="98" y="2683"/>
                  </a:cubicBezTo>
                  <a:cubicBezTo>
                    <a:pt x="43" y="2717"/>
                    <a:pt x="12" y="2819"/>
                    <a:pt x="5" y="2894"/>
                  </a:cubicBezTo>
                  <a:cubicBezTo>
                    <a:pt x="0" y="2926"/>
                    <a:pt x="84" y="2968"/>
                    <a:pt x="125" y="3004"/>
                  </a:cubicBezTo>
                  <a:cubicBezTo>
                    <a:pt x="186" y="2974"/>
                    <a:pt x="222" y="2956"/>
                    <a:pt x="256" y="2935"/>
                  </a:cubicBezTo>
                  <a:cubicBezTo>
                    <a:pt x="1730" y="2135"/>
                    <a:pt x="3202" y="1337"/>
                    <a:pt x="4669" y="528"/>
                  </a:cubicBezTo>
                  <a:cubicBezTo>
                    <a:pt x="4733" y="494"/>
                    <a:pt x="4977" y="470"/>
                    <a:pt x="4799" y="294"/>
                  </a:cubicBezTo>
                  <a:cubicBezTo>
                    <a:pt x="4707" y="203"/>
                    <a:pt x="4655" y="1"/>
                    <a:pt x="45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27"/>
            <p:cNvSpPr/>
            <p:nvPr/>
          </p:nvSpPr>
          <p:spPr>
            <a:xfrm>
              <a:off x="2793950" y="4302050"/>
              <a:ext cx="124400" cy="74825"/>
            </a:xfrm>
            <a:custGeom>
              <a:rect b="b" l="l" r="r" t="t"/>
              <a:pathLst>
                <a:path extrusionOk="0" h="2993" w="4976">
                  <a:moveTo>
                    <a:pt x="449" y="0"/>
                  </a:moveTo>
                  <a:cubicBezTo>
                    <a:pt x="302" y="0"/>
                    <a:pt x="256" y="213"/>
                    <a:pt x="161" y="304"/>
                  </a:cubicBezTo>
                  <a:cubicBezTo>
                    <a:pt x="0" y="457"/>
                    <a:pt x="210" y="475"/>
                    <a:pt x="273" y="510"/>
                  </a:cubicBezTo>
                  <a:cubicBezTo>
                    <a:pt x="1753" y="1324"/>
                    <a:pt x="3235" y="2133"/>
                    <a:pt x="4718" y="2942"/>
                  </a:cubicBezTo>
                  <a:cubicBezTo>
                    <a:pt x="4769" y="2969"/>
                    <a:pt x="4820" y="2993"/>
                    <a:pt x="4864" y="2993"/>
                  </a:cubicBezTo>
                  <a:cubicBezTo>
                    <a:pt x="4923" y="2993"/>
                    <a:pt x="4967" y="2950"/>
                    <a:pt x="4976" y="2812"/>
                  </a:cubicBezTo>
                  <a:cubicBezTo>
                    <a:pt x="4953" y="2782"/>
                    <a:pt x="4931" y="2725"/>
                    <a:pt x="4890" y="2702"/>
                  </a:cubicBezTo>
                  <a:cubicBezTo>
                    <a:pt x="3454" y="1812"/>
                    <a:pt x="2020" y="922"/>
                    <a:pt x="578" y="44"/>
                  </a:cubicBezTo>
                  <a:cubicBezTo>
                    <a:pt x="527" y="13"/>
                    <a:pt x="485" y="0"/>
                    <a:pt x="4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27"/>
            <p:cNvSpPr/>
            <p:nvPr/>
          </p:nvSpPr>
          <p:spPr>
            <a:xfrm>
              <a:off x="2026550" y="4480250"/>
              <a:ext cx="78050" cy="121550"/>
            </a:xfrm>
            <a:custGeom>
              <a:rect b="b" l="l" r="r" t="t"/>
              <a:pathLst>
                <a:path extrusionOk="0" h="4862" w="3122">
                  <a:moveTo>
                    <a:pt x="2659" y="1"/>
                  </a:moveTo>
                  <a:cubicBezTo>
                    <a:pt x="2541" y="1"/>
                    <a:pt x="2528" y="189"/>
                    <a:pt x="2499" y="240"/>
                  </a:cubicBezTo>
                  <a:cubicBezTo>
                    <a:pt x="1712" y="1658"/>
                    <a:pt x="946" y="3088"/>
                    <a:pt x="182" y="4518"/>
                  </a:cubicBezTo>
                  <a:cubicBezTo>
                    <a:pt x="129" y="4618"/>
                    <a:pt x="0" y="4753"/>
                    <a:pt x="151" y="4840"/>
                  </a:cubicBezTo>
                  <a:cubicBezTo>
                    <a:pt x="176" y="4855"/>
                    <a:pt x="200" y="4862"/>
                    <a:pt x="223" y="4862"/>
                  </a:cubicBezTo>
                  <a:cubicBezTo>
                    <a:pt x="305" y="4862"/>
                    <a:pt x="375" y="4781"/>
                    <a:pt x="436" y="4683"/>
                  </a:cubicBezTo>
                  <a:cubicBezTo>
                    <a:pt x="930" y="3892"/>
                    <a:pt x="1450" y="3114"/>
                    <a:pt x="1943" y="2322"/>
                  </a:cubicBezTo>
                  <a:cubicBezTo>
                    <a:pt x="2344" y="1680"/>
                    <a:pt x="2720" y="1024"/>
                    <a:pt x="3121" y="349"/>
                  </a:cubicBezTo>
                  <a:cubicBezTo>
                    <a:pt x="3000" y="243"/>
                    <a:pt x="2891" y="112"/>
                    <a:pt x="2752" y="31"/>
                  </a:cubicBezTo>
                  <a:cubicBezTo>
                    <a:pt x="2715" y="10"/>
                    <a:pt x="2684" y="1"/>
                    <a:pt x="26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7"/>
            <p:cNvSpPr/>
            <p:nvPr/>
          </p:nvSpPr>
          <p:spPr>
            <a:xfrm>
              <a:off x="2616025" y="4480275"/>
              <a:ext cx="80525" cy="121950"/>
            </a:xfrm>
            <a:custGeom>
              <a:rect b="b" l="l" r="r" t="t"/>
              <a:pathLst>
                <a:path extrusionOk="0" h="4878" w="3221">
                  <a:moveTo>
                    <a:pt x="521" y="0"/>
                  </a:moveTo>
                  <a:cubicBezTo>
                    <a:pt x="487" y="0"/>
                    <a:pt x="445" y="15"/>
                    <a:pt x="393" y="51"/>
                  </a:cubicBezTo>
                  <a:cubicBezTo>
                    <a:pt x="221" y="173"/>
                    <a:pt x="1" y="273"/>
                    <a:pt x="197" y="589"/>
                  </a:cubicBezTo>
                  <a:cubicBezTo>
                    <a:pt x="985" y="1848"/>
                    <a:pt x="1743" y="3128"/>
                    <a:pt x="2520" y="4393"/>
                  </a:cubicBezTo>
                  <a:cubicBezTo>
                    <a:pt x="2629" y="4571"/>
                    <a:pt x="2789" y="4720"/>
                    <a:pt x="2923" y="4877"/>
                  </a:cubicBezTo>
                  <a:cubicBezTo>
                    <a:pt x="3221" y="4774"/>
                    <a:pt x="3056" y="4619"/>
                    <a:pt x="3002" y="4516"/>
                  </a:cubicBezTo>
                  <a:cubicBezTo>
                    <a:pt x="2245" y="3096"/>
                    <a:pt x="1486" y="1678"/>
                    <a:pt x="706" y="272"/>
                  </a:cubicBezTo>
                  <a:cubicBezTo>
                    <a:pt x="673" y="212"/>
                    <a:pt x="651" y="0"/>
                    <a:pt x="5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27"/>
            <p:cNvSpPr/>
            <p:nvPr/>
          </p:nvSpPr>
          <p:spPr>
            <a:xfrm>
              <a:off x="2695650" y="4244500"/>
              <a:ext cx="74575" cy="48100"/>
            </a:xfrm>
            <a:custGeom>
              <a:rect b="b" l="l" r="r" t="t"/>
              <a:pathLst>
                <a:path extrusionOk="0" h="1924" w="2983">
                  <a:moveTo>
                    <a:pt x="473" y="0"/>
                  </a:moveTo>
                  <a:cubicBezTo>
                    <a:pt x="394" y="0"/>
                    <a:pt x="352" y="66"/>
                    <a:pt x="333" y="152"/>
                  </a:cubicBezTo>
                  <a:cubicBezTo>
                    <a:pt x="307" y="279"/>
                    <a:pt x="1" y="374"/>
                    <a:pt x="236" y="519"/>
                  </a:cubicBezTo>
                  <a:cubicBezTo>
                    <a:pt x="1007" y="995"/>
                    <a:pt x="1795" y="1445"/>
                    <a:pt x="2610" y="1924"/>
                  </a:cubicBezTo>
                  <a:cubicBezTo>
                    <a:pt x="2689" y="1801"/>
                    <a:pt x="2771" y="1654"/>
                    <a:pt x="2871" y="1523"/>
                  </a:cubicBezTo>
                  <a:cubicBezTo>
                    <a:pt x="2983" y="1379"/>
                    <a:pt x="2820" y="1340"/>
                    <a:pt x="2774" y="1313"/>
                  </a:cubicBezTo>
                  <a:cubicBezTo>
                    <a:pt x="2055" y="885"/>
                    <a:pt x="1324" y="474"/>
                    <a:pt x="606" y="46"/>
                  </a:cubicBezTo>
                  <a:cubicBezTo>
                    <a:pt x="553" y="14"/>
                    <a:pt x="509" y="0"/>
                    <a:pt x="4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27"/>
            <p:cNvSpPr/>
            <p:nvPr/>
          </p:nvSpPr>
          <p:spPr>
            <a:xfrm>
              <a:off x="2113000" y="4383225"/>
              <a:ext cx="49175" cy="67425"/>
            </a:xfrm>
            <a:custGeom>
              <a:rect b="b" l="l" r="r" t="t"/>
              <a:pathLst>
                <a:path extrusionOk="0" h="2697" w="1967">
                  <a:moveTo>
                    <a:pt x="1490" y="1"/>
                  </a:moveTo>
                  <a:cubicBezTo>
                    <a:pt x="1375" y="1"/>
                    <a:pt x="1322" y="140"/>
                    <a:pt x="1272" y="225"/>
                  </a:cubicBezTo>
                  <a:cubicBezTo>
                    <a:pt x="903" y="856"/>
                    <a:pt x="565" y="1505"/>
                    <a:pt x="178" y="2123"/>
                  </a:cubicBezTo>
                  <a:cubicBezTo>
                    <a:pt x="0" y="2406"/>
                    <a:pt x="17" y="2519"/>
                    <a:pt x="336" y="2651"/>
                  </a:cubicBezTo>
                  <a:cubicBezTo>
                    <a:pt x="412" y="2683"/>
                    <a:pt x="471" y="2696"/>
                    <a:pt x="519" y="2696"/>
                  </a:cubicBezTo>
                  <a:cubicBezTo>
                    <a:pt x="740" y="2696"/>
                    <a:pt x="691" y="2400"/>
                    <a:pt x="768" y="2283"/>
                  </a:cubicBezTo>
                  <a:cubicBezTo>
                    <a:pt x="1183" y="1651"/>
                    <a:pt x="1560" y="995"/>
                    <a:pt x="1967" y="321"/>
                  </a:cubicBezTo>
                  <a:cubicBezTo>
                    <a:pt x="1827" y="212"/>
                    <a:pt x="1714" y="89"/>
                    <a:pt x="1576" y="23"/>
                  </a:cubicBezTo>
                  <a:cubicBezTo>
                    <a:pt x="1544" y="8"/>
                    <a:pt x="1516" y="1"/>
                    <a:pt x="14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27"/>
            <p:cNvSpPr/>
            <p:nvPr/>
          </p:nvSpPr>
          <p:spPr>
            <a:xfrm>
              <a:off x="2557025" y="4377225"/>
              <a:ext cx="54100" cy="74225"/>
            </a:xfrm>
            <a:custGeom>
              <a:rect b="b" l="l" r="r" t="t"/>
              <a:pathLst>
                <a:path extrusionOk="0" h="2969" w="2164">
                  <a:moveTo>
                    <a:pt x="512" y="1"/>
                  </a:moveTo>
                  <a:lnTo>
                    <a:pt x="512" y="1"/>
                  </a:lnTo>
                  <a:cubicBezTo>
                    <a:pt x="539" y="452"/>
                    <a:pt x="1" y="302"/>
                    <a:pt x="233" y="702"/>
                  </a:cubicBezTo>
                  <a:cubicBezTo>
                    <a:pt x="645" y="1415"/>
                    <a:pt x="1043" y="2134"/>
                    <a:pt x="1466" y="2842"/>
                  </a:cubicBezTo>
                  <a:cubicBezTo>
                    <a:pt x="1521" y="2935"/>
                    <a:pt x="1573" y="2968"/>
                    <a:pt x="1622" y="2968"/>
                  </a:cubicBezTo>
                  <a:cubicBezTo>
                    <a:pt x="1735" y="2968"/>
                    <a:pt x="1836" y="2792"/>
                    <a:pt x="1947" y="2770"/>
                  </a:cubicBezTo>
                  <a:cubicBezTo>
                    <a:pt x="2164" y="2728"/>
                    <a:pt x="2063" y="2643"/>
                    <a:pt x="1988" y="2520"/>
                  </a:cubicBezTo>
                  <a:cubicBezTo>
                    <a:pt x="1705" y="2059"/>
                    <a:pt x="1444" y="1585"/>
                    <a:pt x="1172" y="1116"/>
                  </a:cubicBezTo>
                  <a:cubicBezTo>
                    <a:pt x="992" y="807"/>
                    <a:pt x="807" y="500"/>
                    <a:pt x="5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27"/>
            <p:cNvSpPr/>
            <p:nvPr/>
          </p:nvSpPr>
          <p:spPr>
            <a:xfrm>
              <a:off x="1951825" y="3796350"/>
              <a:ext cx="74700" cy="48075"/>
            </a:xfrm>
            <a:custGeom>
              <a:rect b="b" l="l" r="r" t="t"/>
              <a:pathLst>
                <a:path extrusionOk="0" h="1923" w="2988">
                  <a:moveTo>
                    <a:pt x="379" y="0"/>
                  </a:moveTo>
                  <a:cubicBezTo>
                    <a:pt x="299" y="122"/>
                    <a:pt x="219" y="270"/>
                    <a:pt x="117" y="399"/>
                  </a:cubicBezTo>
                  <a:cubicBezTo>
                    <a:pt x="1" y="544"/>
                    <a:pt x="168" y="583"/>
                    <a:pt x="212" y="610"/>
                  </a:cubicBezTo>
                  <a:cubicBezTo>
                    <a:pt x="932" y="1037"/>
                    <a:pt x="1661" y="1447"/>
                    <a:pt x="2379" y="1877"/>
                  </a:cubicBezTo>
                  <a:cubicBezTo>
                    <a:pt x="2433" y="1909"/>
                    <a:pt x="2478" y="1923"/>
                    <a:pt x="2514" y="1923"/>
                  </a:cubicBezTo>
                  <a:cubicBezTo>
                    <a:pt x="2593" y="1923"/>
                    <a:pt x="2636" y="1859"/>
                    <a:pt x="2653" y="1774"/>
                  </a:cubicBezTo>
                  <a:cubicBezTo>
                    <a:pt x="2681" y="1645"/>
                    <a:pt x="2987" y="1550"/>
                    <a:pt x="2754" y="1406"/>
                  </a:cubicBezTo>
                  <a:cubicBezTo>
                    <a:pt x="1983" y="929"/>
                    <a:pt x="1195" y="480"/>
                    <a:pt x="3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27"/>
            <p:cNvSpPr/>
            <p:nvPr/>
          </p:nvSpPr>
          <p:spPr>
            <a:xfrm>
              <a:off x="2697825" y="3797325"/>
              <a:ext cx="74925" cy="46550"/>
            </a:xfrm>
            <a:custGeom>
              <a:rect b="b" l="l" r="r" t="t"/>
              <a:pathLst>
                <a:path extrusionOk="0" h="1862" w="2997">
                  <a:moveTo>
                    <a:pt x="2506" y="1"/>
                  </a:moveTo>
                  <a:cubicBezTo>
                    <a:pt x="2447" y="1"/>
                    <a:pt x="2368" y="33"/>
                    <a:pt x="2255" y="116"/>
                  </a:cubicBezTo>
                  <a:cubicBezTo>
                    <a:pt x="1669" y="544"/>
                    <a:pt x="998" y="857"/>
                    <a:pt x="365" y="1219"/>
                  </a:cubicBezTo>
                  <a:cubicBezTo>
                    <a:pt x="222" y="1300"/>
                    <a:pt x="0" y="1327"/>
                    <a:pt x="135" y="1587"/>
                  </a:cubicBezTo>
                  <a:cubicBezTo>
                    <a:pt x="220" y="1749"/>
                    <a:pt x="301" y="1861"/>
                    <a:pt x="433" y="1861"/>
                  </a:cubicBezTo>
                  <a:cubicBezTo>
                    <a:pt x="502" y="1861"/>
                    <a:pt x="584" y="1831"/>
                    <a:pt x="688" y="1761"/>
                  </a:cubicBezTo>
                  <a:cubicBezTo>
                    <a:pt x="1226" y="1400"/>
                    <a:pt x="1796" y="1087"/>
                    <a:pt x="2352" y="754"/>
                  </a:cubicBezTo>
                  <a:cubicBezTo>
                    <a:pt x="2519" y="653"/>
                    <a:pt x="2685" y="554"/>
                    <a:pt x="2997" y="368"/>
                  </a:cubicBezTo>
                  <a:lnTo>
                    <a:pt x="2997" y="368"/>
                  </a:lnTo>
                  <a:cubicBezTo>
                    <a:pt x="2987" y="369"/>
                    <a:pt x="2977" y="369"/>
                    <a:pt x="2968" y="369"/>
                  </a:cubicBezTo>
                  <a:cubicBezTo>
                    <a:pt x="2686" y="369"/>
                    <a:pt x="2709" y="1"/>
                    <a:pt x="25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27"/>
            <p:cNvSpPr/>
            <p:nvPr/>
          </p:nvSpPr>
          <p:spPr>
            <a:xfrm>
              <a:off x="2112325" y="3638600"/>
              <a:ext cx="49875" cy="67375"/>
            </a:xfrm>
            <a:custGeom>
              <a:rect b="b" l="l" r="r" t="t"/>
              <a:pathLst>
                <a:path extrusionOk="0" h="2695" w="1995">
                  <a:moveTo>
                    <a:pt x="539" y="1"/>
                  </a:moveTo>
                  <a:cubicBezTo>
                    <a:pt x="494" y="1"/>
                    <a:pt x="265" y="126"/>
                    <a:pt x="126" y="169"/>
                  </a:cubicBezTo>
                  <a:cubicBezTo>
                    <a:pt x="0" y="208"/>
                    <a:pt x="23" y="260"/>
                    <a:pt x="74" y="347"/>
                  </a:cubicBezTo>
                  <a:cubicBezTo>
                    <a:pt x="495" y="1072"/>
                    <a:pt x="908" y="1800"/>
                    <a:pt x="1338" y="2520"/>
                  </a:cubicBezTo>
                  <a:cubicBezTo>
                    <a:pt x="1374" y="2580"/>
                    <a:pt x="1424" y="2695"/>
                    <a:pt x="1518" y="2695"/>
                  </a:cubicBezTo>
                  <a:cubicBezTo>
                    <a:pt x="1550" y="2695"/>
                    <a:pt x="1586" y="2682"/>
                    <a:pt x="1628" y="2650"/>
                  </a:cubicBezTo>
                  <a:cubicBezTo>
                    <a:pt x="1751" y="2558"/>
                    <a:pt x="1870" y="2460"/>
                    <a:pt x="1995" y="2361"/>
                  </a:cubicBezTo>
                  <a:cubicBezTo>
                    <a:pt x="1499" y="1541"/>
                    <a:pt x="1033" y="764"/>
                    <a:pt x="546" y="3"/>
                  </a:cubicBezTo>
                  <a:cubicBezTo>
                    <a:pt x="545" y="1"/>
                    <a:pt x="543" y="1"/>
                    <a:pt x="5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27"/>
            <p:cNvSpPr/>
            <p:nvPr/>
          </p:nvSpPr>
          <p:spPr>
            <a:xfrm>
              <a:off x="2559675" y="3637150"/>
              <a:ext cx="49550" cy="69050"/>
            </a:xfrm>
            <a:custGeom>
              <a:rect b="b" l="l" r="r" t="t"/>
              <a:pathLst>
                <a:path extrusionOk="0" h="2762" w="1982">
                  <a:moveTo>
                    <a:pt x="1491" y="0"/>
                  </a:moveTo>
                  <a:cubicBezTo>
                    <a:pt x="1417" y="0"/>
                    <a:pt x="1390" y="102"/>
                    <a:pt x="1370" y="137"/>
                  </a:cubicBezTo>
                  <a:cubicBezTo>
                    <a:pt x="941" y="855"/>
                    <a:pt x="531" y="1585"/>
                    <a:pt x="103" y="2304"/>
                  </a:cubicBezTo>
                  <a:cubicBezTo>
                    <a:pt x="1" y="2475"/>
                    <a:pt x="86" y="2549"/>
                    <a:pt x="211" y="2577"/>
                  </a:cubicBezTo>
                  <a:cubicBezTo>
                    <a:pt x="303" y="2598"/>
                    <a:pt x="378" y="2762"/>
                    <a:pt x="468" y="2762"/>
                  </a:cubicBezTo>
                  <a:cubicBezTo>
                    <a:pt x="502" y="2762"/>
                    <a:pt x="538" y="2738"/>
                    <a:pt x="578" y="2673"/>
                  </a:cubicBezTo>
                  <a:cubicBezTo>
                    <a:pt x="1055" y="1903"/>
                    <a:pt x="1504" y="1115"/>
                    <a:pt x="1982" y="301"/>
                  </a:cubicBezTo>
                  <a:cubicBezTo>
                    <a:pt x="1858" y="221"/>
                    <a:pt x="1711" y="138"/>
                    <a:pt x="1580" y="38"/>
                  </a:cubicBezTo>
                  <a:cubicBezTo>
                    <a:pt x="1545" y="11"/>
                    <a:pt x="1516" y="0"/>
                    <a:pt x="14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27"/>
            <p:cNvSpPr/>
            <p:nvPr/>
          </p:nvSpPr>
          <p:spPr>
            <a:xfrm>
              <a:off x="1953625" y="4245275"/>
              <a:ext cx="71150" cy="46650"/>
            </a:xfrm>
            <a:custGeom>
              <a:rect b="b" l="l" r="r" t="t"/>
              <a:pathLst>
                <a:path extrusionOk="0" h="1866" w="2846">
                  <a:moveTo>
                    <a:pt x="2399" y="0"/>
                  </a:moveTo>
                  <a:cubicBezTo>
                    <a:pt x="2325" y="0"/>
                    <a:pt x="2238" y="36"/>
                    <a:pt x="2128" y="107"/>
                  </a:cubicBezTo>
                  <a:cubicBezTo>
                    <a:pt x="1629" y="427"/>
                    <a:pt x="1098" y="699"/>
                    <a:pt x="587" y="1000"/>
                  </a:cubicBezTo>
                  <a:cubicBezTo>
                    <a:pt x="378" y="1123"/>
                    <a:pt x="181" y="1271"/>
                    <a:pt x="0" y="1393"/>
                  </a:cubicBezTo>
                  <a:cubicBezTo>
                    <a:pt x="100" y="1569"/>
                    <a:pt x="179" y="1725"/>
                    <a:pt x="282" y="1865"/>
                  </a:cubicBezTo>
                  <a:cubicBezTo>
                    <a:pt x="283" y="1866"/>
                    <a:pt x="284" y="1866"/>
                    <a:pt x="285" y="1866"/>
                  </a:cubicBezTo>
                  <a:cubicBezTo>
                    <a:pt x="308" y="1866"/>
                    <a:pt x="457" y="1775"/>
                    <a:pt x="541" y="1728"/>
                  </a:cubicBezTo>
                  <a:cubicBezTo>
                    <a:pt x="1177" y="1369"/>
                    <a:pt x="1815" y="1014"/>
                    <a:pt x="2446" y="649"/>
                  </a:cubicBezTo>
                  <a:cubicBezTo>
                    <a:pt x="2590" y="566"/>
                    <a:pt x="2845" y="552"/>
                    <a:pt x="2686" y="252"/>
                  </a:cubicBezTo>
                  <a:cubicBezTo>
                    <a:pt x="2597" y="84"/>
                    <a:pt x="2513" y="0"/>
                    <a:pt x="23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1">
    <p:spTree>
      <p:nvGrpSpPr>
        <p:cNvPr id="920" name="Shape 920"/>
        <p:cNvGrpSpPr/>
        <p:nvPr/>
      </p:nvGrpSpPr>
      <p:grpSpPr>
        <a:xfrm>
          <a:off x="0" y="0"/>
          <a:ext cx="0" cy="0"/>
          <a:chOff x="0" y="0"/>
          <a:chExt cx="0" cy="0"/>
        </a:xfrm>
      </p:grpSpPr>
      <p:pic>
        <p:nvPicPr>
          <p:cNvPr id="921" name="Google Shape;921;p28"/>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922" name="Google Shape;922;p28"/>
          <p:cNvSpPr txBox="1"/>
          <p:nvPr>
            <p:ph type="title"/>
          </p:nvPr>
        </p:nvSpPr>
        <p:spPr>
          <a:xfrm>
            <a:off x="720000" y="540000"/>
            <a:ext cx="7704000" cy="634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23" name="Google Shape;923;p28"/>
          <p:cNvSpPr/>
          <p:nvPr/>
        </p:nvSpPr>
        <p:spPr>
          <a:xfrm rot="-642171">
            <a:off x="8402594" y="4147718"/>
            <a:ext cx="710765" cy="911289"/>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4" name="Google Shape;924;p28"/>
          <p:cNvGrpSpPr/>
          <p:nvPr/>
        </p:nvGrpSpPr>
        <p:grpSpPr>
          <a:xfrm>
            <a:off x="8492688" y="87720"/>
            <a:ext cx="530584" cy="530573"/>
            <a:chOff x="1770475" y="3453900"/>
            <a:chExt cx="1181175" cy="1181150"/>
          </a:xfrm>
        </p:grpSpPr>
        <p:sp>
          <p:nvSpPr>
            <p:cNvPr id="925" name="Google Shape;925;p28"/>
            <p:cNvSpPr/>
            <p:nvPr/>
          </p:nvSpPr>
          <p:spPr>
            <a:xfrm>
              <a:off x="2366925" y="3453925"/>
              <a:ext cx="129300" cy="431050"/>
            </a:xfrm>
            <a:custGeom>
              <a:rect b="b" l="l" r="r" t="t"/>
              <a:pathLst>
                <a:path extrusionOk="0" h="17242" w="5172">
                  <a:moveTo>
                    <a:pt x="5093" y="0"/>
                  </a:moveTo>
                  <a:cubicBezTo>
                    <a:pt x="5028" y="119"/>
                    <a:pt x="4939" y="231"/>
                    <a:pt x="4902" y="357"/>
                  </a:cubicBezTo>
                  <a:cubicBezTo>
                    <a:pt x="3803" y="4097"/>
                    <a:pt x="2704" y="7837"/>
                    <a:pt x="1618" y="11581"/>
                  </a:cubicBezTo>
                  <a:cubicBezTo>
                    <a:pt x="1100" y="13370"/>
                    <a:pt x="607" y="15167"/>
                    <a:pt x="109" y="16937"/>
                  </a:cubicBezTo>
                  <a:cubicBezTo>
                    <a:pt x="281" y="17053"/>
                    <a:pt x="1" y="17190"/>
                    <a:pt x="223" y="17223"/>
                  </a:cubicBezTo>
                  <a:cubicBezTo>
                    <a:pt x="269" y="17230"/>
                    <a:pt x="319" y="17241"/>
                    <a:pt x="367" y="17241"/>
                  </a:cubicBezTo>
                  <a:cubicBezTo>
                    <a:pt x="447" y="17241"/>
                    <a:pt x="520" y="17211"/>
                    <a:pt x="556" y="17084"/>
                  </a:cubicBezTo>
                  <a:cubicBezTo>
                    <a:pt x="612" y="16890"/>
                    <a:pt x="722" y="16711"/>
                    <a:pt x="775" y="16515"/>
                  </a:cubicBezTo>
                  <a:cubicBezTo>
                    <a:pt x="2234" y="11155"/>
                    <a:pt x="3690" y="5794"/>
                    <a:pt x="5138" y="432"/>
                  </a:cubicBezTo>
                  <a:cubicBezTo>
                    <a:pt x="5172" y="302"/>
                    <a:pt x="5110" y="144"/>
                    <a:pt x="50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28"/>
            <p:cNvSpPr/>
            <p:nvPr/>
          </p:nvSpPr>
          <p:spPr>
            <a:xfrm>
              <a:off x="2520025" y="4053000"/>
              <a:ext cx="431625" cy="126100"/>
            </a:xfrm>
            <a:custGeom>
              <a:rect b="b" l="l" r="r" t="t"/>
              <a:pathLst>
                <a:path extrusionOk="0" h="5044" w="17265">
                  <a:moveTo>
                    <a:pt x="327" y="1"/>
                  </a:moveTo>
                  <a:cubicBezTo>
                    <a:pt x="302" y="47"/>
                    <a:pt x="272" y="61"/>
                    <a:pt x="242" y="61"/>
                  </a:cubicBezTo>
                  <a:cubicBezTo>
                    <a:pt x="194" y="61"/>
                    <a:pt x="144" y="25"/>
                    <a:pt x="103" y="25"/>
                  </a:cubicBezTo>
                  <a:cubicBezTo>
                    <a:pt x="69" y="25"/>
                    <a:pt x="42" y="51"/>
                    <a:pt x="30" y="146"/>
                  </a:cubicBezTo>
                  <a:cubicBezTo>
                    <a:pt x="1" y="386"/>
                    <a:pt x="140" y="448"/>
                    <a:pt x="322" y="505"/>
                  </a:cubicBezTo>
                  <a:cubicBezTo>
                    <a:pt x="5802" y="2193"/>
                    <a:pt x="11361" y="3594"/>
                    <a:pt x="16908" y="5036"/>
                  </a:cubicBezTo>
                  <a:cubicBezTo>
                    <a:pt x="16929" y="5041"/>
                    <a:pt x="16951" y="5044"/>
                    <a:pt x="16974" y="5044"/>
                  </a:cubicBezTo>
                  <a:cubicBezTo>
                    <a:pt x="17066" y="5044"/>
                    <a:pt x="17168" y="5005"/>
                    <a:pt x="17265" y="4993"/>
                  </a:cubicBezTo>
                  <a:cubicBezTo>
                    <a:pt x="17149" y="4926"/>
                    <a:pt x="17042" y="4831"/>
                    <a:pt x="16917" y="4795"/>
                  </a:cubicBezTo>
                  <a:cubicBezTo>
                    <a:pt x="13177" y="3695"/>
                    <a:pt x="9436" y="2597"/>
                    <a:pt x="5692" y="1511"/>
                  </a:cubicBezTo>
                  <a:cubicBezTo>
                    <a:pt x="3902" y="993"/>
                    <a:pt x="2106" y="500"/>
                    <a:pt x="3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28"/>
            <p:cNvSpPr/>
            <p:nvPr/>
          </p:nvSpPr>
          <p:spPr>
            <a:xfrm>
              <a:off x="1770575" y="4053700"/>
              <a:ext cx="431300" cy="124400"/>
            </a:xfrm>
            <a:custGeom>
              <a:rect b="b" l="l" r="r" t="t"/>
              <a:pathLst>
                <a:path extrusionOk="0" h="4976" w="17252">
                  <a:moveTo>
                    <a:pt x="17174" y="1"/>
                  </a:moveTo>
                  <a:cubicBezTo>
                    <a:pt x="17134" y="1"/>
                    <a:pt x="17080" y="44"/>
                    <a:pt x="17032" y="44"/>
                  </a:cubicBezTo>
                  <a:cubicBezTo>
                    <a:pt x="17021" y="44"/>
                    <a:pt x="17009" y="41"/>
                    <a:pt x="16999" y="35"/>
                  </a:cubicBezTo>
                  <a:cubicBezTo>
                    <a:pt x="16765" y="74"/>
                    <a:pt x="16500" y="90"/>
                    <a:pt x="16255" y="161"/>
                  </a:cubicBezTo>
                  <a:cubicBezTo>
                    <a:pt x="10962" y="1672"/>
                    <a:pt x="5641" y="3080"/>
                    <a:pt x="398" y="4762"/>
                  </a:cubicBezTo>
                  <a:cubicBezTo>
                    <a:pt x="259" y="4805"/>
                    <a:pt x="132" y="4891"/>
                    <a:pt x="0" y="4956"/>
                  </a:cubicBezTo>
                  <a:cubicBezTo>
                    <a:pt x="112" y="4958"/>
                    <a:pt x="228" y="4976"/>
                    <a:pt x="340" y="4976"/>
                  </a:cubicBezTo>
                  <a:cubicBezTo>
                    <a:pt x="397" y="4976"/>
                    <a:pt x="452" y="4971"/>
                    <a:pt x="505" y="4957"/>
                  </a:cubicBezTo>
                  <a:cubicBezTo>
                    <a:pt x="4492" y="3914"/>
                    <a:pt x="8483" y="2874"/>
                    <a:pt x="12464" y="1804"/>
                  </a:cubicBezTo>
                  <a:cubicBezTo>
                    <a:pt x="13978" y="1395"/>
                    <a:pt x="15474" y="916"/>
                    <a:pt x="16977" y="468"/>
                  </a:cubicBezTo>
                  <a:cubicBezTo>
                    <a:pt x="17141" y="420"/>
                    <a:pt x="17252" y="343"/>
                    <a:pt x="17237" y="125"/>
                  </a:cubicBezTo>
                  <a:cubicBezTo>
                    <a:pt x="17230" y="28"/>
                    <a:pt x="17206" y="1"/>
                    <a:pt x="171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28"/>
            <p:cNvSpPr/>
            <p:nvPr/>
          </p:nvSpPr>
          <p:spPr>
            <a:xfrm>
              <a:off x="2224775" y="3453900"/>
              <a:ext cx="130825" cy="431050"/>
            </a:xfrm>
            <a:custGeom>
              <a:rect b="b" l="l" r="r" t="t"/>
              <a:pathLst>
                <a:path extrusionOk="0" h="17242" w="5233">
                  <a:moveTo>
                    <a:pt x="144" y="0"/>
                  </a:moveTo>
                  <a:cubicBezTo>
                    <a:pt x="1" y="155"/>
                    <a:pt x="66" y="326"/>
                    <a:pt x="109" y="494"/>
                  </a:cubicBezTo>
                  <a:cubicBezTo>
                    <a:pt x="1050" y="4062"/>
                    <a:pt x="1974" y="7634"/>
                    <a:pt x="2940" y="11197"/>
                  </a:cubicBezTo>
                  <a:cubicBezTo>
                    <a:pt x="3462" y="13128"/>
                    <a:pt x="4053" y="15040"/>
                    <a:pt x="4610" y="16961"/>
                  </a:cubicBezTo>
                  <a:cubicBezTo>
                    <a:pt x="4658" y="17125"/>
                    <a:pt x="4730" y="17242"/>
                    <a:pt x="4893" y="17242"/>
                  </a:cubicBezTo>
                  <a:cubicBezTo>
                    <a:pt x="4920" y="17242"/>
                    <a:pt x="4949" y="17239"/>
                    <a:pt x="4981" y="17232"/>
                  </a:cubicBezTo>
                  <a:cubicBezTo>
                    <a:pt x="5232" y="17181"/>
                    <a:pt x="4922" y="17032"/>
                    <a:pt x="5043" y="16960"/>
                  </a:cubicBezTo>
                  <a:cubicBezTo>
                    <a:pt x="5007" y="16729"/>
                    <a:pt x="4995" y="16492"/>
                    <a:pt x="4931" y="16271"/>
                  </a:cubicBezTo>
                  <a:cubicBezTo>
                    <a:pt x="3408" y="10982"/>
                    <a:pt x="2016" y="5655"/>
                    <a:pt x="323" y="416"/>
                  </a:cubicBezTo>
                  <a:cubicBezTo>
                    <a:pt x="277" y="273"/>
                    <a:pt x="205" y="139"/>
                    <a:pt x="1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28"/>
            <p:cNvSpPr/>
            <p:nvPr/>
          </p:nvSpPr>
          <p:spPr>
            <a:xfrm>
              <a:off x="2366800" y="4204000"/>
              <a:ext cx="129375" cy="431050"/>
            </a:xfrm>
            <a:custGeom>
              <a:rect b="b" l="l" r="r" t="t"/>
              <a:pathLst>
                <a:path extrusionOk="0" h="17242" w="5175">
                  <a:moveTo>
                    <a:pt x="333" y="0"/>
                  </a:moveTo>
                  <a:cubicBezTo>
                    <a:pt x="304" y="0"/>
                    <a:pt x="272" y="4"/>
                    <a:pt x="236" y="13"/>
                  </a:cubicBezTo>
                  <a:cubicBezTo>
                    <a:pt x="1" y="68"/>
                    <a:pt x="194" y="234"/>
                    <a:pt x="207" y="287"/>
                  </a:cubicBezTo>
                  <a:cubicBezTo>
                    <a:pt x="526" y="1599"/>
                    <a:pt x="832" y="2916"/>
                    <a:pt x="1209" y="4211"/>
                  </a:cubicBezTo>
                  <a:cubicBezTo>
                    <a:pt x="2454" y="8485"/>
                    <a:pt x="3556" y="12801"/>
                    <a:pt x="4965" y="17025"/>
                  </a:cubicBezTo>
                  <a:cubicBezTo>
                    <a:pt x="4990" y="17103"/>
                    <a:pt x="5046" y="17170"/>
                    <a:pt x="5088" y="17242"/>
                  </a:cubicBezTo>
                  <a:cubicBezTo>
                    <a:pt x="5119" y="17159"/>
                    <a:pt x="5150" y="17077"/>
                    <a:pt x="5175" y="17010"/>
                  </a:cubicBezTo>
                  <a:cubicBezTo>
                    <a:pt x="5149" y="16902"/>
                    <a:pt x="5130" y="16822"/>
                    <a:pt x="5112" y="16744"/>
                  </a:cubicBezTo>
                  <a:cubicBezTo>
                    <a:pt x="4059" y="12758"/>
                    <a:pt x="3021" y="8768"/>
                    <a:pt x="1950" y="4787"/>
                  </a:cubicBezTo>
                  <a:cubicBezTo>
                    <a:pt x="1541" y="3273"/>
                    <a:pt x="1060" y="1778"/>
                    <a:pt x="613" y="274"/>
                  </a:cubicBezTo>
                  <a:cubicBezTo>
                    <a:pt x="566" y="111"/>
                    <a:pt x="488" y="0"/>
                    <a:pt x="3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28"/>
            <p:cNvSpPr/>
            <p:nvPr/>
          </p:nvSpPr>
          <p:spPr>
            <a:xfrm>
              <a:off x="2225775" y="4204325"/>
              <a:ext cx="126625" cy="430700"/>
            </a:xfrm>
            <a:custGeom>
              <a:rect b="b" l="l" r="r" t="t"/>
              <a:pathLst>
                <a:path extrusionOk="0" h="17228" w="5065">
                  <a:moveTo>
                    <a:pt x="4902" y="1"/>
                  </a:moveTo>
                  <a:cubicBezTo>
                    <a:pt x="4430" y="1"/>
                    <a:pt x="4490" y="460"/>
                    <a:pt x="4418" y="720"/>
                  </a:cubicBezTo>
                  <a:cubicBezTo>
                    <a:pt x="3331" y="4583"/>
                    <a:pt x="2267" y="8455"/>
                    <a:pt x="1210" y="12328"/>
                  </a:cubicBezTo>
                  <a:cubicBezTo>
                    <a:pt x="790" y="13866"/>
                    <a:pt x="403" y="15415"/>
                    <a:pt x="1" y="16958"/>
                  </a:cubicBezTo>
                  <a:lnTo>
                    <a:pt x="92" y="17228"/>
                  </a:lnTo>
                  <a:cubicBezTo>
                    <a:pt x="154" y="17123"/>
                    <a:pt x="243" y="17025"/>
                    <a:pt x="277" y="16909"/>
                  </a:cubicBezTo>
                  <a:cubicBezTo>
                    <a:pt x="1150" y="13947"/>
                    <a:pt x="2036" y="10989"/>
                    <a:pt x="2885" y="8018"/>
                  </a:cubicBezTo>
                  <a:cubicBezTo>
                    <a:pt x="3586" y="5565"/>
                    <a:pt x="4244" y="3100"/>
                    <a:pt x="4913" y="639"/>
                  </a:cubicBezTo>
                  <a:cubicBezTo>
                    <a:pt x="5065" y="80"/>
                    <a:pt x="5053" y="9"/>
                    <a:pt x="4955" y="3"/>
                  </a:cubicBezTo>
                  <a:cubicBezTo>
                    <a:pt x="4936" y="2"/>
                    <a:pt x="4919" y="1"/>
                    <a:pt x="49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28"/>
            <p:cNvSpPr/>
            <p:nvPr/>
          </p:nvSpPr>
          <p:spPr>
            <a:xfrm>
              <a:off x="1770475" y="3909950"/>
              <a:ext cx="431850" cy="125925"/>
            </a:xfrm>
            <a:custGeom>
              <a:rect b="b" l="l" r="r" t="t"/>
              <a:pathLst>
                <a:path extrusionOk="0" h="5037" w="17274">
                  <a:moveTo>
                    <a:pt x="317" y="0"/>
                  </a:moveTo>
                  <a:cubicBezTo>
                    <a:pt x="218" y="0"/>
                    <a:pt x="104" y="59"/>
                    <a:pt x="0" y="82"/>
                  </a:cubicBezTo>
                  <a:cubicBezTo>
                    <a:pt x="115" y="138"/>
                    <a:pt x="224" y="212"/>
                    <a:pt x="344" y="247"/>
                  </a:cubicBezTo>
                  <a:cubicBezTo>
                    <a:pt x="4084" y="1344"/>
                    <a:pt x="7825" y="2443"/>
                    <a:pt x="11569" y="3529"/>
                  </a:cubicBezTo>
                  <a:cubicBezTo>
                    <a:pt x="13359" y="4048"/>
                    <a:pt x="15155" y="4537"/>
                    <a:pt x="16936" y="5037"/>
                  </a:cubicBezTo>
                  <a:cubicBezTo>
                    <a:pt x="16962" y="4991"/>
                    <a:pt x="16991" y="4976"/>
                    <a:pt x="17022" y="4976"/>
                  </a:cubicBezTo>
                  <a:cubicBezTo>
                    <a:pt x="17070" y="4976"/>
                    <a:pt x="17121" y="5014"/>
                    <a:pt x="17161" y="5014"/>
                  </a:cubicBezTo>
                  <a:cubicBezTo>
                    <a:pt x="17195" y="5014"/>
                    <a:pt x="17221" y="4989"/>
                    <a:pt x="17235" y="4900"/>
                  </a:cubicBezTo>
                  <a:cubicBezTo>
                    <a:pt x="17273" y="4666"/>
                    <a:pt x="17138" y="4594"/>
                    <a:pt x="16952" y="4537"/>
                  </a:cubicBezTo>
                  <a:cubicBezTo>
                    <a:pt x="11472" y="2848"/>
                    <a:pt x="5913" y="1451"/>
                    <a:pt x="366" y="6"/>
                  </a:cubicBezTo>
                  <a:cubicBezTo>
                    <a:pt x="350" y="2"/>
                    <a:pt x="334" y="0"/>
                    <a:pt x="3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28"/>
            <p:cNvSpPr/>
            <p:nvPr/>
          </p:nvSpPr>
          <p:spPr>
            <a:xfrm>
              <a:off x="2519950" y="3910825"/>
              <a:ext cx="431650" cy="124425"/>
            </a:xfrm>
            <a:custGeom>
              <a:rect b="b" l="l" r="r" t="t"/>
              <a:pathLst>
                <a:path extrusionOk="0" h="4977" w="17266">
                  <a:moveTo>
                    <a:pt x="16963" y="1"/>
                  </a:moveTo>
                  <a:cubicBezTo>
                    <a:pt x="16891" y="1"/>
                    <a:pt x="16820" y="6"/>
                    <a:pt x="16753" y="24"/>
                  </a:cubicBezTo>
                  <a:cubicBezTo>
                    <a:pt x="13196" y="954"/>
                    <a:pt x="9635" y="1872"/>
                    <a:pt x="6085" y="2833"/>
                  </a:cubicBezTo>
                  <a:cubicBezTo>
                    <a:pt x="4155" y="3354"/>
                    <a:pt x="2242" y="3945"/>
                    <a:pt x="321" y="4502"/>
                  </a:cubicBezTo>
                  <a:cubicBezTo>
                    <a:pt x="136" y="4556"/>
                    <a:pt x="0" y="4625"/>
                    <a:pt x="33" y="4862"/>
                  </a:cubicBezTo>
                  <a:cubicBezTo>
                    <a:pt x="46" y="4950"/>
                    <a:pt x="71" y="4977"/>
                    <a:pt x="101" y="4977"/>
                  </a:cubicBezTo>
                  <a:cubicBezTo>
                    <a:pt x="149" y="4977"/>
                    <a:pt x="210" y="4909"/>
                    <a:pt x="256" y="4909"/>
                  </a:cubicBezTo>
                  <a:cubicBezTo>
                    <a:pt x="270" y="4909"/>
                    <a:pt x="283" y="4916"/>
                    <a:pt x="294" y="4935"/>
                  </a:cubicBezTo>
                  <a:cubicBezTo>
                    <a:pt x="527" y="4901"/>
                    <a:pt x="765" y="4895"/>
                    <a:pt x="983" y="4830"/>
                  </a:cubicBezTo>
                  <a:cubicBezTo>
                    <a:pt x="6259" y="3307"/>
                    <a:pt x="11573" y="1917"/>
                    <a:pt x="16801" y="234"/>
                  </a:cubicBezTo>
                  <a:cubicBezTo>
                    <a:pt x="16962" y="181"/>
                    <a:pt x="17184" y="234"/>
                    <a:pt x="17266" y="8"/>
                  </a:cubicBezTo>
                  <a:lnTo>
                    <a:pt x="17266" y="8"/>
                  </a:lnTo>
                  <a:cubicBezTo>
                    <a:pt x="17254" y="8"/>
                    <a:pt x="17243" y="8"/>
                    <a:pt x="17232" y="8"/>
                  </a:cubicBezTo>
                  <a:cubicBezTo>
                    <a:pt x="17143" y="8"/>
                    <a:pt x="17052" y="1"/>
                    <a:pt x="169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28"/>
            <p:cNvSpPr/>
            <p:nvPr/>
          </p:nvSpPr>
          <p:spPr>
            <a:xfrm>
              <a:off x="2493600" y="3849850"/>
              <a:ext cx="188250" cy="114475"/>
            </a:xfrm>
            <a:custGeom>
              <a:rect b="b" l="l" r="r" t="t"/>
              <a:pathLst>
                <a:path extrusionOk="0" h="4579" w="7530">
                  <a:moveTo>
                    <a:pt x="7027" y="1"/>
                  </a:moveTo>
                  <a:cubicBezTo>
                    <a:pt x="6973" y="1"/>
                    <a:pt x="6906" y="29"/>
                    <a:pt x="6845" y="66"/>
                  </a:cubicBezTo>
                  <a:cubicBezTo>
                    <a:pt x="4620" y="1376"/>
                    <a:pt x="2395" y="2688"/>
                    <a:pt x="172" y="4005"/>
                  </a:cubicBezTo>
                  <a:cubicBezTo>
                    <a:pt x="103" y="4046"/>
                    <a:pt x="1" y="4167"/>
                    <a:pt x="16" y="4198"/>
                  </a:cubicBezTo>
                  <a:cubicBezTo>
                    <a:pt x="87" y="4337"/>
                    <a:pt x="195" y="4456"/>
                    <a:pt x="287" y="4578"/>
                  </a:cubicBezTo>
                  <a:cubicBezTo>
                    <a:pt x="388" y="4521"/>
                    <a:pt x="472" y="4474"/>
                    <a:pt x="553" y="4428"/>
                  </a:cubicBezTo>
                  <a:cubicBezTo>
                    <a:pt x="2781" y="3148"/>
                    <a:pt x="5011" y="1872"/>
                    <a:pt x="7235" y="586"/>
                  </a:cubicBezTo>
                  <a:cubicBezTo>
                    <a:pt x="7530" y="416"/>
                    <a:pt x="7147" y="329"/>
                    <a:pt x="7147" y="178"/>
                  </a:cubicBezTo>
                  <a:cubicBezTo>
                    <a:pt x="7147" y="46"/>
                    <a:pt x="7097" y="1"/>
                    <a:pt x="70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28"/>
            <p:cNvSpPr/>
            <p:nvPr/>
          </p:nvSpPr>
          <p:spPr>
            <a:xfrm>
              <a:off x="2440300" y="4177050"/>
              <a:ext cx="115900" cy="183525"/>
            </a:xfrm>
            <a:custGeom>
              <a:rect b="b" l="l" r="r" t="t"/>
              <a:pathLst>
                <a:path extrusionOk="0" h="7341" w="4636">
                  <a:moveTo>
                    <a:pt x="485" y="0"/>
                  </a:moveTo>
                  <a:cubicBezTo>
                    <a:pt x="447" y="0"/>
                    <a:pt x="396" y="19"/>
                    <a:pt x="329" y="67"/>
                  </a:cubicBezTo>
                  <a:cubicBezTo>
                    <a:pt x="148" y="195"/>
                    <a:pt x="0" y="251"/>
                    <a:pt x="170" y="542"/>
                  </a:cubicBezTo>
                  <a:cubicBezTo>
                    <a:pt x="1467" y="2760"/>
                    <a:pt x="2736" y="4994"/>
                    <a:pt x="4018" y="7221"/>
                  </a:cubicBezTo>
                  <a:cubicBezTo>
                    <a:pt x="4045" y="7269"/>
                    <a:pt x="4121" y="7340"/>
                    <a:pt x="4145" y="7340"/>
                  </a:cubicBezTo>
                  <a:cubicBezTo>
                    <a:pt x="4147" y="7340"/>
                    <a:pt x="4148" y="7340"/>
                    <a:pt x="4150" y="7339"/>
                  </a:cubicBezTo>
                  <a:cubicBezTo>
                    <a:pt x="4321" y="7244"/>
                    <a:pt x="4484" y="7133"/>
                    <a:pt x="4636" y="7035"/>
                  </a:cubicBezTo>
                  <a:cubicBezTo>
                    <a:pt x="4595" y="6947"/>
                    <a:pt x="4572" y="6883"/>
                    <a:pt x="4538" y="6824"/>
                  </a:cubicBezTo>
                  <a:cubicBezTo>
                    <a:pt x="3248" y="4634"/>
                    <a:pt x="1958" y="2444"/>
                    <a:pt x="661" y="257"/>
                  </a:cubicBezTo>
                  <a:cubicBezTo>
                    <a:pt x="613" y="176"/>
                    <a:pt x="603" y="0"/>
                    <a:pt x="4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28"/>
            <p:cNvSpPr/>
            <p:nvPr/>
          </p:nvSpPr>
          <p:spPr>
            <a:xfrm>
              <a:off x="2044825" y="4126050"/>
              <a:ext cx="186875" cy="113525"/>
            </a:xfrm>
            <a:custGeom>
              <a:rect b="b" l="l" r="r" t="t"/>
              <a:pathLst>
                <a:path extrusionOk="0" h="4541" w="7475">
                  <a:moveTo>
                    <a:pt x="7018" y="1"/>
                  </a:moveTo>
                  <a:cubicBezTo>
                    <a:pt x="6964" y="1"/>
                    <a:pt x="6896" y="23"/>
                    <a:pt x="6804" y="76"/>
                  </a:cubicBezTo>
                  <a:cubicBezTo>
                    <a:pt x="4585" y="1373"/>
                    <a:pt x="2352" y="2642"/>
                    <a:pt x="125" y="3924"/>
                  </a:cubicBezTo>
                  <a:cubicBezTo>
                    <a:pt x="75" y="3954"/>
                    <a:pt x="1" y="4038"/>
                    <a:pt x="11" y="4057"/>
                  </a:cubicBezTo>
                  <a:cubicBezTo>
                    <a:pt x="105" y="4227"/>
                    <a:pt x="215" y="4388"/>
                    <a:pt x="313" y="4541"/>
                  </a:cubicBezTo>
                  <a:cubicBezTo>
                    <a:pt x="403" y="4499"/>
                    <a:pt x="467" y="4475"/>
                    <a:pt x="527" y="4440"/>
                  </a:cubicBezTo>
                  <a:cubicBezTo>
                    <a:pt x="2717" y="3150"/>
                    <a:pt x="4907" y="1860"/>
                    <a:pt x="7094" y="564"/>
                  </a:cubicBezTo>
                  <a:cubicBezTo>
                    <a:pt x="7203" y="499"/>
                    <a:pt x="7475" y="503"/>
                    <a:pt x="7280" y="231"/>
                  </a:cubicBezTo>
                  <a:cubicBezTo>
                    <a:pt x="7191" y="106"/>
                    <a:pt x="7136" y="1"/>
                    <a:pt x="70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28"/>
            <p:cNvSpPr/>
            <p:nvPr/>
          </p:nvSpPr>
          <p:spPr>
            <a:xfrm>
              <a:off x="2165275" y="4177050"/>
              <a:ext cx="115750" cy="183750"/>
            </a:xfrm>
            <a:custGeom>
              <a:rect b="b" l="l" r="r" t="t"/>
              <a:pathLst>
                <a:path extrusionOk="0" h="7350" w="4630">
                  <a:moveTo>
                    <a:pt x="4202" y="0"/>
                  </a:moveTo>
                  <a:cubicBezTo>
                    <a:pt x="4122" y="0"/>
                    <a:pt x="4092" y="95"/>
                    <a:pt x="4047" y="170"/>
                  </a:cubicBezTo>
                  <a:cubicBezTo>
                    <a:pt x="2736" y="2397"/>
                    <a:pt x="1423" y="4620"/>
                    <a:pt x="111" y="6845"/>
                  </a:cubicBezTo>
                  <a:cubicBezTo>
                    <a:pt x="26" y="6988"/>
                    <a:pt x="0" y="7147"/>
                    <a:pt x="226" y="7147"/>
                  </a:cubicBezTo>
                  <a:cubicBezTo>
                    <a:pt x="226" y="7147"/>
                    <a:pt x="227" y="7147"/>
                    <a:pt x="228" y="7147"/>
                  </a:cubicBezTo>
                  <a:cubicBezTo>
                    <a:pt x="228" y="7147"/>
                    <a:pt x="228" y="7147"/>
                    <a:pt x="228" y="7147"/>
                  </a:cubicBezTo>
                  <a:cubicBezTo>
                    <a:pt x="334" y="7147"/>
                    <a:pt x="406" y="7349"/>
                    <a:pt x="509" y="7349"/>
                  </a:cubicBezTo>
                  <a:cubicBezTo>
                    <a:pt x="554" y="7349"/>
                    <a:pt x="604" y="7311"/>
                    <a:pt x="667" y="7202"/>
                  </a:cubicBezTo>
                  <a:cubicBezTo>
                    <a:pt x="1676" y="5442"/>
                    <a:pt x="2698" y="3687"/>
                    <a:pt x="3711" y="1930"/>
                  </a:cubicBezTo>
                  <a:cubicBezTo>
                    <a:pt x="4020" y="1392"/>
                    <a:pt x="4317" y="846"/>
                    <a:pt x="4629" y="286"/>
                  </a:cubicBezTo>
                  <a:cubicBezTo>
                    <a:pt x="4515" y="200"/>
                    <a:pt x="4407" y="98"/>
                    <a:pt x="4283" y="26"/>
                  </a:cubicBezTo>
                  <a:cubicBezTo>
                    <a:pt x="4251" y="8"/>
                    <a:pt x="4225" y="0"/>
                    <a:pt x="42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28"/>
            <p:cNvSpPr/>
            <p:nvPr/>
          </p:nvSpPr>
          <p:spPr>
            <a:xfrm>
              <a:off x="2039950" y="3849875"/>
              <a:ext cx="190000" cy="113300"/>
            </a:xfrm>
            <a:custGeom>
              <a:rect b="b" l="l" r="r" t="t"/>
              <a:pathLst>
                <a:path extrusionOk="0" h="4532" w="7600">
                  <a:moveTo>
                    <a:pt x="525" y="1"/>
                  </a:moveTo>
                  <a:cubicBezTo>
                    <a:pt x="445" y="1"/>
                    <a:pt x="388" y="52"/>
                    <a:pt x="394" y="183"/>
                  </a:cubicBezTo>
                  <a:cubicBezTo>
                    <a:pt x="403" y="336"/>
                    <a:pt x="1" y="411"/>
                    <a:pt x="316" y="592"/>
                  </a:cubicBezTo>
                  <a:cubicBezTo>
                    <a:pt x="2554" y="1883"/>
                    <a:pt x="4801" y="3159"/>
                    <a:pt x="7030" y="4463"/>
                  </a:cubicBezTo>
                  <a:cubicBezTo>
                    <a:pt x="7114" y="4512"/>
                    <a:pt x="7178" y="4532"/>
                    <a:pt x="7228" y="4532"/>
                  </a:cubicBezTo>
                  <a:cubicBezTo>
                    <a:pt x="7417" y="4532"/>
                    <a:pt x="7417" y="4251"/>
                    <a:pt x="7600" y="4190"/>
                  </a:cubicBezTo>
                  <a:cubicBezTo>
                    <a:pt x="7502" y="4110"/>
                    <a:pt x="7440" y="4045"/>
                    <a:pt x="7366" y="3999"/>
                  </a:cubicBezTo>
                  <a:cubicBezTo>
                    <a:pt x="5143" y="2683"/>
                    <a:pt x="2920" y="1370"/>
                    <a:pt x="695" y="56"/>
                  </a:cubicBezTo>
                  <a:cubicBezTo>
                    <a:pt x="636" y="22"/>
                    <a:pt x="575" y="1"/>
                    <a:pt x="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28"/>
            <p:cNvSpPr/>
            <p:nvPr/>
          </p:nvSpPr>
          <p:spPr>
            <a:xfrm>
              <a:off x="2439300" y="3728325"/>
              <a:ext cx="116875" cy="183700"/>
            </a:xfrm>
            <a:custGeom>
              <a:rect b="b" l="l" r="r" t="t"/>
              <a:pathLst>
                <a:path extrusionOk="0" h="7348" w="4675">
                  <a:moveTo>
                    <a:pt x="4183" y="1"/>
                  </a:moveTo>
                  <a:cubicBezTo>
                    <a:pt x="4166" y="1"/>
                    <a:pt x="4104" y="58"/>
                    <a:pt x="4082" y="96"/>
                  </a:cubicBezTo>
                  <a:cubicBezTo>
                    <a:pt x="2785" y="2346"/>
                    <a:pt x="1497" y="4601"/>
                    <a:pt x="184" y="6841"/>
                  </a:cubicBezTo>
                  <a:cubicBezTo>
                    <a:pt x="0" y="7154"/>
                    <a:pt x="247" y="7166"/>
                    <a:pt x="375" y="7275"/>
                  </a:cubicBezTo>
                  <a:cubicBezTo>
                    <a:pt x="435" y="7327"/>
                    <a:pt x="480" y="7347"/>
                    <a:pt x="515" y="7347"/>
                  </a:cubicBezTo>
                  <a:cubicBezTo>
                    <a:pt x="608" y="7347"/>
                    <a:pt x="631" y="7202"/>
                    <a:pt x="680" y="7117"/>
                  </a:cubicBezTo>
                  <a:cubicBezTo>
                    <a:pt x="1700" y="5395"/>
                    <a:pt x="2722" y="3674"/>
                    <a:pt x="3737" y="1949"/>
                  </a:cubicBezTo>
                  <a:cubicBezTo>
                    <a:pt x="4053" y="1413"/>
                    <a:pt x="4354" y="869"/>
                    <a:pt x="4675" y="307"/>
                  </a:cubicBezTo>
                  <a:cubicBezTo>
                    <a:pt x="4522" y="209"/>
                    <a:pt x="4357" y="100"/>
                    <a:pt x="4185" y="2"/>
                  </a:cubicBezTo>
                  <a:cubicBezTo>
                    <a:pt x="4185" y="1"/>
                    <a:pt x="4184" y="1"/>
                    <a:pt x="41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28"/>
            <p:cNvSpPr/>
            <p:nvPr/>
          </p:nvSpPr>
          <p:spPr>
            <a:xfrm>
              <a:off x="2165425" y="3728350"/>
              <a:ext cx="115350" cy="183125"/>
            </a:xfrm>
            <a:custGeom>
              <a:rect b="b" l="l" r="r" t="t"/>
              <a:pathLst>
                <a:path extrusionOk="0" h="7325" w="4614">
                  <a:moveTo>
                    <a:pt x="498" y="0"/>
                  </a:moveTo>
                  <a:cubicBezTo>
                    <a:pt x="400" y="0"/>
                    <a:pt x="319" y="199"/>
                    <a:pt x="210" y="202"/>
                  </a:cubicBezTo>
                  <a:cubicBezTo>
                    <a:pt x="0" y="204"/>
                    <a:pt x="14" y="338"/>
                    <a:pt x="93" y="475"/>
                  </a:cubicBezTo>
                  <a:cubicBezTo>
                    <a:pt x="1409" y="2712"/>
                    <a:pt x="2725" y="4950"/>
                    <a:pt x="4047" y="7183"/>
                  </a:cubicBezTo>
                  <a:cubicBezTo>
                    <a:pt x="4083" y="7244"/>
                    <a:pt x="4191" y="7325"/>
                    <a:pt x="4237" y="7325"/>
                  </a:cubicBezTo>
                  <a:cubicBezTo>
                    <a:pt x="4242" y="7325"/>
                    <a:pt x="4246" y="7324"/>
                    <a:pt x="4249" y="7323"/>
                  </a:cubicBezTo>
                  <a:cubicBezTo>
                    <a:pt x="4385" y="7255"/>
                    <a:pt x="4500" y="7146"/>
                    <a:pt x="4613" y="7059"/>
                  </a:cubicBezTo>
                  <a:cubicBezTo>
                    <a:pt x="4569" y="6970"/>
                    <a:pt x="4542" y="6907"/>
                    <a:pt x="4510" y="6850"/>
                  </a:cubicBezTo>
                  <a:cubicBezTo>
                    <a:pt x="3214" y="4599"/>
                    <a:pt x="1924" y="2346"/>
                    <a:pt x="616" y="102"/>
                  </a:cubicBezTo>
                  <a:cubicBezTo>
                    <a:pt x="573" y="27"/>
                    <a:pt x="534" y="0"/>
                    <a:pt x="4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28"/>
            <p:cNvSpPr/>
            <p:nvPr/>
          </p:nvSpPr>
          <p:spPr>
            <a:xfrm>
              <a:off x="2492425" y="4124675"/>
              <a:ext cx="187500" cy="114325"/>
            </a:xfrm>
            <a:custGeom>
              <a:rect b="b" l="l" r="r" t="t"/>
              <a:pathLst>
                <a:path extrusionOk="0" h="4573" w="7500">
                  <a:moveTo>
                    <a:pt x="345" y="1"/>
                  </a:moveTo>
                  <a:cubicBezTo>
                    <a:pt x="253" y="116"/>
                    <a:pt x="143" y="222"/>
                    <a:pt x="77" y="349"/>
                  </a:cubicBezTo>
                  <a:cubicBezTo>
                    <a:pt x="0" y="491"/>
                    <a:pt x="133" y="523"/>
                    <a:pt x="229" y="580"/>
                  </a:cubicBezTo>
                  <a:cubicBezTo>
                    <a:pt x="2454" y="1891"/>
                    <a:pt x="4676" y="3207"/>
                    <a:pt x="6903" y="4518"/>
                  </a:cubicBezTo>
                  <a:cubicBezTo>
                    <a:pt x="6969" y="4556"/>
                    <a:pt x="7020" y="4572"/>
                    <a:pt x="7060" y="4572"/>
                  </a:cubicBezTo>
                  <a:cubicBezTo>
                    <a:pt x="7223" y="4572"/>
                    <a:pt x="7203" y="4302"/>
                    <a:pt x="7310" y="4215"/>
                  </a:cubicBezTo>
                  <a:cubicBezTo>
                    <a:pt x="7499" y="4060"/>
                    <a:pt x="7355" y="4020"/>
                    <a:pt x="7244" y="3956"/>
                  </a:cubicBezTo>
                  <a:cubicBezTo>
                    <a:pt x="5686" y="3055"/>
                    <a:pt x="4132" y="2148"/>
                    <a:pt x="2572" y="1250"/>
                  </a:cubicBezTo>
                  <a:cubicBezTo>
                    <a:pt x="1846" y="833"/>
                    <a:pt x="1113" y="430"/>
                    <a:pt x="3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28"/>
            <p:cNvSpPr/>
            <p:nvPr/>
          </p:nvSpPr>
          <p:spPr>
            <a:xfrm>
              <a:off x="2793875" y="3713025"/>
              <a:ext cx="123975" cy="74750"/>
            </a:xfrm>
            <a:custGeom>
              <a:rect b="b" l="l" r="r" t="t"/>
              <a:pathLst>
                <a:path extrusionOk="0" h="2990" w="4959">
                  <a:moveTo>
                    <a:pt x="4958" y="7"/>
                  </a:moveTo>
                  <a:lnTo>
                    <a:pt x="4958" y="7"/>
                  </a:lnTo>
                  <a:cubicBezTo>
                    <a:pt x="4872" y="16"/>
                    <a:pt x="4771" y="1"/>
                    <a:pt x="4699" y="39"/>
                  </a:cubicBezTo>
                  <a:cubicBezTo>
                    <a:pt x="3234" y="825"/>
                    <a:pt x="1772" y="1614"/>
                    <a:pt x="318" y="2417"/>
                  </a:cubicBezTo>
                  <a:cubicBezTo>
                    <a:pt x="267" y="2445"/>
                    <a:pt x="0" y="2442"/>
                    <a:pt x="159" y="2646"/>
                  </a:cubicBezTo>
                  <a:cubicBezTo>
                    <a:pt x="254" y="2770"/>
                    <a:pt x="367" y="2881"/>
                    <a:pt x="465" y="2989"/>
                  </a:cubicBezTo>
                  <a:cubicBezTo>
                    <a:pt x="529" y="2949"/>
                    <a:pt x="552" y="2934"/>
                    <a:pt x="576" y="2919"/>
                  </a:cubicBezTo>
                  <a:cubicBezTo>
                    <a:pt x="2013" y="2033"/>
                    <a:pt x="3452" y="1150"/>
                    <a:pt x="4884" y="256"/>
                  </a:cubicBezTo>
                  <a:cubicBezTo>
                    <a:pt x="4940" y="223"/>
                    <a:pt x="4934" y="91"/>
                    <a:pt x="4958"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28"/>
            <p:cNvSpPr/>
            <p:nvPr/>
          </p:nvSpPr>
          <p:spPr>
            <a:xfrm>
              <a:off x="1804075" y="3711800"/>
              <a:ext cx="123750" cy="74575"/>
            </a:xfrm>
            <a:custGeom>
              <a:rect b="b" l="l" r="r" t="t"/>
              <a:pathLst>
                <a:path extrusionOk="0" h="2983" w="4950">
                  <a:moveTo>
                    <a:pt x="149" y="0"/>
                  </a:moveTo>
                  <a:cubicBezTo>
                    <a:pt x="97" y="34"/>
                    <a:pt x="0" y="88"/>
                    <a:pt x="6" y="95"/>
                  </a:cubicBezTo>
                  <a:cubicBezTo>
                    <a:pt x="47" y="186"/>
                    <a:pt x="84" y="301"/>
                    <a:pt x="160" y="350"/>
                  </a:cubicBezTo>
                  <a:cubicBezTo>
                    <a:pt x="1509" y="1198"/>
                    <a:pt x="2871" y="2029"/>
                    <a:pt x="4214" y="2889"/>
                  </a:cubicBezTo>
                  <a:cubicBezTo>
                    <a:pt x="4317" y="2954"/>
                    <a:pt x="4401" y="2982"/>
                    <a:pt x="4473" y="2982"/>
                  </a:cubicBezTo>
                  <a:cubicBezTo>
                    <a:pt x="4617" y="2982"/>
                    <a:pt x="4710" y="2871"/>
                    <a:pt x="4791" y="2725"/>
                  </a:cubicBezTo>
                  <a:cubicBezTo>
                    <a:pt x="4950" y="2438"/>
                    <a:pt x="4628" y="2453"/>
                    <a:pt x="4508" y="2380"/>
                  </a:cubicBezTo>
                  <a:cubicBezTo>
                    <a:pt x="3896" y="2007"/>
                    <a:pt x="3278" y="1642"/>
                    <a:pt x="2648" y="1301"/>
                  </a:cubicBezTo>
                  <a:cubicBezTo>
                    <a:pt x="1828" y="858"/>
                    <a:pt x="994" y="439"/>
                    <a:pt x="1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28"/>
            <p:cNvSpPr/>
            <p:nvPr/>
          </p:nvSpPr>
          <p:spPr>
            <a:xfrm>
              <a:off x="2616050" y="3487525"/>
              <a:ext cx="77825" cy="121150"/>
            </a:xfrm>
            <a:custGeom>
              <a:rect b="b" l="l" r="r" t="t"/>
              <a:pathLst>
                <a:path extrusionOk="0" h="4846" w="3113">
                  <a:moveTo>
                    <a:pt x="3008" y="0"/>
                  </a:moveTo>
                  <a:cubicBezTo>
                    <a:pt x="3008" y="0"/>
                    <a:pt x="3008" y="0"/>
                    <a:pt x="3007" y="0"/>
                  </a:cubicBezTo>
                  <a:cubicBezTo>
                    <a:pt x="2919" y="43"/>
                    <a:pt x="2805" y="83"/>
                    <a:pt x="2757" y="160"/>
                  </a:cubicBezTo>
                  <a:cubicBezTo>
                    <a:pt x="1902" y="1523"/>
                    <a:pt x="1065" y="2897"/>
                    <a:pt x="199" y="4253"/>
                  </a:cubicBezTo>
                  <a:cubicBezTo>
                    <a:pt x="1" y="4564"/>
                    <a:pt x="216" y="4667"/>
                    <a:pt x="388" y="4791"/>
                  </a:cubicBezTo>
                  <a:cubicBezTo>
                    <a:pt x="441" y="4830"/>
                    <a:pt x="484" y="4846"/>
                    <a:pt x="519" y="4846"/>
                  </a:cubicBezTo>
                  <a:cubicBezTo>
                    <a:pt x="647" y="4846"/>
                    <a:pt x="666" y="4636"/>
                    <a:pt x="704" y="4575"/>
                  </a:cubicBezTo>
                  <a:cubicBezTo>
                    <a:pt x="1097" y="3929"/>
                    <a:pt x="1466" y="3269"/>
                    <a:pt x="1825" y="2601"/>
                  </a:cubicBezTo>
                  <a:cubicBezTo>
                    <a:pt x="2261" y="1793"/>
                    <a:pt x="2679" y="976"/>
                    <a:pt x="3113" y="144"/>
                  </a:cubicBezTo>
                  <a:cubicBezTo>
                    <a:pt x="3075" y="91"/>
                    <a:pt x="3020" y="0"/>
                    <a:pt x="3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28"/>
            <p:cNvSpPr/>
            <p:nvPr/>
          </p:nvSpPr>
          <p:spPr>
            <a:xfrm>
              <a:off x="2029800" y="3487850"/>
              <a:ext cx="74550" cy="121125"/>
            </a:xfrm>
            <a:custGeom>
              <a:rect b="b" l="l" r="r" t="t"/>
              <a:pathLst>
                <a:path extrusionOk="0" h="4845" w="2982">
                  <a:moveTo>
                    <a:pt x="0" y="1"/>
                  </a:moveTo>
                  <a:cubicBezTo>
                    <a:pt x="11" y="87"/>
                    <a:pt x="0" y="187"/>
                    <a:pt x="38" y="259"/>
                  </a:cubicBezTo>
                  <a:cubicBezTo>
                    <a:pt x="824" y="1723"/>
                    <a:pt x="1613" y="3186"/>
                    <a:pt x="2416" y="4641"/>
                  </a:cubicBezTo>
                  <a:cubicBezTo>
                    <a:pt x="2437" y="4681"/>
                    <a:pt x="2442" y="4845"/>
                    <a:pt x="2535" y="4845"/>
                  </a:cubicBezTo>
                  <a:cubicBezTo>
                    <a:pt x="2563" y="4845"/>
                    <a:pt x="2599" y="4830"/>
                    <a:pt x="2646" y="4793"/>
                  </a:cubicBezTo>
                  <a:cubicBezTo>
                    <a:pt x="2767" y="4697"/>
                    <a:pt x="2876" y="4585"/>
                    <a:pt x="2981" y="4488"/>
                  </a:cubicBezTo>
                  <a:cubicBezTo>
                    <a:pt x="2940" y="4421"/>
                    <a:pt x="2926" y="4396"/>
                    <a:pt x="2914" y="4375"/>
                  </a:cubicBezTo>
                  <a:cubicBezTo>
                    <a:pt x="2028" y="2938"/>
                    <a:pt x="1143" y="1500"/>
                    <a:pt x="249" y="68"/>
                  </a:cubicBezTo>
                  <a:cubicBezTo>
                    <a:pt x="216" y="13"/>
                    <a:pt x="84" y="2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28"/>
            <p:cNvSpPr/>
            <p:nvPr/>
          </p:nvSpPr>
          <p:spPr>
            <a:xfrm>
              <a:off x="1804075" y="4302000"/>
              <a:ext cx="124425" cy="75125"/>
            </a:xfrm>
            <a:custGeom>
              <a:rect b="b" l="l" r="r" t="t"/>
              <a:pathLst>
                <a:path extrusionOk="0" h="3005" w="4977">
                  <a:moveTo>
                    <a:pt x="4509" y="1"/>
                  </a:moveTo>
                  <a:cubicBezTo>
                    <a:pt x="4471" y="1"/>
                    <a:pt x="4428" y="14"/>
                    <a:pt x="4375" y="46"/>
                  </a:cubicBezTo>
                  <a:cubicBezTo>
                    <a:pt x="2944" y="918"/>
                    <a:pt x="1521" y="1798"/>
                    <a:pt x="98" y="2683"/>
                  </a:cubicBezTo>
                  <a:cubicBezTo>
                    <a:pt x="43" y="2717"/>
                    <a:pt x="12" y="2819"/>
                    <a:pt x="5" y="2894"/>
                  </a:cubicBezTo>
                  <a:cubicBezTo>
                    <a:pt x="0" y="2926"/>
                    <a:pt x="84" y="2968"/>
                    <a:pt x="125" y="3004"/>
                  </a:cubicBezTo>
                  <a:cubicBezTo>
                    <a:pt x="186" y="2974"/>
                    <a:pt x="222" y="2956"/>
                    <a:pt x="256" y="2935"/>
                  </a:cubicBezTo>
                  <a:cubicBezTo>
                    <a:pt x="1730" y="2135"/>
                    <a:pt x="3202" y="1337"/>
                    <a:pt x="4669" y="528"/>
                  </a:cubicBezTo>
                  <a:cubicBezTo>
                    <a:pt x="4733" y="494"/>
                    <a:pt x="4977" y="470"/>
                    <a:pt x="4799" y="294"/>
                  </a:cubicBezTo>
                  <a:cubicBezTo>
                    <a:pt x="4707" y="203"/>
                    <a:pt x="4655" y="1"/>
                    <a:pt x="45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28"/>
            <p:cNvSpPr/>
            <p:nvPr/>
          </p:nvSpPr>
          <p:spPr>
            <a:xfrm>
              <a:off x="2793950" y="4302050"/>
              <a:ext cx="124400" cy="74825"/>
            </a:xfrm>
            <a:custGeom>
              <a:rect b="b" l="l" r="r" t="t"/>
              <a:pathLst>
                <a:path extrusionOk="0" h="2993" w="4976">
                  <a:moveTo>
                    <a:pt x="449" y="0"/>
                  </a:moveTo>
                  <a:cubicBezTo>
                    <a:pt x="302" y="0"/>
                    <a:pt x="256" y="213"/>
                    <a:pt x="161" y="304"/>
                  </a:cubicBezTo>
                  <a:cubicBezTo>
                    <a:pt x="0" y="457"/>
                    <a:pt x="210" y="475"/>
                    <a:pt x="273" y="510"/>
                  </a:cubicBezTo>
                  <a:cubicBezTo>
                    <a:pt x="1753" y="1324"/>
                    <a:pt x="3235" y="2133"/>
                    <a:pt x="4718" y="2942"/>
                  </a:cubicBezTo>
                  <a:cubicBezTo>
                    <a:pt x="4769" y="2969"/>
                    <a:pt x="4820" y="2993"/>
                    <a:pt x="4864" y="2993"/>
                  </a:cubicBezTo>
                  <a:cubicBezTo>
                    <a:pt x="4923" y="2993"/>
                    <a:pt x="4967" y="2950"/>
                    <a:pt x="4976" y="2812"/>
                  </a:cubicBezTo>
                  <a:cubicBezTo>
                    <a:pt x="4953" y="2782"/>
                    <a:pt x="4931" y="2725"/>
                    <a:pt x="4890" y="2702"/>
                  </a:cubicBezTo>
                  <a:cubicBezTo>
                    <a:pt x="3454" y="1812"/>
                    <a:pt x="2020" y="922"/>
                    <a:pt x="578" y="44"/>
                  </a:cubicBezTo>
                  <a:cubicBezTo>
                    <a:pt x="527" y="13"/>
                    <a:pt x="485" y="0"/>
                    <a:pt x="4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28"/>
            <p:cNvSpPr/>
            <p:nvPr/>
          </p:nvSpPr>
          <p:spPr>
            <a:xfrm>
              <a:off x="2026550" y="4480250"/>
              <a:ext cx="78050" cy="121550"/>
            </a:xfrm>
            <a:custGeom>
              <a:rect b="b" l="l" r="r" t="t"/>
              <a:pathLst>
                <a:path extrusionOk="0" h="4862" w="3122">
                  <a:moveTo>
                    <a:pt x="2659" y="1"/>
                  </a:moveTo>
                  <a:cubicBezTo>
                    <a:pt x="2541" y="1"/>
                    <a:pt x="2528" y="189"/>
                    <a:pt x="2499" y="240"/>
                  </a:cubicBezTo>
                  <a:cubicBezTo>
                    <a:pt x="1712" y="1658"/>
                    <a:pt x="946" y="3088"/>
                    <a:pt x="182" y="4518"/>
                  </a:cubicBezTo>
                  <a:cubicBezTo>
                    <a:pt x="129" y="4618"/>
                    <a:pt x="0" y="4753"/>
                    <a:pt x="151" y="4840"/>
                  </a:cubicBezTo>
                  <a:cubicBezTo>
                    <a:pt x="176" y="4855"/>
                    <a:pt x="200" y="4862"/>
                    <a:pt x="223" y="4862"/>
                  </a:cubicBezTo>
                  <a:cubicBezTo>
                    <a:pt x="305" y="4862"/>
                    <a:pt x="375" y="4781"/>
                    <a:pt x="436" y="4683"/>
                  </a:cubicBezTo>
                  <a:cubicBezTo>
                    <a:pt x="930" y="3892"/>
                    <a:pt x="1450" y="3114"/>
                    <a:pt x="1943" y="2322"/>
                  </a:cubicBezTo>
                  <a:cubicBezTo>
                    <a:pt x="2344" y="1680"/>
                    <a:pt x="2720" y="1024"/>
                    <a:pt x="3121" y="349"/>
                  </a:cubicBezTo>
                  <a:cubicBezTo>
                    <a:pt x="3000" y="243"/>
                    <a:pt x="2891" y="112"/>
                    <a:pt x="2752" y="31"/>
                  </a:cubicBezTo>
                  <a:cubicBezTo>
                    <a:pt x="2715" y="10"/>
                    <a:pt x="2684" y="1"/>
                    <a:pt x="26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28"/>
            <p:cNvSpPr/>
            <p:nvPr/>
          </p:nvSpPr>
          <p:spPr>
            <a:xfrm>
              <a:off x="2616025" y="4480275"/>
              <a:ext cx="80525" cy="121950"/>
            </a:xfrm>
            <a:custGeom>
              <a:rect b="b" l="l" r="r" t="t"/>
              <a:pathLst>
                <a:path extrusionOk="0" h="4878" w="3221">
                  <a:moveTo>
                    <a:pt x="521" y="0"/>
                  </a:moveTo>
                  <a:cubicBezTo>
                    <a:pt x="487" y="0"/>
                    <a:pt x="445" y="15"/>
                    <a:pt x="393" y="51"/>
                  </a:cubicBezTo>
                  <a:cubicBezTo>
                    <a:pt x="221" y="173"/>
                    <a:pt x="1" y="273"/>
                    <a:pt x="197" y="589"/>
                  </a:cubicBezTo>
                  <a:cubicBezTo>
                    <a:pt x="985" y="1848"/>
                    <a:pt x="1743" y="3128"/>
                    <a:pt x="2520" y="4393"/>
                  </a:cubicBezTo>
                  <a:cubicBezTo>
                    <a:pt x="2629" y="4571"/>
                    <a:pt x="2789" y="4720"/>
                    <a:pt x="2923" y="4877"/>
                  </a:cubicBezTo>
                  <a:cubicBezTo>
                    <a:pt x="3221" y="4774"/>
                    <a:pt x="3056" y="4619"/>
                    <a:pt x="3002" y="4516"/>
                  </a:cubicBezTo>
                  <a:cubicBezTo>
                    <a:pt x="2245" y="3096"/>
                    <a:pt x="1486" y="1678"/>
                    <a:pt x="706" y="272"/>
                  </a:cubicBezTo>
                  <a:cubicBezTo>
                    <a:pt x="673" y="212"/>
                    <a:pt x="651" y="0"/>
                    <a:pt x="5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28"/>
            <p:cNvSpPr/>
            <p:nvPr/>
          </p:nvSpPr>
          <p:spPr>
            <a:xfrm>
              <a:off x="2695650" y="4244500"/>
              <a:ext cx="74575" cy="48100"/>
            </a:xfrm>
            <a:custGeom>
              <a:rect b="b" l="l" r="r" t="t"/>
              <a:pathLst>
                <a:path extrusionOk="0" h="1924" w="2983">
                  <a:moveTo>
                    <a:pt x="473" y="0"/>
                  </a:moveTo>
                  <a:cubicBezTo>
                    <a:pt x="394" y="0"/>
                    <a:pt x="352" y="66"/>
                    <a:pt x="333" y="152"/>
                  </a:cubicBezTo>
                  <a:cubicBezTo>
                    <a:pt x="307" y="279"/>
                    <a:pt x="1" y="374"/>
                    <a:pt x="236" y="519"/>
                  </a:cubicBezTo>
                  <a:cubicBezTo>
                    <a:pt x="1007" y="995"/>
                    <a:pt x="1795" y="1445"/>
                    <a:pt x="2610" y="1924"/>
                  </a:cubicBezTo>
                  <a:cubicBezTo>
                    <a:pt x="2689" y="1801"/>
                    <a:pt x="2771" y="1654"/>
                    <a:pt x="2871" y="1523"/>
                  </a:cubicBezTo>
                  <a:cubicBezTo>
                    <a:pt x="2983" y="1379"/>
                    <a:pt x="2820" y="1340"/>
                    <a:pt x="2774" y="1313"/>
                  </a:cubicBezTo>
                  <a:cubicBezTo>
                    <a:pt x="2055" y="885"/>
                    <a:pt x="1324" y="474"/>
                    <a:pt x="606" y="46"/>
                  </a:cubicBezTo>
                  <a:cubicBezTo>
                    <a:pt x="553" y="14"/>
                    <a:pt x="509" y="0"/>
                    <a:pt x="4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28"/>
            <p:cNvSpPr/>
            <p:nvPr/>
          </p:nvSpPr>
          <p:spPr>
            <a:xfrm>
              <a:off x="2113000" y="4383225"/>
              <a:ext cx="49175" cy="67425"/>
            </a:xfrm>
            <a:custGeom>
              <a:rect b="b" l="l" r="r" t="t"/>
              <a:pathLst>
                <a:path extrusionOk="0" h="2697" w="1967">
                  <a:moveTo>
                    <a:pt x="1490" y="1"/>
                  </a:moveTo>
                  <a:cubicBezTo>
                    <a:pt x="1375" y="1"/>
                    <a:pt x="1322" y="140"/>
                    <a:pt x="1272" y="225"/>
                  </a:cubicBezTo>
                  <a:cubicBezTo>
                    <a:pt x="903" y="856"/>
                    <a:pt x="565" y="1505"/>
                    <a:pt x="178" y="2123"/>
                  </a:cubicBezTo>
                  <a:cubicBezTo>
                    <a:pt x="0" y="2406"/>
                    <a:pt x="17" y="2519"/>
                    <a:pt x="336" y="2651"/>
                  </a:cubicBezTo>
                  <a:cubicBezTo>
                    <a:pt x="412" y="2683"/>
                    <a:pt x="471" y="2696"/>
                    <a:pt x="519" y="2696"/>
                  </a:cubicBezTo>
                  <a:cubicBezTo>
                    <a:pt x="740" y="2696"/>
                    <a:pt x="691" y="2400"/>
                    <a:pt x="768" y="2283"/>
                  </a:cubicBezTo>
                  <a:cubicBezTo>
                    <a:pt x="1183" y="1651"/>
                    <a:pt x="1560" y="995"/>
                    <a:pt x="1967" y="321"/>
                  </a:cubicBezTo>
                  <a:cubicBezTo>
                    <a:pt x="1827" y="212"/>
                    <a:pt x="1714" y="89"/>
                    <a:pt x="1576" y="23"/>
                  </a:cubicBezTo>
                  <a:cubicBezTo>
                    <a:pt x="1544" y="8"/>
                    <a:pt x="1516" y="1"/>
                    <a:pt x="14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28"/>
            <p:cNvSpPr/>
            <p:nvPr/>
          </p:nvSpPr>
          <p:spPr>
            <a:xfrm>
              <a:off x="2557025" y="4377225"/>
              <a:ext cx="54100" cy="74225"/>
            </a:xfrm>
            <a:custGeom>
              <a:rect b="b" l="l" r="r" t="t"/>
              <a:pathLst>
                <a:path extrusionOk="0" h="2969" w="2164">
                  <a:moveTo>
                    <a:pt x="512" y="1"/>
                  </a:moveTo>
                  <a:lnTo>
                    <a:pt x="512" y="1"/>
                  </a:lnTo>
                  <a:cubicBezTo>
                    <a:pt x="539" y="452"/>
                    <a:pt x="1" y="302"/>
                    <a:pt x="233" y="702"/>
                  </a:cubicBezTo>
                  <a:cubicBezTo>
                    <a:pt x="645" y="1415"/>
                    <a:pt x="1043" y="2134"/>
                    <a:pt x="1466" y="2842"/>
                  </a:cubicBezTo>
                  <a:cubicBezTo>
                    <a:pt x="1521" y="2935"/>
                    <a:pt x="1573" y="2968"/>
                    <a:pt x="1622" y="2968"/>
                  </a:cubicBezTo>
                  <a:cubicBezTo>
                    <a:pt x="1735" y="2968"/>
                    <a:pt x="1836" y="2792"/>
                    <a:pt x="1947" y="2770"/>
                  </a:cubicBezTo>
                  <a:cubicBezTo>
                    <a:pt x="2164" y="2728"/>
                    <a:pt x="2063" y="2643"/>
                    <a:pt x="1988" y="2520"/>
                  </a:cubicBezTo>
                  <a:cubicBezTo>
                    <a:pt x="1705" y="2059"/>
                    <a:pt x="1444" y="1585"/>
                    <a:pt x="1172" y="1116"/>
                  </a:cubicBezTo>
                  <a:cubicBezTo>
                    <a:pt x="992" y="807"/>
                    <a:pt x="807" y="500"/>
                    <a:pt x="5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28"/>
            <p:cNvSpPr/>
            <p:nvPr/>
          </p:nvSpPr>
          <p:spPr>
            <a:xfrm>
              <a:off x="1951825" y="3796350"/>
              <a:ext cx="74700" cy="48075"/>
            </a:xfrm>
            <a:custGeom>
              <a:rect b="b" l="l" r="r" t="t"/>
              <a:pathLst>
                <a:path extrusionOk="0" h="1923" w="2988">
                  <a:moveTo>
                    <a:pt x="379" y="0"/>
                  </a:moveTo>
                  <a:cubicBezTo>
                    <a:pt x="299" y="122"/>
                    <a:pt x="219" y="270"/>
                    <a:pt x="117" y="399"/>
                  </a:cubicBezTo>
                  <a:cubicBezTo>
                    <a:pt x="1" y="544"/>
                    <a:pt x="168" y="583"/>
                    <a:pt x="212" y="610"/>
                  </a:cubicBezTo>
                  <a:cubicBezTo>
                    <a:pt x="932" y="1037"/>
                    <a:pt x="1661" y="1447"/>
                    <a:pt x="2379" y="1877"/>
                  </a:cubicBezTo>
                  <a:cubicBezTo>
                    <a:pt x="2433" y="1909"/>
                    <a:pt x="2478" y="1923"/>
                    <a:pt x="2514" y="1923"/>
                  </a:cubicBezTo>
                  <a:cubicBezTo>
                    <a:pt x="2593" y="1923"/>
                    <a:pt x="2636" y="1859"/>
                    <a:pt x="2653" y="1774"/>
                  </a:cubicBezTo>
                  <a:cubicBezTo>
                    <a:pt x="2681" y="1645"/>
                    <a:pt x="2987" y="1550"/>
                    <a:pt x="2754" y="1406"/>
                  </a:cubicBezTo>
                  <a:cubicBezTo>
                    <a:pt x="1983" y="929"/>
                    <a:pt x="1195" y="480"/>
                    <a:pt x="3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28"/>
            <p:cNvSpPr/>
            <p:nvPr/>
          </p:nvSpPr>
          <p:spPr>
            <a:xfrm>
              <a:off x="2697825" y="3797325"/>
              <a:ext cx="74925" cy="46550"/>
            </a:xfrm>
            <a:custGeom>
              <a:rect b="b" l="l" r="r" t="t"/>
              <a:pathLst>
                <a:path extrusionOk="0" h="1862" w="2997">
                  <a:moveTo>
                    <a:pt x="2506" y="1"/>
                  </a:moveTo>
                  <a:cubicBezTo>
                    <a:pt x="2447" y="1"/>
                    <a:pt x="2368" y="33"/>
                    <a:pt x="2255" y="116"/>
                  </a:cubicBezTo>
                  <a:cubicBezTo>
                    <a:pt x="1669" y="544"/>
                    <a:pt x="998" y="857"/>
                    <a:pt x="365" y="1219"/>
                  </a:cubicBezTo>
                  <a:cubicBezTo>
                    <a:pt x="222" y="1300"/>
                    <a:pt x="0" y="1327"/>
                    <a:pt x="135" y="1587"/>
                  </a:cubicBezTo>
                  <a:cubicBezTo>
                    <a:pt x="220" y="1749"/>
                    <a:pt x="301" y="1861"/>
                    <a:pt x="433" y="1861"/>
                  </a:cubicBezTo>
                  <a:cubicBezTo>
                    <a:pt x="502" y="1861"/>
                    <a:pt x="584" y="1831"/>
                    <a:pt x="688" y="1761"/>
                  </a:cubicBezTo>
                  <a:cubicBezTo>
                    <a:pt x="1226" y="1400"/>
                    <a:pt x="1796" y="1087"/>
                    <a:pt x="2352" y="754"/>
                  </a:cubicBezTo>
                  <a:cubicBezTo>
                    <a:pt x="2519" y="653"/>
                    <a:pt x="2685" y="554"/>
                    <a:pt x="2997" y="368"/>
                  </a:cubicBezTo>
                  <a:lnTo>
                    <a:pt x="2997" y="368"/>
                  </a:lnTo>
                  <a:cubicBezTo>
                    <a:pt x="2987" y="369"/>
                    <a:pt x="2977" y="369"/>
                    <a:pt x="2968" y="369"/>
                  </a:cubicBezTo>
                  <a:cubicBezTo>
                    <a:pt x="2686" y="369"/>
                    <a:pt x="2709" y="1"/>
                    <a:pt x="25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28"/>
            <p:cNvSpPr/>
            <p:nvPr/>
          </p:nvSpPr>
          <p:spPr>
            <a:xfrm>
              <a:off x="2112325" y="3638600"/>
              <a:ext cx="49875" cy="67375"/>
            </a:xfrm>
            <a:custGeom>
              <a:rect b="b" l="l" r="r" t="t"/>
              <a:pathLst>
                <a:path extrusionOk="0" h="2695" w="1995">
                  <a:moveTo>
                    <a:pt x="539" y="1"/>
                  </a:moveTo>
                  <a:cubicBezTo>
                    <a:pt x="494" y="1"/>
                    <a:pt x="265" y="126"/>
                    <a:pt x="126" y="169"/>
                  </a:cubicBezTo>
                  <a:cubicBezTo>
                    <a:pt x="0" y="208"/>
                    <a:pt x="23" y="260"/>
                    <a:pt x="74" y="347"/>
                  </a:cubicBezTo>
                  <a:cubicBezTo>
                    <a:pt x="495" y="1072"/>
                    <a:pt x="908" y="1800"/>
                    <a:pt x="1338" y="2520"/>
                  </a:cubicBezTo>
                  <a:cubicBezTo>
                    <a:pt x="1374" y="2580"/>
                    <a:pt x="1424" y="2695"/>
                    <a:pt x="1518" y="2695"/>
                  </a:cubicBezTo>
                  <a:cubicBezTo>
                    <a:pt x="1550" y="2695"/>
                    <a:pt x="1586" y="2682"/>
                    <a:pt x="1628" y="2650"/>
                  </a:cubicBezTo>
                  <a:cubicBezTo>
                    <a:pt x="1751" y="2558"/>
                    <a:pt x="1870" y="2460"/>
                    <a:pt x="1995" y="2361"/>
                  </a:cubicBezTo>
                  <a:cubicBezTo>
                    <a:pt x="1499" y="1541"/>
                    <a:pt x="1033" y="764"/>
                    <a:pt x="546" y="3"/>
                  </a:cubicBezTo>
                  <a:cubicBezTo>
                    <a:pt x="545" y="1"/>
                    <a:pt x="543" y="1"/>
                    <a:pt x="5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28"/>
            <p:cNvSpPr/>
            <p:nvPr/>
          </p:nvSpPr>
          <p:spPr>
            <a:xfrm>
              <a:off x="2559675" y="3637150"/>
              <a:ext cx="49550" cy="69050"/>
            </a:xfrm>
            <a:custGeom>
              <a:rect b="b" l="l" r="r" t="t"/>
              <a:pathLst>
                <a:path extrusionOk="0" h="2762" w="1982">
                  <a:moveTo>
                    <a:pt x="1491" y="0"/>
                  </a:moveTo>
                  <a:cubicBezTo>
                    <a:pt x="1417" y="0"/>
                    <a:pt x="1390" y="102"/>
                    <a:pt x="1370" y="137"/>
                  </a:cubicBezTo>
                  <a:cubicBezTo>
                    <a:pt x="941" y="855"/>
                    <a:pt x="531" y="1585"/>
                    <a:pt x="103" y="2304"/>
                  </a:cubicBezTo>
                  <a:cubicBezTo>
                    <a:pt x="1" y="2475"/>
                    <a:pt x="86" y="2549"/>
                    <a:pt x="211" y="2577"/>
                  </a:cubicBezTo>
                  <a:cubicBezTo>
                    <a:pt x="303" y="2598"/>
                    <a:pt x="378" y="2762"/>
                    <a:pt x="468" y="2762"/>
                  </a:cubicBezTo>
                  <a:cubicBezTo>
                    <a:pt x="502" y="2762"/>
                    <a:pt x="538" y="2738"/>
                    <a:pt x="578" y="2673"/>
                  </a:cubicBezTo>
                  <a:cubicBezTo>
                    <a:pt x="1055" y="1903"/>
                    <a:pt x="1504" y="1115"/>
                    <a:pt x="1982" y="301"/>
                  </a:cubicBezTo>
                  <a:cubicBezTo>
                    <a:pt x="1858" y="221"/>
                    <a:pt x="1711" y="138"/>
                    <a:pt x="1580" y="38"/>
                  </a:cubicBezTo>
                  <a:cubicBezTo>
                    <a:pt x="1545" y="11"/>
                    <a:pt x="1516" y="0"/>
                    <a:pt x="14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28"/>
            <p:cNvSpPr/>
            <p:nvPr/>
          </p:nvSpPr>
          <p:spPr>
            <a:xfrm>
              <a:off x="1953625" y="4245275"/>
              <a:ext cx="71150" cy="46650"/>
            </a:xfrm>
            <a:custGeom>
              <a:rect b="b" l="l" r="r" t="t"/>
              <a:pathLst>
                <a:path extrusionOk="0" h="1866" w="2846">
                  <a:moveTo>
                    <a:pt x="2399" y="0"/>
                  </a:moveTo>
                  <a:cubicBezTo>
                    <a:pt x="2325" y="0"/>
                    <a:pt x="2238" y="36"/>
                    <a:pt x="2128" y="107"/>
                  </a:cubicBezTo>
                  <a:cubicBezTo>
                    <a:pt x="1629" y="427"/>
                    <a:pt x="1098" y="699"/>
                    <a:pt x="587" y="1000"/>
                  </a:cubicBezTo>
                  <a:cubicBezTo>
                    <a:pt x="378" y="1123"/>
                    <a:pt x="181" y="1271"/>
                    <a:pt x="0" y="1393"/>
                  </a:cubicBezTo>
                  <a:cubicBezTo>
                    <a:pt x="100" y="1569"/>
                    <a:pt x="179" y="1725"/>
                    <a:pt x="282" y="1865"/>
                  </a:cubicBezTo>
                  <a:cubicBezTo>
                    <a:pt x="283" y="1866"/>
                    <a:pt x="284" y="1866"/>
                    <a:pt x="285" y="1866"/>
                  </a:cubicBezTo>
                  <a:cubicBezTo>
                    <a:pt x="308" y="1866"/>
                    <a:pt x="457" y="1775"/>
                    <a:pt x="541" y="1728"/>
                  </a:cubicBezTo>
                  <a:cubicBezTo>
                    <a:pt x="1177" y="1369"/>
                    <a:pt x="1815" y="1014"/>
                    <a:pt x="2446" y="649"/>
                  </a:cubicBezTo>
                  <a:cubicBezTo>
                    <a:pt x="2590" y="566"/>
                    <a:pt x="2845" y="552"/>
                    <a:pt x="2686" y="252"/>
                  </a:cubicBezTo>
                  <a:cubicBezTo>
                    <a:pt x="2597" y="84"/>
                    <a:pt x="2513" y="0"/>
                    <a:pt x="23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7" name="Google Shape;957;p28"/>
          <p:cNvGrpSpPr/>
          <p:nvPr/>
        </p:nvGrpSpPr>
        <p:grpSpPr>
          <a:xfrm>
            <a:off x="41963" y="4491970"/>
            <a:ext cx="530584" cy="530573"/>
            <a:chOff x="1770475" y="3453900"/>
            <a:chExt cx="1181175" cy="1181150"/>
          </a:xfrm>
        </p:grpSpPr>
        <p:sp>
          <p:nvSpPr>
            <p:cNvPr id="958" name="Google Shape;958;p28"/>
            <p:cNvSpPr/>
            <p:nvPr/>
          </p:nvSpPr>
          <p:spPr>
            <a:xfrm>
              <a:off x="2366925" y="3453925"/>
              <a:ext cx="129300" cy="431050"/>
            </a:xfrm>
            <a:custGeom>
              <a:rect b="b" l="l" r="r" t="t"/>
              <a:pathLst>
                <a:path extrusionOk="0" h="17242" w="5172">
                  <a:moveTo>
                    <a:pt x="5093" y="0"/>
                  </a:moveTo>
                  <a:cubicBezTo>
                    <a:pt x="5028" y="119"/>
                    <a:pt x="4939" y="231"/>
                    <a:pt x="4902" y="357"/>
                  </a:cubicBezTo>
                  <a:cubicBezTo>
                    <a:pt x="3803" y="4097"/>
                    <a:pt x="2704" y="7837"/>
                    <a:pt x="1618" y="11581"/>
                  </a:cubicBezTo>
                  <a:cubicBezTo>
                    <a:pt x="1100" y="13370"/>
                    <a:pt x="607" y="15167"/>
                    <a:pt x="109" y="16937"/>
                  </a:cubicBezTo>
                  <a:cubicBezTo>
                    <a:pt x="281" y="17053"/>
                    <a:pt x="1" y="17190"/>
                    <a:pt x="223" y="17223"/>
                  </a:cubicBezTo>
                  <a:cubicBezTo>
                    <a:pt x="269" y="17230"/>
                    <a:pt x="319" y="17241"/>
                    <a:pt x="367" y="17241"/>
                  </a:cubicBezTo>
                  <a:cubicBezTo>
                    <a:pt x="447" y="17241"/>
                    <a:pt x="520" y="17211"/>
                    <a:pt x="556" y="17084"/>
                  </a:cubicBezTo>
                  <a:cubicBezTo>
                    <a:pt x="612" y="16890"/>
                    <a:pt x="722" y="16711"/>
                    <a:pt x="775" y="16515"/>
                  </a:cubicBezTo>
                  <a:cubicBezTo>
                    <a:pt x="2234" y="11155"/>
                    <a:pt x="3690" y="5794"/>
                    <a:pt x="5138" y="432"/>
                  </a:cubicBezTo>
                  <a:cubicBezTo>
                    <a:pt x="5172" y="302"/>
                    <a:pt x="5110" y="144"/>
                    <a:pt x="50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28"/>
            <p:cNvSpPr/>
            <p:nvPr/>
          </p:nvSpPr>
          <p:spPr>
            <a:xfrm>
              <a:off x="2520025" y="4053000"/>
              <a:ext cx="431625" cy="126100"/>
            </a:xfrm>
            <a:custGeom>
              <a:rect b="b" l="l" r="r" t="t"/>
              <a:pathLst>
                <a:path extrusionOk="0" h="5044" w="17265">
                  <a:moveTo>
                    <a:pt x="327" y="1"/>
                  </a:moveTo>
                  <a:cubicBezTo>
                    <a:pt x="302" y="47"/>
                    <a:pt x="272" y="61"/>
                    <a:pt x="242" y="61"/>
                  </a:cubicBezTo>
                  <a:cubicBezTo>
                    <a:pt x="194" y="61"/>
                    <a:pt x="144" y="25"/>
                    <a:pt x="103" y="25"/>
                  </a:cubicBezTo>
                  <a:cubicBezTo>
                    <a:pt x="69" y="25"/>
                    <a:pt x="42" y="51"/>
                    <a:pt x="30" y="146"/>
                  </a:cubicBezTo>
                  <a:cubicBezTo>
                    <a:pt x="1" y="386"/>
                    <a:pt x="140" y="448"/>
                    <a:pt x="322" y="505"/>
                  </a:cubicBezTo>
                  <a:cubicBezTo>
                    <a:pt x="5802" y="2193"/>
                    <a:pt x="11361" y="3594"/>
                    <a:pt x="16908" y="5036"/>
                  </a:cubicBezTo>
                  <a:cubicBezTo>
                    <a:pt x="16929" y="5041"/>
                    <a:pt x="16951" y="5044"/>
                    <a:pt x="16974" y="5044"/>
                  </a:cubicBezTo>
                  <a:cubicBezTo>
                    <a:pt x="17066" y="5044"/>
                    <a:pt x="17168" y="5005"/>
                    <a:pt x="17265" y="4993"/>
                  </a:cubicBezTo>
                  <a:cubicBezTo>
                    <a:pt x="17149" y="4926"/>
                    <a:pt x="17042" y="4831"/>
                    <a:pt x="16917" y="4795"/>
                  </a:cubicBezTo>
                  <a:cubicBezTo>
                    <a:pt x="13177" y="3695"/>
                    <a:pt x="9436" y="2597"/>
                    <a:pt x="5692" y="1511"/>
                  </a:cubicBezTo>
                  <a:cubicBezTo>
                    <a:pt x="3902" y="993"/>
                    <a:pt x="2106" y="500"/>
                    <a:pt x="3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28"/>
            <p:cNvSpPr/>
            <p:nvPr/>
          </p:nvSpPr>
          <p:spPr>
            <a:xfrm>
              <a:off x="1770575" y="4053700"/>
              <a:ext cx="431300" cy="124400"/>
            </a:xfrm>
            <a:custGeom>
              <a:rect b="b" l="l" r="r" t="t"/>
              <a:pathLst>
                <a:path extrusionOk="0" h="4976" w="17252">
                  <a:moveTo>
                    <a:pt x="17174" y="1"/>
                  </a:moveTo>
                  <a:cubicBezTo>
                    <a:pt x="17134" y="1"/>
                    <a:pt x="17080" y="44"/>
                    <a:pt x="17032" y="44"/>
                  </a:cubicBezTo>
                  <a:cubicBezTo>
                    <a:pt x="17021" y="44"/>
                    <a:pt x="17009" y="41"/>
                    <a:pt x="16999" y="35"/>
                  </a:cubicBezTo>
                  <a:cubicBezTo>
                    <a:pt x="16765" y="74"/>
                    <a:pt x="16500" y="90"/>
                    <a:pt x="16255" y="161"/>
                  </a:cubicBezTo>
                  <a:cubicBezTo>
                    <a:pt x="10962" y="1672"/>
                    <a:pt x="5641" y="3080"/>
                    <a:pt x="398" y="4762"/>
                  </a:cubicBezTo>
                  <a:cubicBezTo>
                    <a:pt x="259" y="4805"/>
                    <a:pt x="132" y="4891"/>
                    <a:pt x="0" y="4956"/>
                  </a:cubicBezTo>
                  <a:cubicBezTo>
                    <a:pt x="112" y="4958"/>
                    <a:pt x="228" y="4976"/>
                    <a:pt x="340" y="4976"/>
                  </a:cubicBezTo>
                  <a:cubicBezTo>
                    <a:pt x="397" y="4976"/>
                    <a:pt x="452" y="4971"/>
                    <a:pt x="505" y="4957"/>
                  </a:cubicBezTo>
                  <a:cubicBezTo>
                    <a:pt x="4492" y="3914"/>
                    <a:pt x="8483" y="2874"/>
                    <a:pt x="12464" y="1804"/>
                  </a:cubicBezTo>
                  <a:cubicBezTo>
                    <a:pt x="13978" y="1395"/>
                    <a:pt x="15474" y="916"/>
                    <a:pt x="16977" y="468"/>
                  </a:cubicBezTo>
                  <a:cubicBezTo>
                    <a:pt x="17141" y="420"/>
                    <a:pt x="17252" y="343"/>
                    <a:pt x="17237" y="125"/>
                  </a:cubicBezTo>
                  <a:cubicBezTo>
                    <a:pt x="17230" y="28"/>
                    <a:pt x="17206" y="1"/>
                    <a:pt x="171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28"/>
            <p:cNvSpPr/>
            <p:nvPr/>
          </p:nvSpPr>
          <p:spPr>
            <a:xfrm>
              <a:off x="2224775" y="3453900"/>
              <a:ext cx="130825" cy="431050"/>
            </a:xfrm>
            <a:custGeom>
              <a:rect b="b" l="l" r="r" t="t"/>
              <a:pathLst>
                <a:path extrusionOk="0" h="17242" w="5233">
                  <a:moveTo>
                    <a:pt x="144" y="0"/>
                  </a:moveTo>
                  <a:cubicBezTo>
                    <a:pt x="1" y="155"/>
                    <a:pt x="66" y="326"/>
                    <a:pt x="109" y="494"/>
                  </a:cubicBezTo>
                  <a:cubicBezTo>
                    <a:pt x="1050" y="4062"/>
                    <a:pt x="1974" y="7634"/>
                    <a:pt x="2940" y="11197"/>
                  </a:cubicBezTo>
                  <a:cubicBezTo>
                    <a:pt x="3462" y="13128"/>
                    <a:pt x="4053" y="15040"/>
                    <a:pt x="4610" y="16961"/>
                  </a:cubicBezTo>
                  <a:cubicBezTo>
                    <a:pt x="4658" y="17125"/>
                    <a:pt x="4730" y="17242"/>
                    <a:pt x="4893" y="17242"/>
                  </a:cubicBezTo>
                  <a:cubicBezTo>
                    <a:pt x="4920" y="17242"/>
                    <a:pt x="4949" y="17239"/>
                    <a:pt x="4981" y="17232"/>
                  </a:cubicBezTo>
                  <a:cubicBezTo>
                    <a:pt x="5232" y="17181"/>
                    <a:pt x="4922" y="17032"/>
                    <a:pt x="5043" y="16960"/>
                  </a:cubicBezTo>
                  <a:cubicBezTo>
                    <a:pt x="5007" y="16729"/>
                    <a:pt x="4995" y="16492"/>
                    <a:pt x="4931" y="16271"/>
                  </a:cubicBezTo>
                  <a:cubicBezTo>
                    <a:pt x="3408" y="10982"/>
                    <a:pt x="2016" y="5655"/>
                    <a:pt x="323" y="416"/>
                  </a:cubicBezTo>
                  <a:cubicBezTo>
                    <a:pt x="277" y="273"/>
                    <a:pt x="205" y="139"/>
                    <a:pt x="1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28"/>
            <p:cNvSpPr/>
            <p:nvPr/>
          </p:nvSpPr>
          <p:spPr>
            <a:xfrm>
              <a:off x="2366800" y="4204000"/>
              <a:ext cx="129375" cy="431050"/>
            </a:xfrm>
            <a:custGeom>
              <a:rect b="b" l="l" r="r" t="t"/>
              <a:pathLst>
                <a:path extrusionOk="0" h="17242" w="5175">
                  <a:moveTo>
                    <a:pt x="333" y="0"/>
                  </a:moveTo>
                  <a:cubicBezTo>
                    <a:pt x="304" y="0"/>
                    <a:pt x="272" y="4"/>
                    <a:pt x="236" y="13"/>
                  </a:cubicBezTo>
                  <a:cubicBezTo>
                    <a:pt x="1" y="68"/>
                    <a:pt x="194" y="234"/>
                    <a:pt x="207" y="287"/>
                  </a:cubicBezTo>
                  <a:cubicBezTo>
                    <a:pt x="526" y="1599"/>
                    <a:pt x="832" y="2916"/>
                    <a:pt x="1209" y="4211"/>
                  </a:cubicBezTo>
                  <a:cubicBezTo>
                    <a:pt x="2454" y="8485"/>
                    <a:pt x="3556" y="12801"/>
                    <a:pt x="4965" y="17025"/>
                  </a:cubicBezTo>
                  <a:cubicBezTo>
                    <a:pt x="4990" y="17103"/>
                    <a:pt x="5046" y="17170"/>
                    <a:pt x="5088" y="17242"/>
                  </a:cubicBezTo>
                  <a:cubicBezTo>
                    <a:pt x="5119" y="17159"/>
                    <a:pt x="5150" y="17077"/>
                    <a:pt x="5175" y="17010"/>
                  </a:cubicBezTo>
                  <a:cubicBezTo>
                    <a:pt x="5149" y="16902"/>
                    <a:pt x="5130" y="16822"/>
                    <a:pt x="5112" y="16744"/>
                  </a:cubicBezTo>
                  <a:cubicBezTo>
                    <a:pt x="4059" y="12758"/>
                    <a:pt x="3021" y="8768"/>
                    <a:pt x="1950" y="4787"/>
                  </a:cubicBezTo>
                  <a:cubicBezTo>
                    <a:pt x="1541" y="3273"/>
                    <a:pt x="1060" y="1778"/>
                    <a:pt x="613" y="274"/>
                  </a:cubicBezTo>
                  <a:cubicBezTo>
                    <a:pt x="566" y="111"/>
                    <a:pt x="488" y="0"/>
                    <a:pt x="3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28"/>
            <p:cNvSpPr/>
            <p:nvPr/>
          </p:nvSpPr>
          <p:spPr>
            <a:xfrm>
              <a:off x="2225775" y="4204325"/>
              <a:ext cx="126625" cy="430700"/>
            </a:xfrm>
            <a:custGeom>
              <a:rect b="b" l="l" r="r" t="t"/>
              <a:pathLst>
                <a:path extrusionOk="0" h="17228" w="5065">
                  <a:moveTo>
                    <a:pt x="4902" y="1"/>
                  </a:moveTo>
                  <a:cubicBezTo>
                    <a:pt x="4430" y="1"/>
                    <a:pt x="4490" y="460"/>
                    <a:pt x="4418" y="720"/>
                  </a:cubicBezTo>
                  <a:cubicBezTo>
                    <a:pt x="3331" y="4583"/>
                    <a:pt x="2267" y="8455"/>
                    <a:pt x="1210" y="12328"/>
                  </a:cubicBezTo>
                  <a:cubicBezTo>
                    <a:pt x="790" y="13866"/>
                    <a:pt x="403" y="15415"/>
                    <a:pt x="1" y="16958"/>
                  </a:cubicBezTo>
                  <a:lnTo>
                    <a:pt x="92" y="17228"/>
                  </a:lnTo>
                  <a:cubicBezTo>
                    <a:pt x="154" y="17123"/>
                    <a:pt x="243" y="17025"/>
                    <a:pt x="277" y="16909"/>
                  </a:cubicBezTo>
                  <a:cubicBezTo>
                    <a:pt x="1150" y="13947"/>
                    <a:pt x="2036" y="10989"/>
                    <a:pt x="2885" y="8018"/>
                  </a:cubicBezTo>
                  <a:cubicBezTo>
                    <a:pt x="3586" y="5565"/>
                    <a:pt x="4244" y="3100"/>
                    <a:pt x="4913" y="639"/>
                  </a:cubicBezTo>
                  <a:cubicBezTo>
                    <a:pt x="5065" y="80"/>
                    <a:pt x="5053" y="9"/>
                    <a:pt x="4955" y="3"/>
                  </a:cubicBezTo>
                  <a:cubicBezTo>
                    <a:pt x="4936" y="2"/>
                    <a:pt x="4919" y="1"/>
                    <a:pt x="49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28"/>
            <p:cNvSpPr/>
            <p:nvPr/>
          </p:nvSpPr>
          <p:spPr>
            <a:xfrm>
              <a:off x="1770475" y="3909950"/>
              <a:ext cx="431850" cy="125925"/>
            </a:xfrm>
            <a:custGeom>
              <a:rect b="b" l="l" r="r" t="t"/>
              <a:pathLst>
                <a:path extrusionOk="0" h="5037" w="17274">
                  <a:moveTo>
                    <a:pt x="317" y="0"/>
                  </a:moveTo>
                  <a:cubicBezTo>
                    <a:pt x="218" y="0"/>
                    <a:pt x="104" y="59"/>
                    <a:pt x="0" y="82"/>
                  </a:cubicBezTo>
                  <a:cubicBezTo>
                    <a:pt x="115" y="138"/>
                    <a:pt x="224" y="212"/>
                    <a:pt x="344" y="247"/>
                  </a:cubicBezTo>
                  <a:cubicBezTo>
                    <a:pt x="4084" y="1344"/>
                    <a:pt x="7825" y="2443"/>
                    <a:pt x="11569" y="3529"/>
                  </a:cubicBezTo>
                  <a:cubicBezTo>
                    <a:pt x="13359" y="4048"/>
                    <a:pt x="15155" y="4537"/>
                    <a:pt x="16936" y="5037"/>
                  </a:cubicBezTo>
                  <a:cubicBezTo>
                    <a:pt x="16962" y="4991"/>
                    <a:pt x="16991" y="4976"/>
                    <a:pt x="17022" y="4976"/>
                  </a:cubicBezTo>
                  <a:cubicBezTo>
                    <a:pt x="17070" y="4976"/>
                    <a:pt x="17121" y="5014"/>
                    <a:pt x="17161" y="5014"/>
                  </a:cubicBezTo>
                  <a:cubicBezTo>
                    <a:pt x="17195" y="5014"/>
                    <a:pt x="17221" y="4989"/>
                    <a:pt x="17235" y="4900"/>
                  </a:cubicBezTo>
                  <a:cubicBezTo>
                    <a:pt x="17273" y="4666"/>
                    <a:pt x="17138" y="4594"/>
                    <a:pt x="16952" y="4537"/>
                  </a:cubicBezTo>
                  <a:cubicBezTo>
                    <a:pt x="11472" y="2848"/>
                    <a:pt x="5913" y="1451"/>
                    <a:pt x="366" y="6"/>
                  </a:cubicBezTo>
                  <a:cubicBezTo>
                    <a:pt x="350" y="2"/>
                    <a:pt x="334" y="0"/>
                    <a:pt x="3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28"/>
            <p:cNvSpPr/>
            <p:nvPr/>
          </p:nvSpPr>
          <p:spPr>
            <a:xfrm>
              <a:off x="2519950" y="3910825"/>
              <a:ext cx="431650" cy="124425"/>
            </a:xfrm>
            <a:custGeom>
              <a:rect b="b" l="l" r="r" t="t"/>
              <a:pathLst>
                <a:path extrusionOk="0" h="4977" w="17266">
                  <a:moveTo>
                    <a:pt x="16963" y="1"/>
                  </a:moveTo>
                  <a:cubicBezTo>
                    <a:pt x="16891" y="1"/>
                    <a:pt x="16820" y="6"/>
                    <a:pt x="16753" y="24"/>
                  </a:cubicBezTo>
                  <a:cubicBezTo>
                    <a:pt x="13196" y="954"/>
                    <a:pt x="9635" y="1872"/>
                    <a:pt x="6085" y="2833"/>
                  </a:cubicBezTo>
                  <a:cubicBezTo>
                    <a:pt x="4155" y="3354"/>
                    <a:pt x="2242" y="3945"/>
                    <a:pt x="321" y="4502"/>
                  </a:cubicBezTo>
                  <a:cubicBezTo>
                    <a:pt x="136" y="4556"/>
                    <a:pt x="0" y="4625"/>
                    <a:pt x="33" y="4862"/>
                  </a:cubicBezTo>
                  <a:cubicBezTo>
                    <a:pt x="46" y="4950"/>
                    <a:pt x="71" y="4977"/>
                    <a:pt x="101" y="4977"/>
                  </a:cubicBezTo>
                  <a:cubicBezTo>
                    <a:pt x="149" y="4977"/>
                    <a:pt x="210" y="4909"/>
                    <a:pt x="256" y="4909"/>
                  </a:cubicBezTo>
                  <a:cubicBezTo>
                    <a:pt x="270" y="4909"/>
                    <a:pt x="283" y="4916"/>
                    <a:pt x="294" y="4935"/>
                  </a:cubicBezTo>
                  <a:cubicBezTo>
                    <a:pt x="527" y="4901"/>
                    <a:pt x="765" y="4895"/>
                    <a:pt x="983" y="4830"/>
                  </a:cubicBezTo>
                  <a:cubicBezTo>
                    <a:pt x="6259" y="3307"/>
                    <a:pt x="11573" y="1917"/>
                    <a:pt x="16801" y="234"/>
                  </a:cubicBezTo>
                  <a:cubicBezTo>
                    <a:pt x="16962" y="181"/>
                    <a:pt x="17184" y="234"/>
                    <a:pt x="17266" y="8"/>
                  </a:cubicBezTo>
                  <a:lnTo>
                    <a:pt x="17266" y="8"/>
                  </a:lnTo>
                  <a:cubicBezTo>
                    <a:pt x="17254" y="8"/>
                    <a:pt x="17243" y="8"/>
                    <a:pt x="17232" y="8"/>
                  </a:cubicBezTo>
                  <a:cubicBezTo>
                    <a:pt x="17143" y="8"/>
                    <a:pt x="17052" y="1"/>
                    <a:pt x="169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28"/>
            <p:cNvSpPr/>
            <p:nvPr/>
          </p:nvSpPr>
          <p:spPr>
            <a:xfrm>
              <a:off x="2493600" y="3849850"/>
              <a:ext cx="188250" cy="114475"/>
            </a:xfrm>
            <a:custGeom>
              <a:rect b="b" l="l" r="r" t="t"/>
              <a:pathLst>
                <a:path extrusionOk="0" h="4579" w="7530">
                  <a:moveTo>
                    <a:pt x="7027" y="1"/>
                  </a:moveTo>
                  <a:cubicBezTo>
                    <a:pt x="6973" y="1"/>
                    <a:pt x="6906" y="29"/>
                    <a:pt x="6845" y="66"/>
                  </a:cubicBezTo>
                  <a:cubicBezTo>
                    <a:pt x="4620" y="1376"/>
                    <a:pt x="2395" y="2688"/>
                    <a:pt x="172" y="4005"/>
                  </a:cubicBezTo>
                  <a:cubicBezTo>
                    <a:pt x="103" y="4046"/>
                    <a:pt x="1" y="4167"/>
                    <a:pt x="16" y="4198"/>
                  </a:cubicBezTo>
                  <a:cubicBezTo>
                    <a:pt x="87" y="4337"/>
                    <a:pt x="195" y="4456"/>
                    <a:pt x="287" y="4578"/>
                  </a:cubicBezTo>
                  <a:cubicBezTo>
                    <a:pt x="388" y="4521"/>
                    <a:pt x="472" y="4474"/>
                    <a:pt x="553" y="4428"/>
                  </a:cubicBezTo>
                  <a:cubicBezTo>
                    <a:pt x="2781" y="3148"/>
                    <a:pt x="5011" y="1872"/>
                    <a:pt x="7235" y="586"/>
                  </a:cubicBezTo>
                  <a:cubicBezTo>
                    <a:pt x="7530" y="416"/>
                    <a:pt x="7147" y="329"/>
                    <a:pt x="7147" y="178"/>
                  </a:cubicBezTo>
                  <a:cubicBezTo>
                    <a:pt x="7147" y="46"/>
                    <a:pt x="7097" y="1"/>
                    <a:pt x="70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28"/>
            <p:cNvSpPr/>
            <p:nvPr/>
          </p:nvSpPr>
          <p:spPr>
            <a:xfrm>
              <a:off x="2440300" y="4177050"/>
              <a:ext cx="115900" cy="183525"/>
            </a:xfrm>
            <a:custGeom>
              <a:rect b="b" l="l" r="r" t="t"/>
              <a:pathLst>
                <a:path extrusionOk="0" h="7341" w="4636">
                  <a:moveTo>
                    <a:pt x="485" y="0"/>
                  </a:moveTo>
                  <a:cubicBezTo>
                    <a:pt x="447" y="0"/>
                    <a:pt x="396" y="19"/>
                    <a:pt x="329" y="67"/>
                  </a:cubicBezTo>
                  <a:cubicBezTo>
                    <a:pt x="148" y="195"/>
                    <a:pt x="0" y="251"/>
                    <a:pt x="170" y="542"/>
                  </a:cubicBezTo>
                  <a:cubicBezTo>
                    <a:pt x="1467" y="2760"/>
                    <a:pt x="2736" y="4994"/>
                    <a:pt x="4018" y="7221"/>
                  </a:cubicBezTo>
                  <a:cubicBezTo>
                    <a:pt x="4045" y="7269"/>
                    <a:pt x="4121" y="7340"/>
                    <a:pt x="4145" y="7340"/>
                  </a:cubicBezTo>
                  <a:cubicBezTo>
                    <a:pt x="4147" y="7340"/>
                    <a:pt x="4148" y="7340"/>
                    <a:pt x="4150" y="7339"/>
                  </a:cubicBezTo>
                  <a:cubicBezTo>
                    <a:pt x="4321" y="7244"/>
                    <a:pt x="4484" y="7133"/>
                    <a:pt x="4636" y="7035"/>
                  </a:cubicBezTo>
                  <a:cubicBezTo>
                    <a:pt x="4595" y="6947"/>
                    <a:pt x="4572" y="6883"/>
                    <a:pt x="4538" y="6824"/>
                  </a:cubicBezTo>
                  <a:cubicBezTo>
                    <a:pt x="3248" y="4634"/>
                    <a:pt x="1958" y="2444"/>
                    <a:pt x="661" y="257"/>
                  </a:cubicBezTo>
                  <a:cubicBezTo>
                    <a:pt x="613" y="176"/>
                    <a:pt x="603" y="0"/>
                    <a:pt x="4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28"/>
            <p:cNvSpPr/>
            <p:nvPr/>
          </p:nvSpPr>
          <p:spPr>
            <a:xfrm>
              <a:off x="2044825" y="4126050"/>
              <a:ext cx="186875" cy="113525"/>
            </a:xfrm>
            <a:custGeom>
              <a:rect b="b" l="l" r="r" t="t"/>
              <a:pathLst>
                <a:path extrusionOk="0" h="4541" w="7475">
                  <a:moveTo>
                    <a:pt x="7018" y="1"/>
                  </a:moveTo>
                  <a:cubicBezTo>
                    <a:pt x="6964" y="1"/>
                    <a:pt x="6896" y="23"/>
                    <a:pt x="6804" y="76"/>
                  </a:cubicBezTo>
                  <a:cubicBezTo>
                    <a:pt x="4585" y="1373"/>
                    <a:pt x="2352" y="2642"/>
                    <a:pt x="125" y="3924"/>
                  </a:cubicBezTo>
                  <a:cubicBezTo>
                    <a:pt x="75" y="3954"/>
                    <a:pt x="1" y="4038"/>
                    <a:pt x="11" y="4057"/>
                  </a:cubicBezTo>
                  <a:cubicBezTo>
                    <a:pt x="105" y="4227"/>
                    <a:pt x="215" y="4388"/>
                    <a:pt x="313" y="4541"/>
                  </a:cubicBezTo>
                  <a:cubicBezTo>
                    <a:pt x="403" y="4499"/>
                    <a:pt x="467" y="4475"/>
                    <a:pt x="527" y="4440"/>
                  </a:cubicBezTo>
                  <a:cubicBezTo>
                    <a:pt x="2717" y="3150"/>
                    <a:pt x="4907" y="1860"/>
                    <a:pt x="7094" y="564"/>
                  </a:cubicBezTo>
                  <a:cubicBezTo>
                    <a:pt x="7203" y="499"/>
                    <a:pt x="7475" y="503"/>
                    <a:pt x="7280" y="231"/>
                  </a:cubicBezTo>
                  <a:cubicBezTo>
                    <a:pt x="7191" y="106"/>
                    <a:pt x="7136" y="1"/>
                    <a:pt x="70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28"/>
            <p:cNvSpPr/>
            <p:nvPr/>
          </p:nvSpPr>
          <p:spPr>
            <a:xfrm>
              <a:off x="2165275" y="4177050"/>
              <a:ext cx="115750" cy="183750"/>
            </a:xfrm>
            <a:custGeom>
              <a:rect b="b" l="l" r="r" t="t"/>
              <a:pathLst>
                <a:path extrusionOk="0" h="7350" w="4630">
                  <a:moveTo>
                    <a:pt x="4202" y="0"/>
                  </a:moveTo>
                  <a:cubicBezTo>
                    <a:pt x="4122" y="0"/>
                    <a:pt x="4092" y="95"/>
                    <a:pt x="4047" y="170"/>
                  </a:cubicBezTo>
                  <a:cubicBezTo>
                    <a:pt x="2736" y="2397"/>
                    <a:pt x="1423" y="4620"/>
                    <a:pt x="111" y="6845"/>
                  </a:cubicBezTo>
                  <a:cubicBezTo>
                    <a:pt x="26" y="6988"/>
                    <a:pt x="0" y="7147"/>
                    <a:pt x="226" y="7147"/>
                  </a:cubicBezTo>
                  <a:cubicBezTo>
                    <a:pt x="226" y="7147"/>
                    <a:pt x="227" y="7147"/>
                    <a:pt x="228" y="7147"/>
                  </a:cubicBezTo>
                  <a:cubicBezTo>
                    <a:pt x="228" y="7147"/>
                    <a:pt x="228" y="7147"/>
                    <a:pt x="228" y="7147"/>
                  </a:cubicBezTo>
                  <a:cubicBezTo>
                    <a:pt x="334" y="7147"/>
                    <a:pt x="406" y="7349"/>
                    <a:pt x="509" y="7349"/>
                  </a:cubicBezTo>
                  <a:cubicBezTo>
                    <a:pt x="554" y="7349"/>
                    <a:pt x="604" y="7311"/>
                    <a:pt x="667" y="7202"/>
                  </a:cubicBezTo>
                  <a:cubicBezTo>
                    <a:pt x="1676" y="5442"/>
                    <a:pt x="2698" y="3687"/>
                    <a:pt x="3711" y="1930"/>
                  </a:cubicBezTo>
                  <a:cubicBezTo>
                    <a:pt x="4020" y="1392"/>
                    <a:pt x="4317" y="846"/>
                    <a:pt x="4629" y="286"/>
                  </a:cubicBezTo>
                  <a:cubicBezTo>
                    <a:pt x="4515" y="200"/>
                    <a:pt x="4407" y="98"/>
                    <a:pt x="4283" y="26"/>
                  </a:cubicBezTo>
                  <a:cubicBezTo>
                    <a:pt x="4251" y="8"/>
                    <a:pt x="4225" y="0"/>
                    <a:pt x="42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28"/>
            <p:cNvSpPr/>
            <p:nvPr/>
          </p:nvSpPr>
          <p:spPr>
            <a:xfrm>
              <a:off x="2039950" y="3849875"/>
              <a:ext cx="190000" cy="113300"/>
            </a:xfrm>
            <a:custGeom>
              <a:rect b="b" l="l" r="r" t="t"/>
              <a:pathLst>
                <a:path extrusionOk="0" h="4532" w="7600">
                  <a:moveTo>
                    <a:pt x="525" y="1"/>
                  </a:moveTo>
                  <a:cubicBezTo>
                    <a:pt x="445" y="1"/>
                    <a:pt x="388" y="52"/>
                    <a:pt x="394" y="183"/>
                  </a:cubicBezTo>
                  <a:cubicBezTo>
                    <a:pt x="403" y="336"/>
                    <a:pt x="1" y="411"/>
                    <a:pt x="316" y="592"/>
                  </a:cubicBezTo>
                  <a:cubicBezTo>
                    <a:pt x="2554" y="1883"/>
                    <a:pt x="4801" y="3159"/>
                    <a:pt x="7030" y="4463"/>
                  </a:cubicBezTo>
                  <a:cubicBezTo>
                    <a:pt x="7114" y="4512"/>
                    <a:pt x="7178" y="4532"/>
                    <a:pt x="7228" y="4532"/>
                  </a:cubicBezTo>
                  <a:cubicBezTo>
                    <a:pt x="7417" y="4532"/>
                    <a:pt x="7417" y="4251"/>
                    <a:pt x="7600" y="4190"/>
                  </a:cubicBezTo>
                  <a:cubicBezTo>
                    <a:pt x="7502" y="4110"/>
                    <a:pt x="7440" y="4045"/>
                    <a:pt x="7366" y="3999"/>
                  </a:cubicBezTo>
                  <a:cubicBezTo>
                    <a:pt x="5143" y="2683"/>
                    <a:pt x="2920" y="1370"/>
                    <a:pt x="695" y="56"/>
                  </a:cubicBezTo>
                  <a:cubicBezTo>
                    <a:pt x="636" y="22"/>
                    <a:pt x="575" y="1"/>
                    <a:pt x="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28"/>
            <p:cNvSpPr/>
            <p:nvPr/>
          </p:nvSpPr>
          <p:spPr>
            <a:xfrm>
              <a:off x="2439300" y="3728325"/>
              <a:ext cx="116875" cy="183700"/>
            </a:xfrm>
            <a:custGeom>
              <a:rect b="b" l="l" r="r" t="t"/>
              <a:pathLst>
                <a:path extrusionOk="0" h="7348" w="4675">
                  <a:moveTo>
                    <a:pt x="4183" y="1"/>
                  </a:moveTo>
                  <a:cubicBezTo>
                    <a:pt x="4166" y="1"/>
                    <a:pt x="4104" y="58"/>
                    <a:pt x="4082" y="96"/>
                  </a:cubicBezTo>
                  <a:cubicBezTo>
                    <a:pt x="2785" y="2346"/>
                    <a:pt x="1497" y="4601"/>
                    <a:pt x="184" y="6841"/>
                  </a:cubicBezTo>
                  <a:cubicBezTo>
                    <a:pt x="0" y="7154"/>
                    <a:pt x="247" y="7166"/>
                    <a:pt x="375" y="7275"/>
                  </a:cubicBezTo>
                  <a:cubicBezTo>
                    <a:pt x="435" y="7327"/>
                    <a:pt x="480" y="7347"/>
                    <a:pt x="515" y="7347"/>
                  </a:cubicBezTo>
                  <a:cubicBezTo>
                    <a:pt x="608" y="7347"/>
                    <a:pt x="631" y="7202"/>
                    <a:pt x="680" y="7117"/>
                  </a:cubicBezTo>
                  <a:cubicBezTo>
                    <a:pt x="1700" y="5395"/>
                    <a:pt x="2722" y="3674"/>
                    <a:pt x="3737" y="1949"/>
                  </a:cubicBezTo>
                  <a:cubicBezTo>
                    <a:pt x="4053" y="1413"/>
                    <a:pt x="4354" y="869"/>
                    <a:pt x="4675" y="307"/>
                  </a:cubicBezTo>
                  <a:cubicBezTo>
                    <a:pt x="4522" y="209"/>
                    <a:pt x="4357" y="100"/>
                    <a:pt x="4185" y="2"/>
                  </a:cubicBezTo>
                  <a:cubicBezTo>
                    <a:pt x="4185" y="1"/>
                    <a:pt x="4184" y="1"/>
                    <a:pt x="41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28"/>
            <p:cNvSpPr/>
            <p:nvPr/>
          </p:nvSpPr>
          <p:spPr>
            <a:xfrm>
              <a:off x="2165425" y="3728350"/>
              <a:ext cx="115350" cy="183125"/>
            </a:xfrm>
            <a:custGeom>
              <a:rect b="b" l="l" r="r" t="t"/>
              <a:pathLst>
                <a:path extrusionOk="0" h="7325" w="4614">
                  <a:moveTo>
                    <a:pt x="498" y="0"/>
                  </a:moveTo>
                  <a:cubicBezTo>
                    <a:pt x="400" y="0"/>
                    <a:pt x="319" y="199"/>
                    <a:pt x="210" y="202"/>
                  </a:cubicBezTo>
                  <a:cubicBezTo>
                    <a:pt x="0" y="204"/>
                    <a:pt x="14" y="338"/>
                    <a:pt x="93" y="475"/>
                  </a:cubicBezTo>
                  <a:cubicBezTo>
                    <a:pt x="1409" y="2712"/>
                    <a:pt x="2725" y="4950"/>
                    <a:pt x="4047" y="7183"/>
                  </a:cubicBezTo>
                  <a:cubicBezTo>
                    <a:pt x="4083" y="7244"/>
                    <a:pt x="4191" y="7325"/>
                    <a:pt x="4237" y="7325"/>
                  </a:cubicBezTo>
                  <a:cubicBezTo>
                    <a:pt x="4242" y="7325"/>
                    <a:pt x="4246" y="7324"/>
                    <a:pt x="4249" y="7323"/>
                  </a:cubicBezTo>
                  <a:cubicBezTo>
                    <a:pt x="4385" y="7255"/>
                    <a:pt x="4500" y="7146"/>
                    <a:pt x="4613" y="7059"/>
                  </a:cubicBezTo>
                  <a:cubicBezTo>
                    <a:pt x="4569" y="6970"/>
                    <a:pt x="4542" y="6907"/>
                    <a:pt x="4510" y="6850"/>
                  </a:cubicBezTo>
                  <a:cubicBezTo>
                    <a:pt x="3214" y="4599"/>
                    <a:pt x="1924" y="2346"/>
                    <a:pt x="616" y="102"/>
                  </a:cubicBezTo>
                  <a:cubicBezTo>
                    <a:pt x="573" y="27"/>
                    <a:pt x="534" y="0"/>
                    <a:pt x="4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28"/>
            <p:cNvSpPr/>
            <p:nvPr/>
          </p:nvSpPr>
          <p:spPr>
            <a:xfrm>
              <a:off x="2492425" y="4124675"/>
              <a:ext cx="187500" cy="114325"/>
            </a:xfrm>
            <a:custGeom>
              <a:rect b="b" l="l" r="r" t="t"/>
              <a:pathLst>
                <a:path extrusionOk="0" h="4573" w="7500">
                  <a:moveTo>
                    <a:pt x="345" y="1"/>
                  </a:moveTo>
                  <a:cubicBezTo>
                    <a:pt x="253" y="116"/>
                    <a:pt x="143" y="222"/>
                    <a:pt x="77" y="349"/>
                  </a:cubicBezTo>
                  <a:cubicBezTo>
                    <a:pt x="0" y="491"/>
                    <a:pt x="133" y="523"/>
                    <a:pt x="229" y="580"/>
                  </a:cubicBezTo>
                  <a:cubicBezTo>
                    <a:pt x="2454" y="1891"/>
                    <a:pt x="4676" y="3207"/>
                    <a:pt x="6903" y="4518"/>
                  </a:cubicBezTo>
                  <a:cubicBezTo>
                    <a:pt x="6969" y="4556"/>
                    <a:pt x="7020" y="4572"/>
                    <a:pt x="7060" y="4572"/>
                  </a:cubicBezTo>
                  <a:cubicBezTo>
                    <a:pt x="7223" y="4572"/>
                    <a:pt x="7203" y="4302"/>
                    <a:pt x="7310" y="4215"/>
                  </a:cubicBezTo>
                  <a:cubicBezTo>
                    <a:pt x="7499" y="4060"/>
                    <a:pt x="7355" y="4020"/>
                    <a:pt x="7244" y="3956"/>
                  </a:cubicBezTo>
                  <a:cubicBezTo>
                    <a:pt x="5686" y="3055"/>
                    <a:pt x="4132" y="2148"/>
                    <a:pt x="2572" y="1250"/>
                  </a:cubicBezTo>
                  <a:cubicBezTo>
                    <a:pt x="1846" y="833"/>
                    <a:pt x="1113" y="430"/>
                    <a:pt x="3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28"/>
            <p:cNvSpPr/>
            <p:nvPr/>
          </p:nvSpPr>
          <p:spPr>
            <a:xfrm>
              <a:off x="2793875" y="3713025"/>
              <a:ext cx="123975" cy="74750"/>
            </a:xfrm>
            <a:custGeom>
              <a:rect b="b" l="l" r="r" t="t"/>
              <a:pathLst>
                <a:path extrusionOk="0" h="2990" w="4959">
                  <a:moveTo>
                    <a:pt x="4958" y="7"/>
                  </a:moveTo>
                  <a:lnTo>
                    <a:pt x="4958" y="7"/>
                  </a:lnTo>
                  <a:cubicBezTo>
                    <a:pt x="4872" y="16"/>
                    <a:pt x="4771" y="1"/>
                    <a:pt x="4699" y="39"/>
                  </a:cubicBezTo>
                  <a:cubicBezTo>
                    <a:pt x="3234" y="825"/>
                    <a:pt x="1772" y="1614"/>
                    <a:pt x="318" y="2417"/>
                  </a:cubicBezTo>
                  <a:cubicBezTo>
                    <a:pt x="267" y="2445"/>
                    <a:pt x="0" y="2442"/>
                    <a:pt x="159" y="2646"/>
                  </a:cubicBezTo>
                  <a:cubicBezTo>
                    <a:pt x="254" y="2770"/>
                    <a:pt x="367" y="2881"/>
                    <a:pt x="465" y="2989"/>
                  </a:cubicBezTo>
                  <a:cubicBezTo>
                    <a:pt x="529" y="2949"/>
                    <a:pt x="552" y="2934"/>
                    <a:pt x="576" y="2919"/>
                  </a:cubicBezTo>
                  <a:cubicBezTo>
                    <a:pt x="2013" y="2033"/>
                    <a:pt x="3452" y="1150"/>
                    <a:pt x="4884" y="256"/>
                  </a:cubicBezTo>
                  <a:cubicBezTo>
                    <a:pt x="4940" y="223"/>
                    <a:pt x="4934" y="91"/>
                    <a:pt x="4958"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28"/>
            <p:cNvSpPr/>
            <p:nvPr/>
          </p:nvSpPr>
          <p:spPr>
            <a:xfrm>
              <a:off x="1804075" y="3711800"/>
              <a:ext cx="123750" cy="74575"/>
            </a:xfrm>
            <a:custGeom>
              <a:rect b="b" l="l" r="r" t="t"/>
              <a:pathLst>
                <a:path extrusionOk="0" h="2983" w="4950">
                  <a:moveTo>
                    <a:pt x="149" y="0"/>
                  </a:moveTo>
                  <a:cubicBezTo>
                    <a:pt x="97" y="34"/>
                    <a:pt x="0" y="88"/>
                    <a:pt x="6" y="95"/>
                  </a:cubicBezTo>
                  <a:cubicBezTo>
                    <a:pt x="47" y="186"/>
                    <a:pt x="84" y="301"/>
                    <a:pt x="160" y="350"/>
                  </a:cubicBezTo>
                  <a:cubicBezTo>
                    <a:pt x="1509" y="1198"/>
                    <a:pt x="2871" y="2029"/>
                    <a:pt x="4214" y="2889"/>
                  </a:cubicBezTo>
                  <a:cubicBezTo>
                    <a:pt x="4317" y="2954"/>
                    <a:pt x="4401" y="2982"/>
                    <a:pt x="4473" y="2982"/>
                  </a:cubicBezTo>
                  <a:cubicBezTo>
                    <a:pt x="4617" y="2982"/>
                    <a:pt x="4710" y="2871"/>
                    <a:pt x="4791" y="2725"/>
                  </a:cubicBezTo>
                  <a:cubicBezTo>
                    <a:pt x="4950" y="2438"/>
                    <a:pt x="4628" y="2453"/>
                    <a:pt x="4508" y="2380"/>
                  </a:cubicBezTo>
                  <a:cubicBezTo>
                    <a:pt x="3896" y="2007"/>
                    <a:pt x="3278" y="1642"/>
                    <a:pt x="2648" y="1301"/>
                  </a:cubicBezTo>
                  <a:cubicBezTo>
                    <a:pt x="1828" y="858"/>
                    <a:pt x="994" y="439"/>
                    <a:pt x="1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28"/>
            <p:cNvSpPr/>
            <p:nvPr/>
          </p:nvSpPr>
          <p:spPr>
            <a:xfrm>
              <a:off x="2616050" y="3487525"/>
              <a:ext cx="77825" cy="121150"/>
            </a:xfrm>
            <a:custGeom>
              <a:rect b="b" l="l" r="r" t="t"/>
              <a:pathLst>
                <a:path extrusionOk="0" h="4846" w="3113">
                  <a:moveTo>
                    <a:pt x="3008" y="0"/>
                  </a:moveTo>
                  <a:cubicBezTo>
                    <a:pt x="3008" y="0"/>
                    <a:pt x="3008" y="0"/>
                    <a:pt x="3007" y="0"/>
                  </a:cubicBezTo>
                  <a:cubicBezTo>
                    <a:pt x="2919" y="43"/>
                    <a:pt x="2805" y="83"/>
                    <a:pt x="2757" y="160"/>
                  </a:cubicBezTo>
                  <a:cubicBezTo>
                    <a:pt x="1902" y="1523"/>
                    <a:pt x="1065" y="2897"/>
                    <a:pt x="199" y="4253"/>
                  </a:cubicBezTo>
                  <a:cubicBezTo>
                    <a:pt x="1" y="4564"/>
                    <a:pt x="216" y="4667"/>
                    <a:pt x="388" y="4791"/>
                  </a:cubicBezTo>
                  <a:cubicBezTo>
                    <a:pt x="441" y="4830"/>
                    <a:pt x="484" y="4846"/>
                    <a:pt x="519" y="4846"/>
                  </a:cubicBezTo>
                  <a:cubicBezTo>
                    <a:pt x="647" y="4846"/>
                    <a:pt x="666" y="4636"/>
                    <a:pt x="704" y="4575"/>
                  </a:cubicBezTo>
                  <a:cubicBezTo>
                    <a:pt x="1097" y="3929"/>
                    <a:pt x="1466" y="3269"/>
                    <a:pt x="1825" y="2601"/>
                  </a:cubicBezTo>
                  <a:cubicBezTo>
                    <a:pt x="2261" y="1793"/>
                    <a:pt x="2679" y="976"/>
                    <a:pt x="3113" y="144"/>
                  </a:cubicBezTo>
                  <a:cubicBezTo>
                    <a:pt x="3075" y="91"/>
                    <a:pt x="3020" y="0"/>
                    <a:pt x="3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28"/>
            <p:cNvSpPr/>
            <p:nvPr/>
          </p:nvSpPr>
          <p:spPr>
            <a:xfrm>
              <a:off x="2029800" y="3487850"/>
              <a:ext cx="74550" cy="121125"/>
            </a:xfrm>
            <a:custGeom>
              <a:rect b="b" l="l" r="r" t="t"/>
              <a:pathLst>
                <a:path extrusionOk="0" h="4845" w="2982">
                  <a:moveTo>
                    <a:pt x="0" y="1"/>
                  </a:moveTo>
                  <a:cubicBezTo>
                    <a:pt x="11" y="87"/>
                    <a:pt x="0" y="187"/>
                    <a:pt x="38" y="259"/>
                  </a:cubicBezTo>
                  <a:cubicBezTo>
                    <a:pt x="824" y="1723"/>
                    <a:pt x="1613" y="3186"/>
                    <a:pt x="2416" y="4641"/>
                  </a:cubicBezTo>
                  <a:cubicBezTo>
                    <a:pt x="2437" y="4681"/>
                    <a:pt x="2442" y="4845"/>
                    <a:pt x="2535" y="4845"/>
                  </a:cubicBezTo>
                  <a:cubicBezTo>
                    <a:pt x="2563" y="4845"/>
                    <a:pt x="2599" y="4830"/>
                    <a:pt x="2646" y="4793"/>
                  </a:cubicBezTo>
                  <a:cubicBezTo>
                    <a:pt x="2767" y="4697"/>
                    <a:pt x="2876" y="4585"/>
                    <a:pt x="2981" y="4488"/>
                  </a:cubicBezTo>
                  <a:cubicBezTo>
                    <a:pt x="2940" y="4421"/>
                    <a:pt x="2926" y="4396"/>
                    <a:pt x="2914" y="4375"/>
                  </a:cubicBezTo>
                  <a:cubicBezTo>
                    <a:pt x="2028" y="2938"/>
                    <a:pt x="1143" y="1500"/>
                    <a:pt x="249" y="68"/>
                  </a:cubicBezTo>
                  <a:cubicBezTo>
                    <a:pt x="216" y="13"/>
                    <a:pt x="84" y="2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28"/>
            <p:cNvSpPr/>
            <p:nvPr/>
          </p:nvSpPr>
          <p:spPr>
            <a:xfrm>
              <a:off x="1804075" y="4302000"/>
              <a:ext cx="124425" cy="75125"/>
            </a:xfrm>
            <a:custGeom>
              <a:rect b="b" l="l" r="r" t="t"/>
              <a:pathLst>
                <a:path extrusionOk="0" h="3005" w="4977">
                  <a:moveTo>
                    <a:pt x="4509" y="1"/>
                  </a:moveTo>
                  <a:cubicBezTo>
                    <a:pt x="4471" y="1"/>
                    <a:pt x="4428" y="14"/>
                    <a:pt x="4375" y="46"/>
                  </a:cubicBezTo>
                  <a:cubicBezTo>
                    <a:pt x="2944" y="918"/>
                    <a:pt x="1521" y="1798"/>
                    <a:pt x="98" y="2683"/>
                  </a:cubicBezTo>
                  <a:cubicBezTo>
                    <a:pt x="43" y="2717"/>
                    <a:pt x="12" y="2819"/>
                    <a:pt x="5" y="2894"/>
                  </a:cubicBezTo>
                  <a:cubicBezTo>
                    <a:pt x="0" y="2926"/>
                    <a:pt x="84" y="2968"/>
                    <a:pt x="125" y="3004"/>
                  </a:cubicBezTo>
                  <a:cubicBezTo>
                    <a:pt x="186" y="2974"/>
                    <a:pt x="222" y="2956"/>
                    <a:pt x="256" y="2935"/>
                  </a:cubicBezTo>
                  <a:cubicBezTo>
                    <a:pt x="1730" y="2135"/>
                    <a:pt x="3202" y="1337"/>
                    <a:pt x="4669" y="528"/>
                  </a:cubicBezTo>
                  <a:cubicBezTo>
                    <a:pt x="4733" y="494"/>
                    <a:pt x="4977" y="470"/>
                    <a:pt x="4799" y="294"/>
                  </a:cubicBezTo>
                  <a:cubicBezTo>
                    <a:pt x="4707" y="203"/>
                    <a:pt x="4655" y="1"/>
                    <a:pt x="45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28"/>
            <p:cNvSpPr/>
            <p:nvPr/>
          </p:nvSpPr>
          <p:spPr>
            <a:xfrm>
              <a:off x="2793950" y="4302050"/>
              <a:ext cx="124400" cy="74825"/>
            </a:xfrm>
            <a:custGeom>
              <a:rect b="b" l="l" r="r" t="t"/>
              <a:pathLst>
                <a:path extrusionOk="0" h="2993" w="4976">
                  <a:moveTo>
                    <a:pt x="449" y="0"/>
                  </a:moveTo>
                  <a:cubicBezTo>
                    <a:pt x="302" y="0"/>
                    <a:pt x="256" y="213"/>
                    <a:pt x="161" y="304"/>
                  </a:cubicBezTo>
                  <a:cubicBezTo>
                    <a:pt x="0" y="457"/>
                    <a:pt x="210" y="475"/>
                    <a:pt x="273" y="510"/>
                  </a:cubicBezTo>
                  <a:cubicBezTo>
                    <a:pt x="1753" y="1324"/>
                    <a:pt x="3235" y="2133"/>
                    <a:pt x="4718" y="2942"/>
                  </a:cubicBezTo>
                  <a:cubicBezTo>
                    <a:pt x="4769" y="2969"/>
                    <a:pt x="4820" y="2993"/>
                    <a:pt x="4864" y="2993"/>
                  </a:cubicBezTo>
                  <a:cubicBezTo>
                    <a:pt x="4923" y="2993"/>
                    <a:pt x="4967" y="2950"/>
                    <a:pt x="4976" y="2812"/>
                  </a:cubicBezTo>
                  <a:cubicBezTo>
                    <a:pt x="4953" y="2782"/>
                    <a:pt x="4931" y="2725"/>
                    <a:pt x="4890" y="2702"/>
                  </a:cubicBezTo>
                  <a:cubicBezTo>
                    <a:pt x="3454" y="1812"/>
                    <a:pt x="2020" y="922"/>
                    <a:pt x="578" y="44"/>
                  </a:cubicBezTo>
                  <a:cubicBezTo>
                    <a:pt x="527" y="13"/>
                    <a:pt x="485" y="0"/>
                    <a:pt x="4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28"/>
            <p:cNvSpPr/>
            <p:nvPr/>
          </p:nvSpPr>
          <p:spPr>
            <a:xfrm>
              <a:off x="2026550" y="4480250"/>
              <a:ext cx="78050" cy="121550"/>
            </a:xfrm>
            <a:custGeom>
              <a:rect b="b" l="l" r="r" t="t"/>
              <a:pathLst>
                <a:path extrusionOk="0" h="4862" w="3122">
                  <a:moveTo>
                    <a:pt x="2659" y="1"/>
                  </a:moveTo>
                  <a:cubicBezTo>
                    <a:pt x="2541" y="1"/>
                    <a:pt x="2528" y="189"/>
                    <a:pt x="2499" y="240"/>
                  </a:cubicBezTo>
                  <a:cubicBezTo>
                    <a:pt x="1712" y="1658"/>
                    <a:pt x="946" y="3088"/>
                    <a:pt x="182" y="4518"/>
                  </a:cubicBezTo>
                  <a:cubicBezTo>
                    <a:pt x="129" y="4618"/>
                    <a:pt x="0" y="4753"/>
                    <a:pt x="151" y="4840"/>
                  </a:cubicBezTo>
                  <a:cubicBezTo>
                    <a:pt x="176" y="4855"/>
                    <a:pt x="200" y="4862"/>
                    <a:pt x="223" y="4862"/>
                  </a:cubicBezTo>
                  <a:cubicBezTo>
                    <a:pt x="305" y="4862"/>
                    <a:pt x="375" y="4781"/>
                    <a:pt x="436" y="4683"/>
                  </a:cubicBezTo>
                  <a:cubicBezTo>
                    <a:pt x="930" y="3892"/>
                    <a:pt x="1450" y="3114"/>
                    <a:pt x="1943" y="2322"/>
                  </a:cubicBezTo>
                  <a:cubicBezTo>
                    <a:pt x="2344" y="1680"/>
                    <a:pt x="2720" y="1024"/>
                    <a:pt x="3121" y="349"/>
                  </a:cubicBezTo>
                  <a:cubicBezTo>
                    <a:pt x="3000" y="243"/>
                    <a:pt x="2891" y="112"/>
                    <a:pt x="2752" y="31"/>
                  </a:cubicBezTo>
                  <a:cubicBezTo>
                    <a:pt x="2715" y="10"/>
                    <a:pt x="2684" y="1"/>
                    <a:pt x="26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28"/>
            <p:cNvSpPr/>
            <p:nvPr/>
          </p:nvSpPr>
          <p:spPr>
            <a:xfrm>
              <a:off x="2616025" y="4480275"/>
              <a:ext cx="80525" cy="121950"/>
            </a:xfrm>
            <a:custGeom>
              <a:rect b="b" l="l" r="r" t="t"/>
              <a:pathLst>
                <a:path extrusionOk="0" h="4878" w="3221">
                  <a:moveTo>
                    <a:pt x="521" y="0"/>
                  </a:moveTo>
                  <a:cubicBezTo>
                    <a:pt x="487" y="0"/>
                    <a:pt x="445" y="15"/>
                    <a:pt x="393" y="51"/>
                  </a:cubicBezTo>
                  <a:cubicBezTo>
                    <a:pt x="221" y="173"/>
                    <a:pt x="1" y="273"/>
                    <a:pt x="197" y="589"/>
                  </a:cubicBezTo>
                  <a:cubicBezTo>
                    <a:pt x="985" y="1848"/>
                    <a:pt x="1743" y="3128"/>
                    <a:pt x="2520" y="4393"/>
                  </a:cubicBezTo>
                  <a:cubicBezTo>
                    <a:pt x="2629" y="4571"/>
                    <a:pt x="2789" y="4720"/>
                    <a:pt x="2923" y="4877"/>
                  </a:cubicBezTo>
                  <a:cubicBezTo>
                    <a:pt x="3221" y="4774"/>
                    <a:pt x="3056" y="4619"/>
                    <a:pt x="3002" y="4516"/>
                  </a:cubicBezTo>
                  <a:cubicBezTo>
                    <a:pt x="2245" y="3096"/>
                    <a:pt x="1486" y="1678"/>
                    <a:pt x="706" y="272"/>
                  </a:cubicBezTo>
                  <a:cubicBezTo>
                    <a:pt x="673" y="212"/>
                    <a:pt x="651" y="0"/>
                    <a:pt x="5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28"/>
            <p:cNvSpPr/>
            <p:nvPr/>
          </p:nvSpPr>
          <p:spPr>
            <a:xfrm>
              <a:off x="2695650" y="4244500"/>
              <a:ext cx="74575" cy="48100"/>
            </a:xfrm>
            <a:custGeom>
              <a:rect b="b" l="l" r="r" t="t"/>
              <a:pathLst>
                <a:path extrusionOk="0" h="1924" w="2983">
                  <a:moveTo>
                    <a:pt x="473" y="0"/>
                  </a:moveTo>
                  <a:cubicBezTo>
                    <a:pt x="394" y="0"/>
                    <a:pt x="352" y="66"/>
                    <a:pt x="333" y="152"/>
                  </a:cubicBezTo>
                  <a:cubicBezTo>
                    <a:pt x="307" y="279"/>
                    <a:pt x="1" y="374"/>
                    <a:pt x="236" y="519"/>
                  </a:cubicBezTo>
                  <a:cubicBezTo>
                    <a:pt x="1007" y="995"/>
                    <a:pt x="1795" y="1445"/>
                    <a:pt x="2610" y="1924"/>
                  </a:cubicBezTo>
                  <a:cubicBezTo>
                    <a:pt x="2689" y="1801"/>
                    <a:pt x="2771" y="1654"/>
                    <a:pt x="2871" y="1523"/>
                  </a:cubicBezTo>
                  <a:cubicBezTo>
                    <a:pt x="2983" y="1379"/>
                    <a:pt x="2820" y="1340"/>
                    <a:pt x="2774" y="1313"/>
                  </a:cubicBezTo>
                  <a:cubicBezTo>
                    <a:pt x="2055" y="885"/>
                    <a:pt x="1324" y="474"/>
                    <a:pt x="606" y="46"/>
                  </a:cubicBezTo>
                  <a:cubicBezTo>
                    <a:pt x="553" y="14"/>
                    <a:pt x="509" y="0"/>
                    <a:pt x="4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28"/>
            <p:cNvSpPr/>
            <p:nvPr/>
          </p:nvSpPr>
          <p:spPr>
            <a:xfrm>
              <a:off x="2113000" y="4383225"/>
              <a:ext cx="49175" cy="67425"/>
            </a:xfrm>
            <a:custGeom>
              <a:rect b="b" l="l" r="r" t="t"/>
              <a:pathLst>
                <a:path extrusionOk="0" h="2697" w="1967">
                  <a:moveTo>
                    <a:pt x="1490" y="1"/>
                  </a:moveTo>
                  <a:cubicBezTo>
                    <a:pt x="1375" y="1"/>
                    <a:pt x="1322" y="140"/>
                    <a:pt x="1272" y="225"/>
                  </a:cubicBezTo>
                  <a:cubicBezTo>
                    <a:pt x="903" y="856"/>
                    <a:pt x="565" y="1505"/>
                    <a:pt x="178" y="2123"/>
                  </a:cubicBezTo>
                  <a:cubicBezTo>
                    <a:pt x="0" y="2406"/>
                    <a:pt x="17" y="2519"/>
                    <a:pt x="336" y="2651"/>
                  </a:cubicBezTo>
                  <a:cubicBezTo>
                    <a:pt x="412" y="2683"/>
                    <a:pt x="471" y="2696"/>
                    <a:pt x="519" y="2696"/>
                  </a:cubicBezTo>
                  <a:cubicBezTo>
                    <a:pt x="740" y="2696"/>
                    <a:pt x="691" y="2400"/>
                    <a:pt x="768" y="2283"/>
                  </a:cubicBezTo>
                  <a:cubicBezTo>
                    <a:pt x="1183" y="1651"/>
                    <a:pt x="1560" y="995"/>
                    <a:pt x="1967" y="321"/>
                  </a:cubicBezTo>
                  <a:cubicBezTo>
                    <a:pt x="1827" y="212"/>
                    <a:pt x="1714" y="89"/>
                    <a:pt x="1576" y="23"/>
                  </a:cubicBezTo>
                  <a:cubicBezTo>
                    <a:pt x="1544" y="8"/>
                    <a:pt x="1516" y="1"/>
                    <a:pt x="14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28"/>
            <p:cNvSpPr/>
            <p:nvPr/>
          </p:nvSpPr>
          <p:spPr>
            <a:xfrm>
              <a:off x="2557025" y="4377225"/>
              <a:ext cx="54100" cy="74225"/>
            </a:xfrm>
            <a:custGeom>
              <a:rect b="b" l="l" r="r" t="t"/>
              <a:pathLst>
                <a:path extrusionOk="0" h="2969" w="2164">
                  <a:moveTo>
                    <a:pt x="512" y="1"/>
                  </a:moveTo>
                  <a:lnTo>
                    <a:pt x="512" y="1"/>
                  </a:lnTo>
                  <a:cubicBezTo>
                    <a:pt x="539" y="452"/>
                    <a:pt x="1" y="302"/>
                    <a:pt x="233" y="702"/>
                  </a:cubicBezTo>
                  <a:cubicBezTo>
                    <a:pt x="645" y="1415"/>
                    <a:pt x="1043" y="2134"/>
                    <a:pt x="1466" y="2842"/>
                  </a:cubicBezTo>
                  <a:cubicBezTo>
                    <a:pt x="1521" y="2935"/>
                    <a:pt x="1573" y="2968"/>
                    <a:pt x="1622" y="2968"/>
                  </a:cubicBezTo>
                  <a:cubicBezTo>
                    <a:pt x="1735" y="2968"/>
                    <a:pt x="1836" y="2792"/>
                    <a:pt x="1947" y="2770"/>
                  </a:cubicBezTo>
                  <a:cubicBezTo>
                    <a:pt x="2164" y="2728"/>
                    <a:pt x="2063" y="2643"/>
                    <a:pt x="1988" y="2520"/>
                  </a:cubicBezTo>
                  <a:cubicBezTo>
                    <a:pt x="1705" y="2059"/>
                    <a:pt x="1444" y="1585"/>
                    <a:pt x="1172" y="1116"/>
                  </a:cubicBezTo>
                  <a:cubicBezTo>
                    <a:pt x="992" y="807"/>
                    <a:pt x="807" y="500"/>
                    <a:pt x="5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28"/>
            <p:cNvSpPr/>
            <p:nvPr/>
          </p:nvSpPr>
          <p:spPr>
            <a:xfrm>
              <a:off x="1951825" y="3796350"/>
              <a:ext cx="74700" cy="48075"/>
            </a:xfrm>
            <a:custGeom>
              <a:rect b="b" l="l" r="r" t="t"/>
              <a:pathLst>
                <a:path extrusionOk="0" h="1923" w="2988">
                  <a:moveTo>
                    <a:pt x="379" y="0"/>
                  </a:moveTo>
                  <a:cubicBezTo>
                    <a:pt x="299" y="122"/>
                    <a:pt x="219" y="270"/>
                    <a:pt x="117" y="399"/>
                  </a:cubicBezTo>
                  <a:cubicBezTo>
                    <a:pt x="1" y="544"/>
                    <a:pt x="168" y="583"/>
                    <a:pt x="212" y="610"/>
                  </a:cubicBezTo>
                  <a:cubicBezTo>
                    <a:pt x="932" y="1037"/>
                    <a:pt x="1661" y="1447"/>
                    <a:pt x="2379" y="1877"/>
                  </a:cubicBezTo>
                  <a:cubicBezTo>
                    <a:pt x="2433" y="1909"/>
                    <a:pt x="2478" y="1923"/>
                    <a:pt x="2514" y="1923"/>
                  </a:cubicBezTo>
                  <a:cubicBezTo>
                    <a:pt x="2593" y="1923"/>
                    <a:pt x="2636" y="1859"/>
                    <a:pt x="2653" y="1774"/>
                  </a:cubicBezTo>
                  <a:cubicBezTo>
                    <a:pt x="2681" y="1645"/>
                    <a:pt x="2987" y="1550"/>
                    <a:pt x="2754" y="1406"/>
                  </a:cubicBezTo>
                  <a:cubicBezTo>
                    <a:pt x="1983" y="929"/>
                    <a:pt x="1195" y="480"/>
                    <a:pt x="3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28"/>
            <p:cNvSpPr/>
            <p:nvPr/>
          </p:nvSpPr>
          <p:spPr>
            <a:xfrm>
              <a:off x="2697825" y="3797325"/>
              <a:ext cx="74925" cy="46550"/>
            </a:xfrm>
            <a:custGeom>
              <a:rect b="b" l="l" r="r" t="t"/>
              <a:pathLst>
                <a:path extrusionOk="0" h="1862" w="2997">
                  <a:moveTo>
                    <a:pt x="2506" y="1"/>
                  </a:moveTo>
                  <a:cubicBezTo>
                    <a:pt x="2447" y="1"/>
                    <a:pt x="2368" y="33"/>
                    <a:pt x="2255" y="116"/>
                  </a:cubicBezTo>
                  <a:cubicBezTo>
                    <a:pt x="1669" y="544"/>
                    <a:pt x="998" y="857"/>
                    <a:pt x="365" y="1219"/>
                  </a:cubicBezTo>
                  <a:cubicBezTo>
                    <a:pt x="222" y="1300"/>
                    <a:pt x="0" y="1327"/>
                    <a:pt x="135" y="1587"/>
                  </a:cubicBezTo>
                  <a:cubicBezTo>
                    <a:pt x="220" y="1749"/>
                    <a:pt x="301" y="1861"/>
                    <a:pt x="433" y="1861"/>
                  </a:cubicBezTo>
                  <a:cubicBezTo>
                    <a:pt x="502" y="1861"/>
                    <a:pt x="584" y="1831"/>
                    <a:pt x="688" y="1761"/>
                  </a:cubicBezTo>
                  <a:cubicBezTo>
                    <a:pt x="1226" y="1400"/>
                    <a:pt x="1796" y="1087"/>
                    <a:pt x="2352" y="754"/>
                  </a:cubicBezTo>
                  <a:cubicBezTo>
                    <a:pt x="2519" y="653"/>
                    <a:pt x="2685" y="554"/>
                    <a:pt x="2997" y="368"/>
                  </a:cubicBezTo>
                  <a:lnTo>
                    <a:pt x="2997" y="368"/>
                  </a:lnTo>
                  <a:cubicBezTo>
                    <a:pt x="2987" y="369"/>
                    <a:pt x="2977" y="369"/>
                    <a:pt x="2968" y="369"/>
                  </a:cubicBezTo>
                  <a:cubicBezTo>
                    <a:pt x="2686" y="369"/>
                    <a:pt x="2709" y="1"/>
                    <a:pt x="25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28"/>
            <p:cNvSpPr/>
            <p:nvPr/>
          </p:nvSpPr>
          <p:spPr>
            <a:xfrm>
              <a:off x="2112325" y="3638600"/>
              <a:ext cx="49875" cy="67375"/>
            </a:xfrm>
            <a:custGeom>
              <a:rect b="b" l="l" r="r" t="t"/>
              <a:pathLst>
                <a:path extrusionOk="0" h="2695" w="1995">
                  <a:moveTo>
                    <a:pt x="539" y="1"/>
                  </a:moveTo>
                  <a:cubicBezTo>
                    <a:pt x="494" y="1"/>
                    <a:pt x="265" y="126"/>
                    <a:pt x="126" y="169"/>
                  </a:cubicBezTo>
                  <a:cubicBezTo>
                    <a:pt x="0" y="208"/>
                    <a:pt x="23" y="260"/>
                    <a:pt x="74" y="347"/>
                  </a:cubicBezTo>
                  <a:cubicBezTo>
                    <a:pt x="495" y="1072"/>
                    <a:pt x="908" y="1800"/>
                    <a:pt x="1338" y="2520"/>
                  </a:cubicBezTo>
                  <a:cubicBezTo>
                    <a:pt x="1374" y="2580"/>
                    <a:pt x="1424" y="2695"/>
                    <a:pt x="1518" y="2695"/>
                  </a:cubicBezTo>
                  <a:cubicBezTo>
                    <a:pt x="1550" y="2695"/>
                    <a:pt x="1586" y="2682"/>
                    <a:pt x="1628" y="2650"/>
                  </a:cubicBezTo>
                  <a:cubicBezTo>
                    <a:pt x="1751" y="2558"/>
                    <a:pt x="1870" y="2460"/>
                    <a:pt x="1995" y="2361"/>
                  </a:cubicBezTo>
                  <a:cubicBezTo>
                    <a:pt x="1499" y="1541"/>
                    <a:pt x="1033" y="764"/>
                    <a:pt x="546" y="3"/>
                  </a:cubicBezTo>
                  <a:cubicBezTo>
                    <a:pt x="545" y="1"/>
                    <a:pt x="543" y="1"/>
                    <a:pt x="5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28"/>
            <p:cNvSpPr/>
            <p:nvPr/>
          </p:nvSpPr>
          <p:spPr>
            <a:xfrm>
              <a:off x="2559675" y="3637150"/>
              <a:ext cx="49550" cy="69050"/>
            </a:xfrm>
            <a:custGeom>
              <a:rect b="b" l="l" r="r" t="t"/>
              <a:pathLst>
                <a:path extrusionOk="0" h="2762" w="1982">
                  <a:moveTo>
                    <a:pt x="1491" y="0"/>
                  </a:moveTo>
                  <a:cubicBezTo>
                    <a:pt x="1417" y="0"/>
                    <a:pt x="1390" y="102"/>
                    <a:pt x="1370" y="137"/>
                  </a:cubicBezTo>
                  <a:cubicBezTo>
                    <a:pt x="941" y="855"/>
                    <a:pt x="531" y="1585"/>
                    <a:pt x="103" y="2304"/>
                  </a:cubicBezTo>
                  <a:cubicBezTo>
                    <a:pt x="1" y="2475"/>
                    <a:pt x="86" y="2549"/>
                    <a:pt x="211" y="2577"/>
                  </a:cubicBezTo>
                  <a:cubicBezTo>
                    <a:pt x="303" y="2598"/>
                    <a:pt x="378" y="2762"/>
                    <a:pt x="468" y="2762"/>
                  </a:cubicBezTo>
                  <a:cubicBezTo>
                    <a:pt x="502" y="2762"/>
                    <a:pt x="538" y="2738"/>
                    <a:pt x="578" y="2673"/>
                  </a:cubicBezTo>
                  <a:cubicBezTo>
                    <a:pt x="1055" y="1903"/>
                    <a:pt x="1504" y="1115"/>
                    <a:pt x="1982" y="301"/>
                  </a:cubicBezTo>
                  <a:cubicBezTo>
                    <a:pt x="1858" y="221"/>
                    <a:pt x="1711" y="138"/>
                    <a:pt x="1580" y="38"/>
                  </a:cubicBezTo>
                  <a:cubicBezTo>
                    <a:pt x="1545" y="11"/>
                    <a:pt x="1516" y="0"/>
                    <a:pt x="14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28"/>
            <p:cNvSpPr/>
            <p:nvPr/>
          </p:nvSpPr>
          <p:spPr>
            <a:xfrm>
              <a:off x="1953625" y="4245275"/>
              <a:ext cx="71150" cy="46650"/>
            </a:xfrm>
            <a:custGeom>
              <a:rect b="b" l="l" r="r" t="t"/>
              <a:pathLst>
                <a:path extrusionOk="0" h="1866" w="2846">
                  <a:moveTo>
                    <a:pt x="2399" y="0"/>
                  </a:moveTo>
                  <a:cubicBezTo>
                    <a:pt x="2325" y="0"/>
                    <a:pt x="2238" y="36"/>
                    <a:pt x="2128" y="107"/>
                  </a:cubicBezTo>
                  <a:cubicBezTo>
                    <a:pt x="1629" y="427"/>
                    <a:pt x="1098" y="699"/>
                    <a:pt x="587" y="1000"/>
                  </a:cubicBezTo>
                  <a:cubicBezTo>
                    <a:pt x="378" y="1123"/>
                    <a:pt x="181" y="1271"/>
                    <a:pt x="0" y="1393"/>
                  </a:cubicBezTo>
                  <a:cubicBezTo>
                    <a:pt x="100" y="1569"/>
                    <a:pt x="179" y="1725"/>
                    <a:pt x="282" y="1865"/>
                  </a:cubicBezTo>
                  <a:cubicBezTo>
                    <a:pt x="283" y="1866"/>
                    <a:pt x="284" y="1866"/>
                    <a:pt x="285" y="1866"/>
                  </a:cubicBezTo>
                  <a:cubicBezTo>
                    <a:pt x="308" y="1866"/>
                    <a:pt x="457" y="1775"/>
                    <a:pt x="541" y="1728"/>
                  </a:cubicBezTo>
                  <a:cubicBezTo>
                    <a:pt x="1177" y="1369"/>
                    <a:pt x="1815" y="1014"/>
                    <a:pt x="2446" y="649"/>
                  </a:cubicBezTo>
                  <a:cubicBezTo>
                    <a:pt x="2590" y="566"/>
                    <a:pt x="2845" y="552"/>
                    <a:pt x="2686" y="252"/>
                  </a:cubicBezTo>
                  <a:cubicBezTo>
                    <a:pt x="2597" y="84"/>
                    <a:pt x="2513" y="0"/>
                    <a:pt x="23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990" name="Shape 990"/>
        <p:cNvGrpSpPr/>
        <p:nvPr/>
      </p:nvGrpSpPr>
      <p:grpSpPr>
        <a:xfrm>
          <a:off x="0" y="0"/>
          <a:ext cx="0" cy="0"/>
          <a:chOff x="0" y="0"/>
          <a:chExt cx="0" cy="0"/>
        </a:xfrm>
      </p:grpSpPr>
      <p:pic>
        <p:nvPicPr>
          <p:cNvPr id="991" name="Google Shape;991;p29"/>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992" name="Google Shape;992;p29"/>
          <p:cNvSpPr txBox="1"/>
          <p:nvPr>
            <p:ph hasCustomPrompt="1" type="title"/>
          </p:nvPr>
        </p:nvSpPr>
        <p:spPr>
          <a:xfrm>
            <a:off x="720225" y="1240038"/>
            <a:ext cx="1455900" cy="13140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6000"/>
              <a:buNone/>
              <a:defRPr sz="75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993" name="Google Shape;993;p29"/>
          <p:cNvSpPr txBox="1"/>
          <p:nvPr>
            <p:ph idx="1" type="subTitle"/>
          </p:nvPr>
        </p:nvSpPr>
        <p:spPr>
          <a:xfrm rot="237">
            <a:off x="720225" y="3420600"/>
            <a:ext cx="4360200" cy="458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94" name="Google Shape;994;p29"/>
          <p:cNvSpPr txBox="1"/>
          <p:nvPr>
            <p:ph idx="2" type="title"/>
          </p:nvPr>
        </p:nvSpPr>
        <p:spPr>
          <a:xfrm>
            <a:off x="720000" y="2578638"/>
            <a:ext cx="4360200" cy="8418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spcBef>
                <a:spcPts val="0"/>
              </a:spcBef>
              <a:spcAft>
                <a:spcPts val="0"/>
              </a:spcAft>
              <a:buSzPts val="3600"/>
              <a:buNone/>
              <a:defRPr sz="43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grpSp>
        <p:nvGrpSpPr>
          <p:cNvPr id="995" name="Google Shape;995;p29"/>
          <p:cNvGrpSpPr/>
          <p:nvPr/>
        </p:nvGrpSpPr>
        <p:grpSpPr>
          <a:xfrm>
            <a:off x="41644" y="-9"/>
            <a:ext cx="634509" cy="634444"/>
            <a:chOff x="3248075" y="3436175"/>
            <a:chExt cx="1216700" cy="1216575"/>
          </a:xfrm>
        </p:grpSpPr>
        <p:sp>
          <p:nvSpPr>
            <p:cNvPr id="996" name="Google Shape;996;p29"/>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29"/>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29"/>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29"/>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29"/>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29"/>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29"/>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29"/>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29"/>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29"/>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29"/>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29"/>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29"/>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29"/>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29"/>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29"/>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29"/>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29"/>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29"/>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29"/>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29"/>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29"/>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29"/>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29"/>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29"/>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29"/>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29"/>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29"/>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29"/>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29"/>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29"/>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29"/>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8" name="Google Shape;1028;p29"/>
          <p:cNvGrpSpPr/>
          <p:nvPr/>
        </p:nvGrpSpPr>
        <p:grpSpPr>
          <a:xfrm>
            <a:off x="-6" y="4509066"/>
            <a:ext cx="634509" cy="634444"/>
            <a:chOff x="3248075" y="3436175"/>
            <a:chExt cx="1216700" cy="1216575"/>
          </a:xfrm>
        </p:grpSpPr>
        <p:sp>
          <p:nvSpPr>
            <p:cNvPr id="1029" name="Google Shape;1029;p29"/>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29"/>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29"/>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29"/>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29"/>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29"/>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29"/>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29"/>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29"/>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29"/>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29"/>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29"/>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29"/>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29"/>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29"/>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29"/>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29"/>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29"/>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29"/>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29"/>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29"/>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29"/>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29"/>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29"/>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29"/>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29"/>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29"/>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29"/>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29"/>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29"/>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29"/>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29"/>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1" name="Google Shape;1061;p29"/>
          <p:cNvGrpSpPr/>
          <p:nvPr/>
        </p:nvGrpSpPr>
        <p:grpSpPr>
          <a:xfrm>
            <a:off x="8426194" y="4509066"/>
            <a:ext cx="634509" cy="634444"/>
            <a:chOff x="3248075" y="3436175"/>
            <a:chExt cx="1216700" cy="1216575"/>
          </a:xfrm>
        </p:grpSpPr>
        <p:sp>
          <p:nvSpPr>
            <p:cNvPr id="1062" name="Google Shape;1062;p29"/>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29"/>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29"/>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29"/>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29"/>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29"/>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29"/>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29"/>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29"/>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29"/>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29"/>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29"/>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29"/>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29"/>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29"/>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29"/>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29"/>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29"/>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29"/>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29"/>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29"/>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29"/>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29"/>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29"/>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29"/>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29"/>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29"/>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29"/>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29"/>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29"/>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29"/>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29"/>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4" name="Google Shape;1094;p29"/>
          <p:cNvGrpSpPr/>
          <p:nvPr/>
        </p:nvGrpSpPr>
        <p:grpSpPr>
          <a:xfrm>
            <a:off x="8467844" y="-9"/>
            <a:ext cx="634509" cy="634444"/>
            <a:chOff x="3248075" y="3436175"/>
            <a:chExt cx="1216700" cy="1216575"/>
          </a:xfrm>
        </p:grpSpPr>
        <p:sp>
          <p:nvSpPr>
            <p:cNvPr id="1095" name="Google Shape;1095;p29"/>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29"/>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29"/>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29"/>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29"/>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29"/>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29"/>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29"/>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29"/>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29"/>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29"/>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29"/>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29"/>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29"/>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29"/>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29"/>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29"/>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29"/>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29"/>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29"/>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29"/>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29"/>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29"/>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29"/>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29"/>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29"/>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29"/>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29"/>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29"/>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29"/>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29"/>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29"/>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7" name="Google Shape;1127;p29"/>
          <p:cNvSpPr/>
          <p:nvPr/>
        </p:nvSpPr>
        <p:spPr>
          <a:xfrm rot="932611">
            <a:off x="4278793" y="4092701"/>
            <a:ext cx="710900" cy="911296"/>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2">
    <p:spTree>
      <p:nvGrpSpPr>
        <p:cNvPr id="1128" name="Shape 1128"/>
        <p:cNvGrpSpPr/>
        <p:nvPr/>
      </p:nvGrpSpPr>
      <p:grpSpPr>
        <a:xfrm>
          <a:off x="0" y="0"/>
          <a:ext cx="0" cy="0"/>
          <a:chOff x="0" y="0"/>
          <a:chExt cx="0" cy="0"/>
        </a:xfrm>
      </p:grpSpPr>
      <p:pic>
        <p:nvPicPr>
          <p:cNvPr id="1129" name="Google Shape;1129;p30"/>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1130" name="Google Shape;1130;p30"/>
          <p:cNvSpPr txBox="1"/>
          <p:nvPr>
            <p:ph hasCustomPrompt="1" type="title"/>
          </p:nvPr>
        </p:nvSpPr>
        <p:spPr>
          <a:xfrm>
            <a:off x="7066425" y="1671561"/>
            <a:ext cx="1357500" cy="1205100"/>
          </a:xfrm>
          <a:prstGeom prst="rect">
            <a:avLst/>
          </a:prstGeom>
          <a:noFill/>
          <a:ln>
            <a:noFill/>
          </a:ln>
        </p:spPr>
        <p:txBody>
          <a:bodyPr anchorCtr="0" anchor="b" bIns="91425" lIns="91425" spcFirstLastPara="1" rIns="91425" wrap="square" tIns="91425">
            <a:noAutofit/>
          </a:bodyPr>
          <a:lstStyle>
            <a:lvl1pPr lvl="0" rtl="0" algn="r">
              <a:spcBef>
                <a:spcPts val="0"/>
              </a:spcBef>
              <a:spcAft>
                <a:spcPts val="0"/>
              </a:spcAft>
              <a:buSzPts val="6000"/>
              <a:buNone/>
              <a:defRPr sz="7500"/>
            </a:lvl1pPr>
            <a:lvl2pPr lvl="1" rtl="0" algn="r">
              <a:spcBef>
                <a:spcPts val="0"/>
              </a:spcBef>
              <a:spcAft>
                <a:spcPts val="0"/>
              </a:spcAft>
              <a:buSzPts val="6000"/>
              <a:buNone/>
              <a:defRPr sz="6000"/>
            </a:lvl2pPr>
            <a:lvl3pPr lvl="2" rtl="0" algn="r">
              <a:spcBef>
                <a:spcPts val="0"/>
              </a:spcBef>
              <a:spcAft>
                <a:spcPts val="0"/>
              </a:spcAft>
              <a:buSzPts val="6000"/>
              <a:buNone/>
              <a:defRPr sz="6000"/>
            </a:lvl3pPr>
            <a:lvl4pPr lvl="3" rtl="0" algn="r">
              <a:spcBef>
                <a:spcPts val="0"/>
              </a:spcBef>
              <a:spcAft>
                <a:spcPts val="0"/>
              </a:spcAft>
              <a:buSzPts val="6000"/>
              <a:buNone/>
              <a:defRPr sz="6000"/>
            </a:lvl4pPr>
            <a:lvl5pPr lvl="4" rtl="0" algn="r">
              <a:spcBef>
                <a:spcPts val="0"/>
              </a:spcBef>
              <a:spcAft>
                <a:spcPts val="0"/>
              </a:spcAft>
              <a:buSzPts val="6000"/>
              <a:buNone/>
              <a:defRPr sz="6000"/>
            </a:lvl5pPr>
            <a:lvl6pPr lvl="5" rtl="0" algn="r">
              <a:spcBef>
                <a:spcPts val="0"/>
              </a:spcBef>
              <a:spcAft>
                <a:spcPts val="0"/>
              </a:spcAft>
              <a:buSzPts val="6000"/>
              <a:buNone/>
              <a:defRPr sz="6000"/>
            </a:lvl6pPr>
            <a:lvl7pPr lvl="6" rtl="0" algn="r">
              <a:spcBef>
                <a:spcPts val="0"/>
              </a:spcBef>
              <a:spcAft>
                <a:spcPts val="0"/>
              </a:spcAft>
              <a:buSzPts val="6000"/>
              <a:buNone/>
              <a:defRPr sz="6000"/>
            </a:lvl7pPr>
            <a:lvl8pPr lvl="7" rtl="0" algn="r">
              <a:spcBef>
                <a:spcPts val="0"/>
              </a:spcBef>
              <a:spcAft>
                <a:spcPts val="0"/>
              </a:spcAft>
              <a:buSzPts val="6000"/>
              <a:buNone/>
              <a:defRPr sz="6000"/>
            </a:lvl8pPr>
            <a:lvl9pPr lvl="8" rtl="0" algn="r">
              <a:spcBef>
                <a:spcPts val="0"/>
              </a:spcBef>
              <a:spcAft>
                <a:spcPts val="0"/>
              </a:spcAft>
              <a:buSzPts val="6000"/>
              <a:buNone/>
              <a:defRPr sz="6000"/>
            </a:lvl9pPr>
          </a:lstStyle>
          <a:p>
            <a:r>
              <a:t>xx%</a:t>
            </a:r>
          </a:p>
        </p:txBody>
      </p:sp>
      <p:sp>
        <p:nvSpPr>
          <p:cNvPr id="1131" name="Google Shape;1131;p30"/>
          <p:cNvSpPr txBox="1"/>
          <p:nvPr>
            <p:ph idx="1" type="subTitle"/>
          </p:nvPr>
        </p:nvSpPr>
        <p:spPr>
          <a:xfrm rot="237">
            <a:off x="4063800" y="3732338"/>
            <a:ext cx="4360200" cy="4581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6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1132" name="Google Shape;1132;p30"/>
          <p:cNvSpPr txBox="1"/>
          <p:nvPr>
            <p:ph idx="2" type="title"/>
          </p:nvPr>
        </p:nvSpPr>
        <p:spPr>
          <a:xfrm>
            <a:off x="4063575" y="2890375"/>
            <a:ext cx="4360200" cy="8418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r">
              <a:spcBef>
                <a:spcPts val="0"/>
              </a:spcBef>
              <a:spcAft>
                <a:spcPts val="0"/>
              </a:spcAft>
              <a:buSzPts val="3600"/>
              <a:buNone/>
              <a:defRPr sz="4300"/>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grpSp>
        <p:nvGrpSpPr>
          <p:cNvPr id="1133" name="Google Shape;1133;p30"/>
          <p:cNvGrpSpPr/>
          <p:nvPr/>
        </p:nvGrpSpPr>
        <p:grpSpPr>
          <a:xfrm>
            <a:off x="41644" y="-9"/>
            <a:ext cx="634509" cy="634444"/>
            <a:chOff x="3248075" y="3436175"/>
            <a:chExt cx="1216700" cy="1216575"/>
          </a:xfrm>
        </p:grpSpPr>
        <p:sp>
          <p:nvSpPr>
            <p:cNvPr id="1134" name="Google Shape;1134;p30"/>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30"/>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30"/>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30"/>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30"/>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30"/>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30"/>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30"/>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30"/>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30"/>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30"/>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30"/>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30"/>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30"/>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30"/>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30"/>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30"/>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30"/>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30"/>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30"/>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30"/>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30"/>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30"/>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30"/>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30"/>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30"/>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30"/>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30"/>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30"/>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30"/>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30"/>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30"/>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6" name="Google Shape;1166;p30"/>
          <p:cNvGrpSpPr/>
          <p:nvPr/>
        </p:nvGrpSpPr>
        <p:grpSpPr>
          <a:xfrm>
            <a:off x="8467844" y="-9"/>
            <a:ext cx="634509" cy="634444"/>
            <a:chOff x="3248075" y="3436175"/>
            <a:chExt cx="1216700" cy="1216575"/>
          </a:xfrm>
        </p:grpSpPr>
        <p:sp>
          <p:nvSpPr>
            <p:cNvPr id="1167" name="Google Shape;1167;p30"/>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30"/>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30"/>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30"/>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30"/>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30"/>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30"/>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30"/>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30"/>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30"/>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30"/>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30"/>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30"/>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30"/>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30"/>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30"/>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30"/>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30"/>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30"/>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30"/>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30"/>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30"/>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30"/>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30"/>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30"/>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30"/>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30"/>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30"/>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30"/>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30"/>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30"/>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30"/>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MAIN_POINT_1">
    <p:spTree>
      <p:nvGrpSpPr>
        <p:cNvPr id="1199" name="Shape 1199"/>
        <p:cNvGrpSpPr/>
        <p:nvPr/>
      </p:nvGrpSpPr>
      <p:grpSpPr>
        <a:xfrm>
          <a:off x="0" y="0"/>
          <a:ext cx="0" cy="0"/>
          <a:chOff x="0" y="0"/>
          <a:chExt cx="0" cy="0"/>
        </a:xfrm>
      </p:grpSpPr>
      <p:pic>
        <p:nvPicPr>
          <p:cNvPr id="1200" name="Google Shape;1200;p31"/>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1201" name="Google Shape;1201;p31"/>
          <p:cNvSpPr txBox="1"/>
          <p:nvPr>
            <p:ph idx="1" type="subTitle"/>
          </p:nvPr>
        </p:nvSpPr>
        <p:spPr>
          <a:xfrm rot="230">
            <a:off x="3930300" y="3372150"/>
            <a:ext cx="4493700" cy="6822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rtl="0" algn="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202" name="Google Shape;1202;p31"/>
          <p:cNvSpPr txBox="1"/>
          <p:nvPr>
            <p:ph type="title"/>
          </p:nvPr>
        </p:nvSpPr>
        <p:spPr>
          <a:xfrm>
            <a:off x="2852875" y="1222238"/>
            <a:ext cx="5571000" cy="2149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4800"/>
              <a:buNone/>
              <a:defRPr sz="120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grpSp>
        <p:nvGrpSpPr>
          <p:cNvPr id="1203" name="Google Shape;1203;p31"/>
          <p:cNvGrpSpPr/>
          <p:nvPr/>
        </p:nvGrpSpPr>
        <p:grpSpPr>
          <a:xfrm>
            <a:off x="40585" y="0"/>
            <a:ext cx="606282" cy="606219"/>
            <a:chOff x="3248075" y="3436175"/>
            <a:chExt cx="1216700" cy="1216575"/>
          </a:xfrm>
        </p:grpSpPr>
        <p:sp>
          <p:nvSpPr>
            <p:cNvPr id="1204" name="Google Shape;1204;p31"/>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31"/>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31"/>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31"/>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31"/>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31"/>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31"/>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31"/>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31"/>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31"/>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31"/>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31"/>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31"/>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31"/>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31"/>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31"/>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31"/>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31"/>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31"/>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31"/>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31"/>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31"/>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31"/>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31"/>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31"/>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31"/>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31"/>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31"/>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31"/>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31"/>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31"/>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31"/>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6" name="Google Shape;1236;p31"/>
          <p:cNvGrpSpPr/>
          <p:nvPr/>
        </p:nvGrpSpPr>
        <p:grpSpPr>
          <a:xfrm>
            <a:off x="40585" y="4473525"/>
            <a:ext cx="606282" cy="606219"/>
            <a:chOff x="3248075" y="3436175"/>
            <a:chExt cx="1216700" cy="1216575"/>
          </a:xfrm>
        </p:grpSpPr>
        <p:sp>
          <p:nvSpPr>
            <p:cNvPr id="1237" name="Google Shape;1237;p31"/>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31"/>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31"/>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31"/>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31"/>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31"/>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31"/>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31"/>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31"/>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31"/>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31"/>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31"/>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31"/>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31"/>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31"/>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31"/>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31"/>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31"/>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31"/>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31"/>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31"/>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31"/>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31"/>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31"/>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31"/>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31"/>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31"/>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31"/>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31"/>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31"/>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31"/>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31"/>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9" name="Google Shape;1269;p31"/>
          <p:cNvGrpSpPr/>
          <p:nvPr/>
        </p:nvGrpSpPr>
        <p:grpSpPr>
          <a:xfrm>
            <a:off x="8491310" y="31875"/>
            <a:ext cx="606282" cy="606219"/>
            <a:chOff x="3248075" y="3436175"/>
            <a:chExt cx="1216700" cy="1216575"/>
          </a:xfrm>
        </p:grpSpPr>
        <p:sp>
          <p:nvSpPr>
            <p:cNvPr id="1270" name="Google Shape;1270;p31"/>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31"/>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31"/>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31"/>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31"/>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31"/>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31"/>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31"/>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31"/>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31"/>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31"/>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31"/>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31"/>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31"/>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31"/>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31"/>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31"/>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31"/>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31"/>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31"/>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31"/>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31"/>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31"/>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31"/>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31"/>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31"/>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31"/>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31"/>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31"/>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31"/>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31"/>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31"/>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2" name="Google Shape;1302;p31"/>
          <p:cNvGrpSpPr/>
          <p:nvPr/>
        </p:nvGrpSpPr>
        <p:grpSpPr>
          <a:xfrm>
            <a:off x="8491310" y="4505400"/>
            <a:ext cx="606282" cy="606219"/>
            <a:chOff x="3248075" y="3436175"/>
            <a:chExt cx="1216700" cy="1216575"/>
          </a:xfrm>
        </p:grpSpPr>
        <p:sp>
          <p:nvSpPr>
            <p:cNvPr id="1303" name="Google Shape;1303;p31"/>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31"/>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31"/>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31"/>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31"/>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31"/>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31"/>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31"/>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31"/>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31"/>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31"/>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31"/>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31"/>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31"/>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31"/>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31"/>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31"/>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31"/>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31"/>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31"/>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31"/>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31"/>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31"/>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31"/>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31"/>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31"/>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31"/>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31"/>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31"/>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31"/>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31"/>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31"/>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5" name="Google Shape;1335;p31"/>
          <p:cNvSpPr/>
          <p:nvPr/>
        </p:nvSpPr>
        <p:spPr>
          <a:xfrm rot="-1214853">
            <a:off x="5601814" y="94913"/>
            <a:ext cx="710825" cy="911462"/>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BLANK_1_2">
    <p:spTree>
      <p:nvGrpSpPr>
        <p:cNvPr id="1336" name="Shape 1336"/>
        <p:cNvGrpSpPr/>
        <p:nvPr/>
      </p:nvGrpSpPr>
      <p:grpSpPr>
        <a:xfrm>
          <a:off x="0" y="0"/>
          <a:ext cx="0" cy="0"/>
          <a:chOff x="0" y="0"/>
          <a:chExt cx="0" cy="0"/>
        </a:xfrm>
      </p:grpSpPr>
      <p:pic>
        <p:nvPicPr>
          <p:cNvPr id="1337" name="Google Shape;1337;p32"/>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1338" name="Google Shape;1338;p32"/>
          <p:cNvSpPr txBox="1"/>
          <p:nvPr>
            <p:ph idx="1" type="subTitle"/>
          </p:nvPr>
        </p:nvSpPr>
        <p:spPr>
          <a:xfrm>
            <a:off x="720000" y="2494825"/>
            <a:ext cx="4005000" cy="797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339" name="Google Shape;1339;p32"/>
          <p:cNvSpPr txBox="1"/>
          <p:nvPr>
            <p:ph type="title"/>
          </p:nvPr>
        </p:nvSpPr>
        <p:spPr>
          <a:xfrm>
            <a:off x="720000" y="1850950"/>
            <a:ext cx="4005000" cy="643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1340" name="Google Shape;1340;p32"/>
          <p:cNvGrpSpPr/>
          <p:nvPr/>
        </p:nvGrpSpPr>
        <p:grpSpPr>
          <a:xfrm>
            <a:off x="40585" y="0"/>
            <a:ext cx="606282" cy="606219"/>
            <a:chOff x="3248075" y="3436175"/>
            <a:chExt cx="1216700" cy="1216575"/>
          </a:xfrm>
        </p:grpSpPr>
        <p:sp>
          <p:nvSpPr>
            <p:cNvPr id="1341" name="Google Shape;1341;p32"/>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32"/>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32"/>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32"/>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32"/>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32"/>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32"/>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32"/>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32"/>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32"/>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32"/>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32"/>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32"/>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32"/>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32"/>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32"/>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32"/>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32"/>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32"/>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32"/>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32"/>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32"/>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32"/>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32"/>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32"/>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32"/>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32"/>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32"/>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32"/>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32"/>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32"/>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32"/>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3" name="Google Shape;1373;p32"/>
          <p:cNvGrpSpPr/>
          <p:nvPr/>
        </p:nvGrpSpPr>
        <p:grpSpPr>
          <a:xfrm>
            <a:off x="40585" y="4473525"/>
            <a:ext cx="606282" cy="606219"/>
            <a:chOff x="3248075" y="3436175"/>
            <a:chExt cx="1216700" cy="1216575"/>
          </a:xfrm>
        </p:grpSpPr>
        <p:sp>
          <p:nvSpPr>
            <p:cNvPr id="1374" name="Google Shape;1374;p32"/>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32"/>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32"/>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32"/>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32"/>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32"/>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32"/>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32"/>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32"/>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32"/>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32"/>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32"/>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32"/>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32"/>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32"/>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32"/>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32"/>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32"/>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32"/>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32"/>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32"/>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32"/>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32"/>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32"/>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32"/>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32"/>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32"/>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32"/>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32"/>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32"/>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32"/>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32"/>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6" name="Google Shape;1406;p32"/>
          <p:cNvGrpSpPr/>
          <p:nvPr/>
        </p:nvGrpSpPr>
        <p:grpSpPr>
          <a:xfrm>
            <a:off x="8491310" y="4505400"/>
            <a:ext cx="606282" cy="606219"/>
            <a:chOff x="3248075" y="3436175"/>
            <a:chExt cx="1216700" cy="1216575"/>
          </a:xfrm>
        </p:grpSpPr>
        <p:sp>
          <p:nvSpPr>
            <p:cNvPr id="1407" name="Google Shape;1407;p32"/>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32"/>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32"/>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32"/>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32"/>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32"/>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32"/>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32"/>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32"/>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32"/>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32"/>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32"/>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32"/>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32"/>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32"/>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32"/>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32"/>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32"/>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32"/>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32"/>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32"/>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32"/>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32"/>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32"/>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32"/>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32"/>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32"/>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32"/>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32"/>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32"/>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32"/>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32"/>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9" name="Google Shape;1439;p32"/>
          <p:cNvGrpSpPr/>
          <p:nvPr/>
        </p:nvGrpSpPr>
        <p:grpSpPr>
          <a:xfrm>
            <a:off x="8491310" y="31875"/>
            <a:ext cx="606282" cy="606219"/>
            <a:chOff x="3248075" y="3436175"/>
            <a:chExt cx="1216700" cy="1216575"/>
          </a:xfrm>
        </p:grpSpPr>
        <p:sp>
          <p:nvSpPr>
            <p:cNvPr id="1440" name="Google Shape;1440;p32"/>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32"/>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32"/>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32"/>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32"/>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32"/>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32"/>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32"/>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32"/>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32"/>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32"/>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32"/>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32"/>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32"/>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32"/>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32"/>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32"/>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32"/>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32"/>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32"/>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32"/>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32"/>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32"/>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32"/>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32"/>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32"/>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32"/>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32"/>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32"/>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32"/>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32"/>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32"/>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BLANK_1_2_2">
    <p:spTree>
      <p:nvGrpSpPr>
        <p:cNvPr id="1472" name="Shape 1472"/>
        <p:cNvGrpSpPr/>
        <p:nvPr/>
      </p:nvGrpSpPr>
      <p:grpSpPr>
        <a:xfrm>
          <a:off x="0" y="0"/>
          <a:ext cx="0" cy="0"/>
          <a:chOff x="0" y="0"/>
          <a:chExt cx="0" cy="0"/>
        </a:xfrm>
      </p:grpSpPr>
      <p:pic>
        <p:nvPicPr>
          <p:cNvPr id="1473" name="Google Shape;1473;p33"/>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1474" name="Google Shape;1474;p33"/>
          <p:cNvSpPr txBox="1"/>
          <p:nvPr>
            <p:ph idx="1" type="subTitle"/>
          </p:nvPr>
        </p:nvSpPr>
        <p:spPr>
          <a:xfrm>
            <a:off x="4488875" y="2508150"/>
            <a:ext cx="3935100" cy="823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1475" name="Google Shape;1475;p33"/>
          <p:cNvSpPr txBox="1"/>
          <p:nvPr>
            <p:ph type="title"/>
          </p:nvPr>
        </p:nvSpPr>
        <p:spPr>
          <a:xfrm>
            <a:off x="4488875" y="1837975"/>
            <a:ext cx="3935100" cy="6702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lgn="r">
              <a:spcBef>
                <a:spcPts val="0"/>
              </a:spcBef>
              <a:spcAft>
                <a:spcPts val="0"/>
              </a:spcAft>
              <a:buSzPts val="3000"/>
              <a:buNone/>
              <a:defRPr/>
            </a:lvl2pPr>
            <a:lvl3pPr lvl="2" rtl="0" algn="r">
              <a:spcBef>
                <a:spcPts val="0"/>
              </a:spcBef>
              <a:spcAft>
                <a:spcPts val="0"/>
              </a:spcAft>
              <a:buSzPts val="3000"/>
              <a:buNone/>
              <a:defRPr/>
            </a:lvl3pPr>
            <a:lvl4pPr lvl="3" rtl="0" algn="r">
              <a:spcBef>
                <a:spcPts val="0"/>
              </a:spcBef>
              <a:spcAft>
                <a:spcPts val="0"/>
              </a:spcAft>
              <a:buSzPts val="3000"/>
              <a:buNone/>
              <a:defRPr/>
            </a:lvl4pPr>
            <a:lvl5pPr lvl="4" rtl="0" algn="r">
              <a:spcBef>
                <a:spcPts val="0"/>
              </a:spcBef>
              <a:spcAft>
                <a:spcPts val="0"/>
              </a:spcAft>
              <a:buSzPts val="3000"/>
              <a:buNone/>
              <a:defRPr/>
            </a:lvl5pPr>
            <a:lvl6pPr lvl="5" rtl="0" algn="r">
              <a:spcBef>
                <a:spcPts val="0"/>
              </a:spcBef>
              <a:spcAft>
                <a:spcPts val="0"/>
              </a:spcAft>
              <a:buSzPts val="3000"/>
              <a:buNone/>
              <a:defRPr/>
            </a:lvl6pPr>
            <a:lvl7pPr lvl="6" rtl="0" algn="r">
              <a:spcBef>
                <a:spcPts val="0"/>
              </a:spcBef>
              <a:spcAft>
                <a:spcPts val="0"/>
              </a:spcAft>
              <a:buSzPts val="3000"/>
              <a:buNone/>
              <a:defRPr/>
            </a:lvl7pPr>
            <a:lvl8pPr lvl="7" rtl="0" algn="r">
              <a:spcBef>
                <a:spcPts val="0"/>
              </a:spcBef>
              <a:spcAft>
                <a:spcPts val="0"/>
              </a:spcAft>
              <a:buSzPts val="3000"/>
              <a:buNone/>
              <a:defRPr/>
            </a:lvl8pPr>
            <a:lvl9pPr lvl="8" rtl="0" algn="r">
              <a:spcBef>
                <a:spcPts val="0"/>
              </a:spcBef>
              <a:spcAft>
                <a:spcPts val="0"/>
              </a:spcAft>
              <a:buSzPts val="3000"/>
              <a:buNone/>
              <a:defRPr/>
            </a:lvl9pPr>
          </a:lstStyle>
          <a:p/>
        </p:txBody>
      </p:sp>
      <p:grpSp>
        <p:nvGrpSpPr>
          <p:cNvPr id="1476" name="Google Shape;1476;p33"/>
          <p:cNvGrpSpPr/>
          <p:nvPr/>
        </p:nvGrpSpPr>
        <p:grpSpPr>
          <a:xfrm>
            <a:off x="8503088" y="4491970"/>
            <a:ext cx="530584" cy="530573"/>
            <a:chOff x="1770475" y="3453900"/>
            <a:chExt cx="1181175" cy="1181150"/>
          </a:xfrm>
        </p:grpSpPr>
        <p:sp>
          <p:nvSpPr>
            <p:cNvPr id="1477" name="Google Shape;1477;p33"/>
            <p:cNvSpPr/>
            <p:nvPr/>
          </p:nvSpPr>
          <p:spPr>
            <a:xfrm>
              <a:off x="2366925" y="3453925"/>
              <a:ext cx="129300" cy="431050"/>
            </a:xfrm>
            <a:custGeom>
              <a:rect b="b" l="l" r="r" t="t"/>
              <a:pathLst>
                <a:path extrusionOk="0" h="17242" w="5172">
                  <a:moveTo>
                    <a:pt x="5093" y="0"/>
                  </a:moveTo>
                  <a:cubicBezTo>
                    <a:pt x="5028" y="119"/>
                    <a:pt x="4939" y="231"/>
                    <a:pt x="4902" y="357"/>
                  </a:cubicBezTo>
                  <a:cubicBezTo>
                    <a:pt x="3803" y="4097"/>
                    <a:pt x="2704" y="7837"/>
                    <a:pt x="1618" y="11581"/>
                  </a:cubicBezTo>
                  <a:cubicBezTo>
                    <a:pt x="1100" y="13370"/>
                    <a:pt x="607" y="15167"/>
                    <a:pt x="109" y="16937"/>
                  </a:cubicBezTo>
                  <a:cubicBezTo>
                    <a:pt x="281" y="17053"/>
                    <a:pt x="1" y="17190"/>
                    <a:pt x="223" y="17223"/>
                  </a:cubicBezTo>
                  <a:cubicBezTo>
                    <a:pt x="269" y="17230"/>
                    <a:pt x="319" y="17241"/>
                    <a:pt x="367" y="17241"/>
                  </a:cubicBezTo>
                  <a:cubicBezTo>
                    <a:pt x="447" y="17241"/>
                    <a:pt x="520" y="17211"/>
                    <a:pt x="556" y="17084"/>
                  </a:cubicBezTo>
                  <a:cubicBezTo>
                    <a:pt x="612" y="16890"/>
                    <a:pt x="722" y="16711"/>
                    <a:pt x="775" y="16515"/>
                  </a:cubicBezTo>
                  <a:cubicBezTo>
                    <a:pt x="2234" y="11155"/>
                    <a:pt x="3690" y="5794"/>
                    <a:pt x="5138" y="432"/>
                  </a:cubicBezTo>
                  <a:cubicBezTo>
                    <a:pt x="5172" y="302"/>
                    <a:pt x="5110" y="144"/>
                    <a:pt x="50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33"/>
            <p:cNvSpPr/>
            <p:nvPr/>
          </p:nvSpPr>
          <p:spPr>
            <a:xfrm>
              <a:off x="2520025" y="4053000"/>
              <a:ext cx="431625" cy="126100"/>
            </a:xfrm>
            <a:custGeom>
              <a:rect b="b" l="l" r="r" t="t"/>
              <a:pathLst>
                <a:path extrusionOk="0" h="5044" w="17265">
                  <a:moveTo>
                    <a:pt x="327" y="1"/>
                  </a:moveTo>
                  <a:cubicBezTo>
                    <a:pt x="302" y="47"/>
                    <a:pt x="272" y="61"/>
                    <a:pt x="242" y="61"/>
                  </a:cubicBezTo>
                  <a:cubicBezTo>
                    <a:pt x="194" y="61"/>
                    <a:pt x="144" y="25"/>
                    <a:pt x="103" y="25"/>
                  </a:cubicBezTo>
                  <a:cubicBezTo>
                    <a:pt x="69" y="25"/>
                    <a:pt x="42" y="51"/>
                    <a:pt x="30" y="146"/>
                  </a:cubicBezTo>
                  <a:cubicBezTo>
                    <a:pt x="1" y="386"/>
                    <a:pt x="140" y="448"/>
                    <a:pt x="322" y="505"/>
                  </a:cubicBezTo>
                  <a:cubicBezTo>
                    <a:pt x="5802" y="2193"/>
                    <a:pt x="11361" y="3594"/>
                    <a:pt x="16908" y="5036"/>
                  </a:cubicBezTo>
                  <a:cubicBezTo>
                    <a:pt x="16929" y="5041"/>
                    <a:pt x="16951" y="5044"/>
                    <a:pt x="16974" y="5044"/>
                  </a:cubicBezTo>
                  <a:cubicBezTo>
                    <a:pt x="17066" y="5044"/>
                    <a:pt x="17168" y="5005"/>
                    <a:pt x="17265" y="4993"/>
                  </a:cubicBezTo>
                  <a:cubicBezTo>
                    <a:pt x="17149" y="4926"/>
                    <a:pt x="17042" y="4831"/>
                    <a:pt x="16917" y="4795"/>
                  </a:cubicBezTo>
                  <a:cubicBezTo>
                    <a:pt x="13177" y="3695"/>
                    <a:pt x="9436" y="2597"/>
                    <a:pt x="5692" y="1511"/>
                  </a:cubicBezTo>
                  <a:cubicBezTo>
                    <a:pt x="3902" y="993"/>
                    <a:pt x="2106" y="500"/>
                    <a:pt x="3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33"/>
            <p:cNvSpPr/>
            <p:nvPr/>
          </p:nvSpPr>
          <p:spPr>
            <a:xfrm>
              <a:off x="1770575" y="4053700"/>
              <a:ext cx="431300" cy="124400"/>
            </a:xfrm>
            <a:custGeom>
              <a:rect b="b" l="l" r="r" t="t"/>
              <a:pathLst>
                <a:path extrusionOk="0" h="4976" w="17252">
                  <a:moveTo>
                    <a:pt x="17174" y="1"/>
                  </a:moveTo>
                  <a:cubicBezTo>
                    <a:pt x="17134" y="1"/>
                    <a:pt x="17080" y="44"/>
                    <a:pt x="17032" y="44"/>
                  </a:cubicBezTo>
                  <a:cubicBezTo>
                    <a:pt x="17021" y="44"/>
                    <a:pt x="17009" y="41"/>
                    <a:pt x="16999" y="35"/>
                  </a:cubicBezTo>
                  <a:cubicBezTo>
                    <a:pt x="16765" y="74"/>
                    <a:pt x="16500" y="90"/>
                    <a:pt x="16255" y="161"/>
                  </a:cubicBezTo>
                  <a:cubicBezTo>
                    <a:pt x="10962" y="1672"/>
                    <a:pt x="5641" y="3080"/>
                    <a:pt x="398" y="4762"/>
                  </a:cubicBezTo>
                  <a:cubicBezTo>
                    <a:pt x="259" y="4805"/>
                    <a:pt x="132" y="4891"/>
                    <a:pt x="0" y="4956"/>
                  </a:cubicBezTo>
                  <a:cubicBezTo>
                    <a:pt x="112" y="4958"/>
                    <a:pt x="228" y="4976"/>
                    <a:pt x="340" y="4976"/>
                  </a:cubicBezTo>
                  <a:cubicBezTo>
                    <a:pt x="397" y="4976"/>
                    <a:pt x="452" y="4971"/>
                    <a:pt x="505" y="4957"/>
                  </a:cubicBezTo>
                  <a:cubicBezTo>
                    <a:pt x="4492" y="3914"/>
                    <a:pt x="8483" y="2874"/>
                    <a:pt x="12464" y="1804"/>
                  </a:cubicBezTo>
                  <a:cubicBezTo>
                    <a:pt x="13978" y="1395"/>
                    <a:pt x="15474" y="916"/>
                    <a:pt x="16977" y="468"/>
                  </a:cubicBezTo>
                  <a:cubicBezTo>
                    <a:pt x="17141" y="420"/>
                    <a:pt x="17252" y="343"/>
                    <a:pt x="17237" y="125"/>
                  </a:cubicBezTo>
                  <a:cubicBezTo>
                    <a:pt x="17230" y="28"/>
                    <a:pt x="17206" y="1"/>
                    <a:pt x="171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33"/>
            <p:cNvSpPr/>
            <p:nvPr/>
          </p:nvSpPr>
          <p:spPr>
            <a:xfrm>
              <a:off x="2224775" y="3453900"/>
              <a:ext cx="130825" cy="431050"/>
            </a:xfrm>
            <a:custGeom>
              <a:rect b="b" l="l" r="r" t="t"/>
              <a:pathLst>
                <a:path extrusionOk="0" h="17242" w="5233">
                  <a:moveTo>
                    <a:pt x="144" y="0"/>
                  </a:moveTo>
                  <a:cubicBezTo>
                    <a:pt x="1" y="155"/>
                    <a:pt x="66" y="326"/>
                    <a:pt x="109" y="494"/>
                  </a:cubicBezTo>
                  <a:cubicBezTo>
                    <a:pt x="1050" y="4062"/>
                    <a:pt x="1974" y="7634"/>
                    <a:pt x="2940" y="11197"/>
                  </a:cubicBezTo>
                  <a:cubicBezTo>
                    <a:pt x="3462" y="13128"/>
                    <a:pt x="4053" y="15040"/>
                    <a:pt x="4610" y="16961"/>
                  </a:cubicBezTo>
                  <a:cubicBezTo>
                    <a:pt x="4658" y="17125"/>
                    <a:pt x="4730" y="17242"/>
                    <a:pt x="4893" y="17242"/>
                  </a:cubicBezTo>
                  <a:cubicBezTo>
                    <a:pt x="4920" y="17242"/>
                    <a:pt x="4949" y="17239"/>
                    <a:pt x="4981" y="17232"/>
                  </a:cubicBezTo>
                  <a:cubicBezTo>
                    <a:pt x="5232" y="17181"/>
                    <a:pt x="4922" y="17032"/>
                    <a:pt x="5043" y="16960"/>
                  </a:cubicBezTo>
                  <a:cubicBezTo>
                    <a:pt x="5007" y="16729"/>
                    <a:pt x="4995" y="16492"/>
                    <a:pt x="4931" y="16271"/>
                  </a:cubicBezTo>
                  <a:cubicBezTo>
                    <a:pt x="3408" y="10982"/>
                    <a:pt x="2016" y="5655"/>
                    <a:pt x="323" y="416"/>
                  </a:cubicBezTo>
                  <a:cubicBezTo>
                    <a:pt x="277" y="273"/>
                    <a:pt x="205" y="139"/>
                    <a:pt x="1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33"/>
            <p:cNvSpPr/>
            <p:nvPr/>
          </p:nvSpPr>
          <p:spPr>
            <a:xfrm>
              <a:off x="2366800" y="4204000"/>
              <a:ext cx="129375" cy="431050"/>
            </a:xfrm>
            <a:custGeom>
              <a:rect b="b" l="l" r="r" t="t"/>
              <a:pathLst>
                <a:path extrusionOk="0" h="17242" w="5175">
                  <a:moveTo>
                    <a:pt x="333" y="0"/>
                  </a:moveTo>
                  <a:cubicBezTo>
                    <a:pt x="304" y="0"/>
                    <a:pt x="272" y="4"/>
                    <a:pt x="236" y="13"/>
                  </a:cubicBezTo>
                  <a:cubicBezTo>
                    <a:pt x="1" y="68"/>
                    <a:pt x="194" y="234"/>
                    <a:pt x="207" y="287"/>
                  </a:cubicBezTo>
                  <a:cubicBezTo>
                    <a:pt x="526" y="1599"/>
                    <a:pt x="832" y="2916"/>
                    <a:pt x="1209" y="4211"/>
                  </a:cubicBezTo>
                  <a:cubicBezTo>
                    <a:pt x="2454" y="8485"/>
                    <a:pt x="3556" y="12801"/>
                    <a:pt x="4965" y="17025"/>
                  </a:cubicBezTo>
                  <a:cubicBezTo>
                    <a:pt x="4990" y="17103"/>
                    <a:pt x="5046" y="17170"/>
                    <a:pt x="5088" y="17242"/>
                  </a:cubicBezTo>
                  <a:cubicBezTo>
                    <a:pt x="5119" y="17159"/>
                    <a:pt x="5150" y="17077"/>
                    <a:pt x="5175" y="17010"/>
                  </a:cubicBezTo>
                  <a:cubicBezTo>
                    <a:pt x="5149" y="16902"/>
                    <a:pt x="5130" y="16822"/>
                    <a:pt x="5112" y="16744"/>
                  </a:cubicBezTo>
                  <a:cubicBezTo>
                    <a:pt x="4059" y="12758"/>
                    <a:pt x="3021" y="8768"/>
                    <a:pt x="1950" y="4787"/>
                  </a:cubicBezTo>
                  <a:cubicBezTo>
                    <a:pt x="1541" y="3273"/>
                    <a:pt x="1060" y="1778"/>
                    <a:pt x="613" y="274"/>
                  </a:cubicBezTo>
                  <a:cubicBezTo>
                    <a:pt x="566" y="111"/>
                    <a:pt x="488" y="0"/>
                    <a:pt x="3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33"/>
            <p:cNvSpPr/>
            <p:nvPr/>
          </p:nvSpPr>
          <p:spPr>
            <a:xfrm>
              <a:off x="2225775" y="4204325"/>
              <a:ext cx="126625" cy="430700"/>
            </a:xfrm>
            <a:custGeom>
              <a:rect b="b" l="l" r="r" t="t"/>
              <a:pathLst>
                <a:path extrusionOk="0" h="17228" w="5065">
                  <a:moveTo>
                    <a:pt x="4902" y="1"/>
                  </a:moveTo>
                  <a:cubicBezTo>
                    <a:pt x="4430" y="1"/>
                    <a:pt x="4490" y="460"/>
                    <a:pt x="4418" y="720"/>
                  </a:cubicBezTo>
                  <a:cubicBezTo>
                    <a:pt x="3331" y="4583"/>
                    <a:pt x="2267" y="8455"/>
                    <a:pt x="1210" y="12328"/>
                  </a:cubicBezTo>
                  <a:cubicBezTo>
                    <a:pt x="790" y="13866"/>
                    <a:pt x="403" y="15415"/>
                    <a:pt x="1" y="16958"/>
                  </a:cubicBezTo>
                  <a:lnTo>
                    <a:pt x="92" y="17228"/>
                  </a:lnTo>
                  <a:cubicBezTo>
                    <a:pt x="154" y="17123"/>
                    <a:pt x="243" y="17025"/>
                    <a:pt x="277" y="16909"/>
                  </a:cubicBezTo>
                  <a:cubicBezTo>
                    <a:pt x="1150" y="13947"/>
                    <a:pt x="2036" y="10989"/>
                    <a:pt x="2885" y="8018"/>
                  </a:cubicBezTo>
                  <a:cubicBezTo>
                    <a:pt x="3586" y="5565"/>
                    <a:pt x="4244" y="3100"/>
                    <a:pt x="4913" y="639"/>
                  </a:cubicBezTo>
                  <a:cubicBezTo>
                    <a:pt x="5065" y="80"/>
                    <a:pt x="5053" y="9"/>
                    <a:pt x="4955" y="3"/>
                  </a:cubicBezTo>
                  <a:cubicBezTo>
                    <a:pt x="4936" y="2"/>
                    <a:pt x="4919" y="1"/>
                    <a:pt x="49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33"/>
            <p:cNvSpPr/>
            <p:nvPr/>
          </p:nvSpPr>
          <p:spPr>
            <a:xfrm>
              <a:off x="1770475" y="3909950"/>
              <a:ext cx="431850" cy="125925"/>
            </a:xfrm>
            <a:custGeom>
              <a:rect b="b" l="l" r="r" t="t"/>
              <a:pathLst>
                <a:path extrusionOk="0" h="5037" w="17274">
                  <a:moveTo>
                    <a:pt x="317" y="0"/>
                  </a:moveTo>
                  <a:cubicBezTo>
                    <a:pt x="218" y="0"/>
                    <a:pt x="104" y="59"/>
                    <a:pt x="0" y="82"/>
                  </a:cubicBezTo>
                  <a:cubicBezTo>
                    <a:pt x="115" y="138"/>
                    <a:pt x="224" y="212"/>
                    <a:pt x="344" y="247"/>
                  </a:cubicBezTo>
                  <a:cubicBezTo>
                    <a:pt x="4084" y="1344"/>
                    <a:pt x="7825" y="2443"/>
                    <a:pt x="11569" y="3529"/>
                  </a:cubicBezTo>
                  <a:cubicBezTo>
                    <a:pt x="13359" y="4048"/>
                    <a:pt x="15155" y="4537"/>
                    <a:pt x="16936" y="5037"/>
                  </a:cubicBezTo>
                  <a:cubicBezTo>
                    <a:pt x="16962" y="4991"/>
                    <a:pt x="16991" y="4976"/>
                    <a:pt x="17022" y="4976"/>
                  </a:cubicBezTo>
                  <a:cubicBezTo>
                    <a:pt x="17070" y="4976"/>
                    <a:pt x="17121" y="5014"/>
                    <a:pt x="17161" y="5014"/>
                  </a:cubicBezTo>
                  <a:cubicBezTo>
                    <a:pt x="17195" y="5014"/>
                    <a:pt x="17221" y="4989"/>
                    <a:pt x="17235" y="4900"/>
                  </a:cubicBezTo>
                  <a:cubicBezTo>
                    <a:pt x="17273" y="4666"/>
                    <a:pt x="17138" y="4594"/>
                    <a:pt x="16952" y="4537"/>
                  </a:cubicBezTo>
                  <a:cubicBezTo>
                    <a:pt x="11472" y="2848"/>
                    <a:pt x="5913" y="1451"/>
                    <a:pt x="366" y="6"/>
                  </a:cubicBezTo>
                  <a:cubicBezTo>
                    <a:pt x="350" y="2"/>
                    <a:pt x="334" y="0"/>
                    <a:pt x="3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33"/>
            <p:cNvSpPr/>
            <p:nvPr/>
          </p:nvSpPr>
          <p:spPr>
            <a:xfrm>
              <a:off x="2519950" y="3910825"/>
              <a:ext cx="431650" cy="124425"/>
            </a:xfrm>
            <a:custGeom>
              <a:rect b="b" l="l" r="r" t="t"/>
              <a:pathLst>
                <a:path extrusionOk="0" h="4977" w="17266">
                  <a:moveTo>
                    <a:pt x="16963" y="1"/>
                  </a:moveTo>
                  <a:cubicBezTo>
                    <a:pt x="16891" y="1"/>
                    <a:pt x="16820" y="6"/>
                    <a:pt x="16753" y="24"/>
                  </a:cubicBezTo>
                  <a:cubicBezTo>
                    <a:pt x="13196" y="954"/>
                    <a:pt x="9635" y="1872"/>
                    <a:pt x="6085" y="2833"/>
                  </a:cubicBezTo>
                  <a:cubicBezTo>
                    <a:pt x="4155" y="3354"/>
                    <a:pt x="2242" y="3945"/>
                    <a:pt x="321" y="4502"/>
                  </a:cubicBezTo>
                  <a:cubicBezTo>
                    <a:pt x="136" y="4556"/>
                    <a:pt x="0" y="4625"/>
                    <a:pt x="33" y="4862"/>
                  </a:cubicBezTo>
                  <a:cubicBezTo>
                    <a:pt x="46" y="4950"/>
                    <a:pt x="71" y="4977"/>
                    <a:pt x="101" y="4977"/>
                  </a:cubicBezTo>
                  <a:cubicBezTo>
                    <a:pt x="149" y="4977"/>
                    <a:pt x="210" y="4909"/>
                    <a:pt x="256" y="4909"/>
                  </a:cubicBezTo>
                  <a:cubicBezTo>
                    <a:pt x="270" y="4909"/>
                    <a:pt x="283" y="4916"/>
                    <a:pt x="294" y="4935"/>
                  </a:cubicBezTo>
                  <a:cubicBezTo>
                    <a:pt x="527" y="4901"/>
                    <a:pt x="765" y="4895"/>
                    <a:pt x="983" y="4830"/>
                  </a:cubicBezTo>
                  <a:cubicBezTo>
                    <a:pt x="6259" y="3307"/>
                    <a:pt x="11573" y="1917"/>
                    <a:pt x="16801" y="234"/>
                  </a:cubicBezTo>
                  <a:cubicBezTo>
                    <a:pt x="16962" y="181"/>
                    <a:pt x="17184" y="234"/>
                    <a:pt x="17266" y="8"/>
                  </a:cubicBezTo>
                  <a:lnTo>
                    <a:pt x="17266" y="8"/>
                  </a:lnTo>
                  <a:cubicBezTo>
                    <a:pt x="17254" y="8"/>
                    <a:pt x="17243" y="8"/>
                    <a:pt x="17232" y="8"/>
                  </a:cubicBezTo>
                  <a:cubicBezTo>
                    <a:pt x="17143" y="8"/>
                    <a:pt x="17052" y="1"/>
                    <a:pt x="169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33"/>
            <p:cNvSpPr/>
            <p:nvPr/>
          </p:nvSpPr>
          <p:spPr>
            <a:xfrm>
              <a:off x="2493600" y="3849850"/>
              <a:ext cx="188250" cy="114475"/>
            </a:xfrm>
            <a:custGeom>
              <a:rect b="b" l="l" r="r" t="t"/>
              <a:pathLst>
                <a:path extrusionOk="0" h="4579" w="7530">
                  <a:moveTo>
                    <a:pt x="7027" y="1"/>
                  </a:moveTo>
                  <a:cubicBezTo>
                    <a:pt x="6973" y="1"/>
                    <a:pt x="6906" y="29"/>
                    <a:pt x="6845" y="66"/>
                  </a:cubicBezTo>
                  <a:cubicBezTo>
                    <a:pt x="4620" y="1376"/>
                    <a:pt x="2395" y="2688"/>
                    <a:pt x="172" y="4005"/>
                  </a:cubicBezTo>
                  <a:cubicBezTo>
                    <a:pt x="103" y="4046"/>
                    <a:pt x="1" y="4167"/>
                    <a:pt x="16" y="4198"/>
                  </a:cubicBezTo>
                  <a:cubicBezTo>
                    <a:pt x="87" y="4337"/>
                    <a:pt x="195" y="4456"/>
                    <a:pt x="287" y="4578"/>
                  </a:cubicBezTo>
                  <a:cubicBezTo>
                    <a:pt x="388" y="4521"/>
                    <a:pt x="472" y="4474"/>
                    <a:pt x="553" y="4428"/>
                  </a:cubicBezTo>
                  <a:cubicBezTo>
                    <a:pt x="2781" y="3148"/>
                    <a:pt x="5011" y="1872"/>
                    <a:pt x="7235" y="586"/>
                  </a:cubicBezTo>
                  <a:cubicBezTo>
                    <a:pt x="7530" y="416"/>
                    <a:pt x="7147" y="329"/>
                    <a:pt x="7147" y="178"/>
                  </a:cubicBezTo>
                  <a:cubicBezTo>
                    <a:pt x="7147" y="46"/>
                    <a:pt x="7097" y="1"/>
                    <a:pt x="70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33"/>
            <p:cNvSpPr/>
            <p:nvPr/>
          </p:nvSpPr>
          <p:spPr>
            <a:xfrm>
              <a:off x="2440300" y="4177050"/>
              <a:ext cx="115900" cy="183525"/>
            </a:xfrm>
            <a:custGeom>
              <a:rect b="b" l="l" r="r" t="t"/>
              <a:pathLst>
                <a:path extrusionOk="0" h="7341" w="4636">
                  <a:moveTo>
                    <a:pt x="485" y="0"/>
                  </a:moveTo>
                  <a:cubicBezTo>
                    <a:pt x="447" y="0"/>
                    <a:pt x="396" y="19"/>
                    <a:pt x="329" y="67"/>
                  </a:cubicBezTo>
                  <a:cubicBezTo>
                    <a:pt x="148" y="195"/>
                    <a:pt x="0" y="251"/>
                    <a:pt x="170" y="542"/>
                  </a:cubicBezTo>
                  <a:cubicBezTo>
                    <a:pt x="1467" y="2760"/>
                    <a:pt x="2736" y="4994"/>
                    <a:pt x="4018" y="7221"/>
                  </a:cubicBezTo>
                  <a:cubicBezTo>
                    <a:pt x="4045" y="7269"/>
                    <a:pt x="4121" y="7340"/>
                    <a:pt x="4145" y="7340"/>
                  </a:cubicBezTo>
                  <a:cubicBezTo>
                    <a:pt x="4147" y="7340"/>
                    <a:pt x="4148" y="7340"/>
                    <a:pt x="4150" y="7339"/>
                  </a:cubicBezTo>
                  <a:cubicBezTo>
                    <a:pt x="4321" y="7244"/>
                    <a:pt x="4484" y="7133"/>
                    <a:pt x="4636" y="7035"/>
                  </a:cubicBezTo>
                  <a:cubicBezTo>
                    <a:pt x="4595" y="6947"/>
                    <a:pt x="4572" y="6883"/>
                    <a:pt x="4538" y="6824"/>
                  </a:cubicBezTo>
                  <a:cubicBezTo>
                    <a:pt x="3248" y="4634"/>
                    <a:pt x="1958" y="2444"/>
                    <a:pt x="661" y="257"/>
                  </a:cubicBezTo>
                  <a:cubicBezTo>
                    <a:pt x="613" y="176"/>
                    <a:pt x="603" y="0"/>
                    <a:pt x="4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33"/>
            <p:cNvSpPr/>
            <p:nvPr/>
          </p:nvSpPr>
          <p:spPr>
            <a:xfrm>
              <a:off x="2044825" y="4126050"/>
              <a:ext cx="186875" cy="113525"/>
            </a:xfrm>
            <a:custGeom>
              <a:rect b="b" l="l" r="r" t="t"/>
              <a:pathLst>
                <a:path extrusionOk="0" h="4541" w="7475">
                  <a:moveTo>
                    <a:pt x="7018" y="1"/>
                  </a:moveTo>
                  <a:cubicBezTo>
                    <a:pt x="6964" y="1"/>
                    <a:pt x="6896" y="23"/>
                    <a:pt x="6804" y="76"/>
                  </a:cubicBezTo>
                  <a:cubicBezTo>
                    <a:pt x="4585" y="1373"/>
                    <a:pt x="2352" y="2642"/>
                    <a:pt x="125" y="3924"/>
                  </a:cubicBezTo>
                  <a:cubicBezTo>
                    <a:pt x="75" y="3954"/>
                    <a:pt x="1" y="4038"/>
                    <a:pt x="11" y="4057"/>
                  </a:cubicBezTo>
                  <a:cubicBezTo>
                    <a:pt x="105" y="4227"/>
                    <a:pt x="215" y="4388"/>
                    <a:pt x="313" y="4541"/>
                  </a:cubicBezTo>
                  <a:cubicBezTo>
                    <a:pt x="403" y="4499"/>
                    <a:pt x="467" y="4475"/>
                    <a:pt x="527" y="4440"/>
                  </a:cubicBezTo>
                  <a:cubicBezTo>
                    <a:pt x="2717" y="3150"/>
                    <a:pt x="4907" y="1860"/>
                    <a:pt x="7094" y="564"/>
                  </a:cubicBezTo>
                  <a:cubicBezTo>
                    <a:pt x="7203" y="499"/>
                    <a:pt x="7475" y="503"/>
                    <a:pt x="7280" y="231"/>
                  </a:cubicBezTo>
                  <a:cubicBezTo>
                    <a:pt x="7191" y="106"/>
                    <a:pt x="7136" y="1"/>
                    <a:pt x="70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33"/>
            <p:cNvSpPr/>
            <p:nvPr/>
          </p:nvSpPr>
          <p:spPr>
            <a:xfrm>
              <a:off x="2165275" y="4177050"/>
              <a:ext cx="115750" cy="183750"/>
            </a:xfrm>
            <a:custGeom>
              <a:rect b="b" l="l" r="r" t="t"/>
              <a:pathLst>
                <a:path extrusionOk="0" h="7350" w="4630">
                  <a:moveTo>
                    <a:pt x="4202" y="0"/>
                  </a:moveTo>
                  <a:cubicBezTo>
                    <a:pt x="4122" y="0"/>
                    <a:pt x="4092" y="95"/>
                    <a:pt x="4047" y="170"/>
                  </a:cubicBezTo>
                  <a:cubicBezTo>
                    <a:pt x="2736" y="2397"/>
                    <a:pt x="1423" y="4620"/>
                    <a:pt x="111" y="6845"/>
                  </a:cubicBezTo>
                  <a:cubicBezTo>
                    <a:pt x="26" y="6988"/>
                    <a:pt x="0" y="7147"/>
                    <a:pt x="226" y="7147"/>
                  </a:cubicBezTo>
                  <a:cubicBezTo>
                    <a:pt x="226" y="7147"/>
                    <a:pt x="227" y="7147"/>
                    <a:pt x="228" y="7147"/>
                  </a:cubicBezTo>
                  <a:cubicBezTo>
                    <a:pt x="228" y="7147"/>
                    <a:pt x="228" y="7147"/>
                    <a:pt x="228" y="7147"/>
                  </a:cubicBezTo>
                  <a:cubicBezTo>
                    <a:pt x="334" y="7147"/>
                    <a:pt x="406" y="7349"/>
                    <a:pt x="509" y="7349"/>
                  </a:cubicBezTo>
                  <a:cubicBezTo>
                    <a:pt x="554" y="7349"/>
                    <a:pt x="604" y="7311"/>
                    <a:pt x="667" y="7202"/>
                  </a:cubicBezTo>
                  <a:cubicBezTo>
                    <a:pt x="1676" y="5442"/>
                    <a:pt x="2698" y="3687"/>
                    <a:pt x="3711" y="1930"/>
                  </a:cubicBezTo>
                  <a:cubicBezTo>
                    <a:pt x="4020" y="1392"/>
                    <a:pt x="4317" y="846"/>
                    <a:pt x="4629" y="286"/>
                  </a:cubicBezTo>
                  <a:cubicBezTo>
                    <a:pt x="4515" y="200"/>
                    <a:pt x="4407" y="98"/>
                    <a:pt x="4283" y="26"/>
                  </a:cubicBezTo>
                  <a:cubicBezTo>
                    <a:pt x="4251" y="8"/>
                    <a:pt x="4225" y="0"/>
                    <a:pt x="42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33"/>
            <p:cNvSpPr/>
            <p:nvPr/>
          </p:nvSpPr>
          <p:spPr>
            <a:xfrm>
              <a:off x="2039950" y="3849875"/>
              <a:ext cx="190000" cy="113300"/>
            </a:xfrm>
            <a:custGeom>
              <a:rect b="b" l="l" r="r" t="t"/>
              <a:pathLst>
                <a:path extrusionOk="0" h="4532" w="7600">
                  <a:moveTo>
                    <a:pt x="525" y="1"/>
                  </a:moveTo>
                  <a:cubicBezTo>
                    <a:pt x="445" y="1"/>
                    <a:pt x="388" y="52"/>
                    <a:pt x="394" y="183"/>
                  </a:cubicBezTo>
                  <a:cubicBezTo>
                    <a:pt x="403" y="336"/>
                    <a:pt x="1" y="411"/>
                    <a:pt x="316" y="592"/>
                  </a:cubicBezTo>
                  <a:cubicBezTo>
                    <a:pt x="2554" y="1883"/>
                    <a:pt x="4801" y="3159"/>
                    <a:pt x="7030" y="4463"/>
                  </a:cubicBezTo>
                  <a:cubicBezTo>
                    <a:pt x="7114" y="4512"/>
                    <a:pt x="7178" y="4532"/>
                    <a:pt x="7228" y="4532"/>
                  </a:cubicBezTo>
                  <a:cubicBezTo>
                    <a:pt x="7417" y="4532"/>
                    <a:pt x="7417" y="4251"/>
                    <a:pt x="7600" y="4190"/>
                  </a:cubicBezTo>
                  <a:cubicBezTo>
                    <a:pt x="7502" y="4110"/>
                    <a:pt x="7440" y="4045"/>
                    <a:pt x="7366" y="3999"/>
                  </a:cubicBezTo>
                  <a:cubicBezTo>
                    <a:pt x="5143" y="2683"/>
                    <a:pt x="2920" y="1370"/>
                    <a:pt x="695" y="56"/>
                  </a:cubicBezTo>
                  <a:cubicBezTo>
                    <a:pt x="636" y="22"/>
                    <a:pt x="575" y="1"/>
                    <a:pt x="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33"/>
            <p:cNvSpPr/>
            <p:nvPr/>
          </p:nvSpPr>
          <p:spPr>
            <a:xfrm>
              <a:off x="2439300" y="3728325"/>
              <a:ext cx="116875" cy="183700"/>
            </a:xfrm>
            <a:custGeom>
              <a:rect b="b" l="l" r="r" t="t"/>
              <a:pathLst>
                <a:path extrusionOk="0" h="7348" w="4675">
                  <a:moveTo>
                    <a:pt x="4183" y="1"/>
                  </a:moveTo>
                  <a:cubicBezTo>
                    <a:pt x="4166" y="1"/>
                    <a:pt x="4104" y="58"/>
                    <a:pt x="4082" y="96"/>
                  </a:cubicBezTo>
                  <a:cubicBezTo>
                    <a:pt x="2785" y="2346"/>
                    <a:pt x="1497" y="4601"/>
                    <a:pt x="184" y="6841"/>
                  </a:cubicBezTo>
                  <a:cubicBezTo>
                    <a:pt x="0" y="7154"/>
                    <a:pt x="247" y="7166"/>
                    <a:pt x="375" y="7275"/>
                  </a:cubicBezTo>
                  <a:cubicBezTo>
                    <a:pt x="435" y="7327"/>
                    <a:pt x="480" y="7347"/>
                    <a:pt x="515" y="7347"/>
                  </a:cubicBezTo>
                  <a:cubicBezTo>
                    <a:pt x="608" y="7347"/>
                    <a:pt x="631" y="7202"/>
                    <a:pt x="680" y="7117"/>
                  </a:cubicBezTo>
                  <a:cubicBezTo>
                    <a:pt x="1700" y="5395"/>
                    <a:pt x="2722" y="3674"/>
                    <a:pt x="3737" y="1949"/>
                  </a:cubicBezTo>
                  <a:cubicBezTo>
                    <a:pt x="4053" y="1413"/>
                    <a:pt x="4354" y="869"/>
                    <a:pt x="4675" y="307"/>
                  </a:cubicBezTo>
                  <a:cubicBezTo>
                    <a:pt x="4522" y="209"/>
                    <a:pt x="4357" y="100"/>
                    <a:pt x="4185" y="2"/>
                  </a:cubicBezTo>
                  <a:cubicBezTo>
                    <a:pt x="4185" y="1"/>
                    <a:pt x="4184" y="1"/>
                    <a:pt x="41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33"/>
            <p:cNvSpPr/>
            <p:nvPr/>
          </p:nvSpPr>
          <p:spPr>
            <a:xfrm>
              <a:off x="2165425" y="3728350"/>
              <a:ext cx="115350" cy="183125"/>
            </a:xfrm>
            <a:custGeom>
              <a:rect b="b" l="l" r="r" t="t"/>
              <a:pathLst>
                <a:path extrusionOk="0" h="7325" w="4614">
                  <a:moveTo>
                    <a:pt x="498" y="0"/>
                  </a:moveTo>
                  <a:cubicBezTo>
                    <a:pt x="400" y="0"/>
                    <a:pt x="319" y="199"/>
                    <a:pt x="210" y="202"/>
                  </a:cubicBezTo>
                  <a:cubicBezTo>
                    <a:pt x="0" y="204"/>
                    <a:pt x="14" y="338"/>
                    <a:pt x="93" y="475"/>
                  </a:cubicBezTo>
                  <a:cubicBezTo>
                    <a:pt x="1409" y="2712"/>
                    <a:pt x="2725" y="4950"/>
                    <a:pt x="4047" y="7183"/>
                  </a:cubicBezTo>
                  <a:cubicBezTo>
                    <a:pt x="4083" y="7244"/>
                    <a:pt x="4191" y="7325"/>
                    <a:pt x="4237" y="7325"/>
                  </a:cubicBezTo>
                  <a:cubicBezTo>
                    <a:pt x="4242" y="7325"/>
                    <a:pt x="4246" y="7324"/>
                    <a:pt x="4249" y="7323"/>
                  </a:cubicBezTo>
                  <a:cubicBezTo>
                    <a:pt x="4385" y="7255"/>
                    <a:pt x="4500" y="7146"/>
                    <a:pt x="4613" y="7059"/>
                  </a:cubicBezTo>
                  <a:cubicBezTo>
                    <a:pt x="4569" y="6970"/>
                    <a:pt x="4542" y="6907"/>
                    <a:pt x="4510" y="6850"/>
                  </a:cubicBezTo>
                  <a:cubicBezTo>
                    <a:pt x="3214" y="4599"/>
                    <a:pt x="1924" y="2346"/>
                    <a:pt x="616" y="102"/>
                  </a:cubicBezTo>
                  <a:cubicBezTo>
                    <a:pt x="573" y="27"/>
                    <a:pt x="534" y="0"/>
                    <a:pt x="4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33"/>
            <p:cNvSpPr/>
            <p:nvPr/>
          </p:nvSpPr>
          <p:spPr>
            <a:xfrm>
              <a:off x="2492425" y="4124675"/>
              <a:ext cx="187500" cy="114325"/>
            </a:xfrm>
            <a:custGeom>
              <a:rect b="b" l="l" r="r" t="t"/>
              <a:pathLst>
                <a:path extrusionOk="0" h="4573" w="7500">
                  <a:moveTo>
                    <a:pt x="345" y="1"/>
                  </a:moveTo>
                  <a:cubicBezTo>
                    <a:pt x="253" y="116"/>
                    <a:pt x="143" y="222"/>
                    <a:pt x="77" y="349"/>
                  </a:cubicBezTo>
                  <a:cubicBezTo>
                    <a:pt x="0" y="491"/>
                    <a:pt x="133" y="523"/>
                    <a:pt x="229" y="580"/>
                  </a:cubicBezTo>
                  <a:cubicBezTo>
                    <a:pt x="2454" y="1891"/>
                    <a:pt x="4676" y="3207"/>
                    <a:pt x="6903" y="4518"/>
                  </a:cubicBezTo>
                  <a:cubicBezTo>
                    <a:pt x="6969" y="4556"/>
                    <a:pt x="7020" y="4572"/>
                    <a:pt x="7060" y="4572"/>
                  </a:cubicBezTo>
                  <a:cubicBezTo>
                    <a:pt x="7223" y="4572"/>
                    <a:pt x="7203" y="4302"/>
                    <a:pt x="7310" y="4215"/>
                  </a:cubicBezTo>
                  <a:cubicBezTo>
                    <a:pt x="7499" y="4060"/>
                    <a:pt x="7355" y="4020"/>
                    <a:pt x="7244" y="3956"/>
                  </a:cubicBezTo>
                  <a:cubicBezTo>
                    <a:pt x="5686" y="3055"/>
                    <a:pt x="4132" y="2148"/>
                    <a:pt x="2572" y="1250"/>
                  </a:cubicBezTo>
                  <a:cubicBezTo>
                    <a:pt x="1846" y="833"/>
                    <a:pt x="1113" y="430"/>
                    <a:pt x="3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33"/>
            <p:cNvSpPr/>
            <p:nvPr/>
          </p:nvSpPr>
          <p:spPr>
            <a:xfrm>
              <a:off x="2793875" y="3713025"/>
              <a:ext cx="123975" cy="74750"/>
            </a:xfrm>
            <a:custGeom>
              <a:rect b="b" l="l" r="r" t="t"/>
              <a:pathLst>
                <a:path extrusionOk="0" h="2990" w="4959">
                  <a:moveTo>
                    <a:pt x="4958" y="7"/>
                  </a:moveTo>
                  <a:lnTo>
                    <a:pt x="4958" y="7"/>
                  </a:lnTo>
                  <a:cubicBezTo>
                    <a:pt x="4872" y="16"/>
                    <a:pt x="4771" y="1"/>
                    <a:pt x="4699" y="39"/>
                  </a:cubicBezTo>
                  <a:cubicBezTo>
                    <a:pt x="3234" y="825"/>
                    <a:pt x="1772" y="1614"/>
                    <a:pt x="318" y="2417"/>
                  </a:cubicBezTo>
                  <a:cubicBezTo>
                    <a:pt x="267" y="2445"/>
                    <a:pt x="0" y="2442"/>
                    <a:pt x="159" y="2646"/>
                  </a:cubicBezTo>
                  <a:cubicBezTo>
                    <a:pt x="254" y="2770"/>
                    <a:pt x="367" y="2881"/>
                    <a:pt x="465" y="2989"/>
                  </a:cubicBezTo>
                  <a:cubicBezTo>
                    <a:pt x="529" y="2949"/>
                    <a:pt x="552" y="2934"/>
                    <a:pt x="576" y="2919"/>
                  </a:cubicBezTo>
                  <a:cubicBezTo>
                    <a:pt x="2013" y="2033"/>
                    <a:pt x="3452" y="1150"/>
                    <a:pt x="4884" y="256"/>
                  </a:cubicBezTo>
                  <a:cubicBezTo>
                    <a:pt x="4940" y="223"/>
                    <a:pt x="4934" y="91"/>
                    <a:pt x="4958"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33"/>
            <p:cNvSpPr/>
            <p:nvPr/>
          </p:nvSpPr>
          <p:spPr>
            <a:xfrm>
              <a:off x="1804075" y="3711800"/>
              <a:ext cx="123750" cy="74575"/>
            </a:xfrm>
            <a:custGeom>
              <a:rect b="b" l="l" r="r" t="t"/>
              <a:pathLst>
                <a:path extrusionOk="0" h="2983" w="4950">
                  <a:moveTo>
                    <a:pt x="149" y="0"/>
                  </a:moveTo>
                  <a:cubicBezTo>
                    <a:pt x="97" y="34"/>
                    <a:pt x="0" y="88"/>
                    <a:pt x="6" y="95"/>
                  </a:cubicBezTo>
                  <a:cubicBezTo>
                    <a:pt x="47" y="186"/>
                    <a:pt x="84" y="301"/>
                    <a:pt x="160" y="350"/>
                  </a:cubicBezTo>
                  <a:cubicBezTo>
                    <a:pt x="1509" y="1198"/>
                    <a:pt x="2871" y="2029"/>
                    <a:pt x="4214" y="2889"/>
                  </a:cubicBezTo>
                  <a:cubicBezTo>
                    <a:pt x="4317" y="2954"/>
                    <a:pt x="4401" y="2982"/>
                    <a:pt x="4473" y="2982"/>
                  </a:cubicBezTo>
                  <a:cubicBezTo>
                    <a:pt x="4617" y="2982"/>
                    <a:pt x="4710" y="2871"/>
                    <a:pt x="4791" y="2725"/>
                  </a:cubicBezTo>
                  <a:cubicBezTo>
                    <a:pt x="4950" y="2438"/>
                    <a:pt x="4628" y="2453"/>
                    <a:pt x="4508" y="2380"/>
                  </a:cubicBezTo>
                  <a:cubicBezTo>
                    <a:pt x="3896" y="2007"/>
                    <a:pt x="3278" y="1642"/>
                    <a:pt x="2648" y="1301"/>
                  </a:cubicBezTo>
                  <a:cubicBezTo>
                    <a:pt x="1828" y="858"/>
                    <a:pt x="994" y="439"/>
                    <a:pt x="1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33"/>
            <p:cNvSpPr/>
            <p:nvPr/>
          </p:nvSpPr>
          <p:spPr>
            <a:xfrm>
              <a:off x="2616050" y="3487525"/>
              <a:ext cx="77825" cy="121150"/>
            </a:xfrm>
            <a:custGeom>
              <a:rect b="b" l="l" r="r" t="t"/>
              <a:pathLst>
                <a:path extrusionOk="0" h="4846" w="3113">
                  <a:moveTo>
                    <a:pt x="3008" y="0"/>
                  </a:moveTo>
                  <a:cubicBezTo>
                    <a:pt x="3008" y="0"/>
                    <a:pt x="3008" y="0"/>
                    <a:pt x="3007" y="0"/>
                  </a:cubicBezTo>
                  <a:cubicBezTo>
                    <a:pt x="2919" y="43"/>
                    <a:pt x="2805" y="83"/>
                    <a:pt x="2757" y="160"/>
                  </a:cubicBezTo>
                  <a:cubicBezTo>
                    <a:pt x="1902" y="1523"/>
                    <a:pt x="1065" y="2897"/>
                    <a:pt x="199" y="4253"/>
                  </a:cubicBezTo>
                  <a:cubicBezTo>
                    <a:pt x="1" y="4564"/>
                    <a:pt x="216" y="4667"/>
                    <a:pt x="388" y="4791"/>
                  </a:cubicBezTo>
                  <a:cubicBezTo>
                    <a:pt x="441" y="4830"/>
                    <a:pt x="484" y="4846"/>
                    <a:pt x="519" y="4846"/>
                  </a:cubicBezTo>
                  <a:cubicBezTo>
                    <a:pt x="647" y="4846"/>
                    <a:pt x="666" y="4636"/>
                    <a:pt x="704" y="4575"/>
                  </a:cubicBezTo>
                  <a:cubicBezTo>
                    <a:pt x="1097" y="3929"/>
                    <a:pt x="1466" y="3269"/>
                    <a:pt x="1825" y="2601"/>
                  </a:cubicBezTo>
                  <a:cubicBezTo>
                    <a:pt x="2261" y="1793"/>
                    <a:pt x="2679" y="976"/>
                    <a:pt x="3113" y="144"/>
                  </a:cubicBezTo>
                  <a:cubicBezTo>
                    <a:pt x="3075" y="91"/>
                    <a:pt x="3020" y="0"/>
                    <a:pt x="3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33"/>
            <p:cNvSpPr/>
            <p:nvPr/>
          </p:nvSpPr>
          <p:spPr>
            <a:xfrm>
              <a:off x="2029800" y="3487850"/>
              <a:ext cx="74550" cy="121125"/>
            </a:xfrm>
            <a:custGeom>
              <a:rect b="b" l="l" r="r" t="t"/>
              <a:pathLst>
                <a:path extrusionOk="0" h="4845" w="2982">
                  <a:moveTo>
                    <a:pt x="0" y="1"/>
                  </a:moveTo>
                  <a:cubicBezTo>
                    <a:pt x="11" y="87"/>
                    <a:pt x="0" y="187"/>
                    <a:pt x="38" y="259"/>
                  </a:cubicBezTo>
                  <a:cubicBezTo>
                    <a:pt x="824" y="1723"/>
                    <a:pt x="1613" y="3186"/>
                    <a:pt x="2416" y="4641"/>
                  </a:cubicBezTo>
                  <a:cubicBezTo>
                    <a:pt x="2437" y="4681"/>
                    <a:pt x="2442" y="4845"/>
                    <a:pt x="2535" y="4845"/>
                  </a:cubicBezTo>
                  <a:cubicBezTo>
                    <a:pt x="2563" y="4845"/>
                    <a:pt x="2599" y="4830"/>
                    <a:pt x="2646" y="4793"/>
                  </a:cubicBezTo>
                  <a:cubicBezTo>
                    <a:pt x="2767" y="4697"/>
                    <a:pt x="2876" y="4585"/>
                    <a:pt x="2981" y="4488"/>
                  </a:cubicBezTo>
                  <a:cubicBezTo>
                    <a:pt x="2940" y="4421"/>
                    <a:pt x="2926" y="4396"/>
                    <a:pt x="2914" y="4375"/>
                  </a:cubicBezTo>
                  <a:cubicBezTo>
                    <a:pt x="2028" y="2938"/>
                    <a:pt x="1143" y="1500"/>
                    <a:pt x="249" y="68"/>
                  </a:cubicBezTo>
                  <a:cubicBezTo>
                    <a:pt x="216" y="13"/>
                    <a:pt x="84" y="2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33"/>
            <p:cNvSpPr/>
            <p:nvPr/>
          </p:nvSpPr>
          <p:spPr>
            <a:xfrm>
              <a:off x="1804075" y="4302000"/>
              <a:ext cx="124425" cy="75125"/>
            </a:xfrm>
            <a:custGeom>
              <a:rect b="b" l="l" r="r" t="t"/>
              <a:pathLst>
                <a:path extrusionOk="0" h="3005" w="4977">
                  <a:moveTo>
                    <a:pt x="4509" y="1"/>
                  </a:moveTo>
                  <a:cubicBezTo>
                    <a:pt x="4471" y="1"/>
                    <a:pt x="4428" y="14"/>
                    <a:pt x="4375" y="46"/>
                  </a:cubicBezTo>
                  <a:cubicBezTo>
                    <a:pt x="2944" y="918"/>
                    <a:pt x="1521" y="1798"/>
                    <a:pt x="98" y="2683"/>
                  </a:cubicBezTo>
                  <a:cubicBezTo>
                    <a:pt x="43" y="2717"/>
                    <a:pt x="12" y="2819"/>
                    <a:pt x="5" y="2894"/>
                  </a:cubicBezTo>
                  <a:cubicBezTo>
                    <a:pt x="0" y="2926"/>
                    <a:pt x="84" y="2968"/>
                    <a:pt x="125" y="3004"/>
                  </a:cubicBezTo>
                  <a:cubicBezTo>
                    <a:pt x="186" y="2974"/>
                    <a:pt x="222" y="2956"/>
                    <a:pt x="256" y="2935"/>
                  </a:cubicBezTo>
                  <a:cubicBezTo>
                    <a:pt x="1730" y="2135"/>
                    <a:pt x="3202" y="1337"/>
                    <a:pt x="4669" y="528"/>
                  </a:cubicBezTo>
                  <a:cubicBezTo>
                    <a:pt x="4733" y="494"/>
                    <a:pt x="4977" y="470"/>
                    <a:pt x="4799" y="294"/>
                  </a:cubicBezTo>
                  <a:cubicBezTo>
                    <a:pt x="4707" y="203"/>
                    <a:pt x="4655" y="1"/>
                    <a:pt x="45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33"/>
            <p:cNvSpPr/>
            <p:nvPr/>
          </p:nvSpPr>
          <p:spPr>
            <a:xfrm>
              <a:off x="2793950" y="4302050"/>
              <a:ext cx="124400" cy="74825"/>
            </a:xfrm>
            <a:custGeom>
              <a:rect b="b" l="l" r="r" t="t"/>
              <a:pathLst>
                <a:path extrusionOk="0" h="2993" w="4976">
                  <a:moveTo>
                    <a:pt x="449" y="0"/>
                  </a:moveTo>
                  <a:cubicBezTo>
                    <a:pt x="302" y="0"/>
                    <a:pt x="256" y="213"/>
                    <a:pt x="161" y="304"/>
                  </a:cubicBezTo>
                  <a:cubicBezTo>
                    <a:pt x="0" y="457"/>
                    <a:pt x="210" y="475"/>
                    <a:pt x="273" y="510"/>
                  </a:cubicBezTo>
                  <a:cubicBezTo>
                    <a:pt x="1753" y="1324"/>
                    <a:pt x="3235" y="2133"/>
                    <a:pt x="4718" y="2942"/>
                  </a:cubicBezTo>
                  <a:cubicBezTo>
                    <a:pt x="4769" y="2969"/>
                    <a:pt x="4820" y="2993"/>
                    <a:pt x="4864" y="2993"/>
                  </a:cubicBezTo>
                  <a:cubicBezTo>
                    <a:pt x="4923" y="2993"/>
                    <a:pt x="4967" y="2950"/>
                    <a:pt x="4976" y="2812"/>
                  </a:cubicBezTo>
                  <a:cubicBezTo>
                    <a:pt x="4953" y="2782"/>
                    <a:pt x="4931" y="2725"/>
                    <a:pt x="4890" y="2702"/>
                  </a:cubicBezTo>
                  <a:cubicBezTo>
                    <a:pt x="3454" y="1812"/>
                    <a:pt x="2020" y="922"/>
                    <a:pt x="578" y="44"/>
                  </a:cubicBezTo>
                  <a:cubicBezTo>
                    <a:pt x="527" y="13"/>
                    <a:pt x="485" y="0"/>
                    <a:pt x="4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33"/>
            <p:cNvSpPr/>
            <p:nvPr/>
          </p:nvSpPr>
          <p:spPr>
            <a:xfrm>
              <a:off x="2026550" y="4480250"/>
              <a:ext cx="78050" cy="121550"/>
            </a:xfrm>
            <a:custGeom>
              <a:rect b="b" l="l" r="r" t="t"/>
              <a:pathLst>
                <a:path extrusionOk="0" h="4862" w="3122">
                  <a:moveTo>
                    <a:pt x="2659" y="1"/>
                  </a:moveTo>
                  <a:cubicBezTo>
                    <a:pt x="2541" y="1"/>
                    <a:pt x="2528" y="189"/>
                    <a:pt x="2499" y="240"/>
                  </a:cubicBezTo>
                  <a:cubicBezTo>
                    <a:pt x="1712" y="1658"/>
                    <a:pt x="946" y="3088"/>
                    <a:pt x="182" y="4518"/>
                  </a:cubicBezTo>
                  <a:cubicBezTo>
                    <a:pt x="129" y="4618"/>
                    <a:pt x="0" y="4753"/>
                    <a:pt x="151" y="4840"/>
                  </a:cubicBezTo>
                  <a:cubicBezTo>
                    <a:pt x="176" y="4855"/>
                    <a:pt x="200" y="4862"/>
                    <a:pt x="223" y="4862"/>
                  </a:cubicBezTo>
                  <a:cubicBezTo>
                    <a:pt x="305" y="4862"/>
                    <a:pt x="375" y="4781"/>
                    <a:pt x="436" y="4683"/>
                  </a:cubicBezTo>
                  <a:cubicBezTo>
                    <a:pt x="930" y="3892"/>
                    <a:pt x="1450" y="3114"/>
                    <a:pt x="1943" y="2322"/>
                  </a:cubicBezTo>
                  <a:cubicBezTo>
                    <a:pt x="2344" y="1680"/>
                    <a:pt x="2720" y="1024"/>
                    <a:pt x="3121" y="349"/>
                  </a:cubicBezTo>
                  <a:cubicBezTo>
                    <a:pt x="3000" y="243"/>
                    <a:pt x="2891" y="112"/>
                    <a:pt x="2752" y="31"/>
                  </a:cubicBezTo>
                  <a:cubicBezTo>
                    <a:pt x="2715" y="10"/>
                    <a:pt x="2684" y="1"/>
                    <a:pt x="26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33"/>
            <p:cNvSpPr/>
            <p:nvPr/>
          </p:nvSpPr>
          <p:spPr>
            <a:xfrm>
              <a:off x="2616025" y="4480275"/>
              <a:ext cx="80525" cy="121950"/>
            </a:xfrm>
            <a:custGeom>
              <a:rect b="b" l="l" r="r" t="t"/>
              <a:pathLst>
                <a:path extrusionOk="0" h="4878" w="3221">
                  <a:moveTo>
                    <a:pt x="521" y="0"/>
                  </a:moveTo>
                  <a:cubicBezTo>
                    <a:pt x="487" y="0"/>
                    <a:pt x="445" y="15"/>
                    <a:pt x="393" y="51"/>
                  </a:cubicBezTo>
                  <a:cubicBezTo>
                    <a:pt x="221" y="173"/>
                    <a:pt x="1" y="273"/>
                    <a:pt x="197" y="589"/>
                  </a:cubicBezTo>
                  <a:cubicBezTo>
                    <a:pt x="985" y="1848"/>
                    <a:pt x="1743" y="3128"/>
                    <a:pt x="2520" y="4393"/>
                  </a:cubicBezTo>
                  <a:cubicBezTo>
                    <a:pt x="2629" y="4571"/>
                    <a:pt x="2789" y="4720"/>
                    <a:pt x="2923" y="4877"/>
                  </a:cubicBezTo>
                  <a:cubicBezTo>
                    <a:pt x="3221" y="4774"/>
                    <a:pt x="3056" y="4619"/>
                    <a:pt x="3002" y="4516"/>
                  </a:cubicBezTo>
                  <a:cubicBezTo>
                    <a:pt x="2245" y="3096"/>
                    <a:pt x="1486" y="1678"/>
                    <a:pt x="706" y="272"/>
                  </a:cubicBezTo>
                  <a:cubicBezTo>
                    <a:pt x="673" y="212"/>
                    <a:pt x="651" y="0"/>
                    <a:pt x="5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33"/>
            <p:cNvSpPr/>
            <p:nvPr/>
          </p:nvSpPr>
          <p:spPr>
            <a:xfrm>
              <a:off x="2695650" y="4244500"/>
              <a:ext cx="74575" cy="48100"/>
            </a:xfrm>
            <a:custGeom>
              <a:rect b="b" l="l" r="r" t="t"/>
              <a:pathLst>
                <a:path extrusionOk="0" h="1924" w="2983">
                  <a:moveTo>
                    <a:pt x="473" y="0"/>
                  </a:moveTo>
                  <a:cubicBezTo>
                    <a:pt x="394" y="0"/>
                    <a:pt x="352" y="66"/>
                    <a:pt x="333" y="152"/>
                  </a:cubicBezTo>
                  <a:cubicBezTo>
                    <a:pt x="307" y="279"/>
                    <a:pt x="1" y="374"/>
                    <a:pt x="236" y="519"/>
                  </a:cubicBezTo>
                  <a:cubicBezTo>
                    <a:pt x="1007" y="995"/>
                    <a:pt x="1795" y="1445"/>
                    <a:pt x="2610" y="1924"/>
                  </a:cubicBezTo>
                  <a:cubicBezTo>
                    <a:pt x="2689" y="1801"/>
                    <a:pt x="2771" y="1654"/>
                    <a:pt x="2871" y="1523"/>
                  </a:cubicBezTo>
                  <a:cubicBezTo>
                    <a:pt x="2983" y="1379"/>
                    <a:pt x="2820" y="1340"/>
                    <a:pt x="2774" y="1313"/>
                  </a:cubicBezTo>
                  <a:cubicBezTo>
                    <a:pt x="2055" y="885"/>
                    <a:pt x="1324" y="474"/>
                    <a:pt x="606" y="46"/>
                  </a:cubicBezTo>
                  <a:cubicBezTo>
                    <a:pt x="553" y="14"/>
                    <a:pt x="509" y="0"/>
                    <a:pt x="4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33"/>
            <p:cNvSpPr/>
            <p:nvPr/>
          </p:nvSpPr>
          <p:spPr>
            <a:xfrm>
              <a:off x="2113000" y="4383225"/>
              <a:ext cx="49175" cy="67425"/>
            </a:xfrm>
            <a:custGeom>
              <a:rect b="b" l="l" r="r" t="t"/>
              <a:pathLst>
                <a:path extrusionOk="0" h="2697" w="1967">
                  <a:moveTo>
                    <a:pt x="1490" y="1"/>
                  </a:moveTo>
                  <a:cubicBezTo>
                    <a:pt x="1375" y="1"/>
                    <a:pt x="1322" y="140"/>
                    <a:pt x="1272" y="225"/>
                  </a:cubicBezTo>
                  <a:cubicBezTo>
                    <a:pt x="903" y="856"/>
                    <a:pt x="565" y="1505"/>
                    <a:pt x="178" y="2123"/>
                  </a:cubicBezTo>
                  <a:cubicBezTo>
                    <a:pt x="0" y="2406"/>
                    <a:pt x="17" y="2519"/>
                    <a:pt x="336" y="2651"/>
                  </a:cubicBezTo>
                  <a:cubicBezTo>
                    <a:pt x="412" y="2683"/>
                    <a:pt x="471" y="2696"/>
                    <a:pt x="519" y="2696"/>
                  </a:cubicBezTo>
                  <a:cubicBezTo>
                    <a:pt x="740" y="2696"/>
                    <a:pt x="691" y="2400"/>
                    <a:pt x="768" y="2283"/>
                  </a:cubicBezTo>
                  <a:cubicBezTo>
                    <a:pt x="1183" y="1651"/>
                    <a:pt x="1560" y="995"/>
                    <a:pt x="1967" y="321"/>
                  </a:cubicBezTo>
                  <a:cubicBezTo>
                    <a:pt x="1827" y="212"/>
                    <a:pt x="1714" y="89"/>
                    <a:pt x="1576" y="23"/>
                  </a:cubicBezTo>
                  <a:cubicBezTo>
                    <a:pt x="1544" y="8"/>
                    <a:pt x="1516" y="1"/>
                    <a:pt x="14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33"/>
            <p:cNvSpPr/>
            <p:nvPr/>
          </p:nvSpPr>
          <p:spPr>
            <a:xfrm>
              <a:off x="2557025" y="4377225"/>
              <a:ext cx="54100" cy="74225"/>
            </a:xfrm>
            <a:custGeom>
              <a:rect b="b" l="l" r="r" t="t"/>
              <a:pathLst>
                <a:path extrusionOk="0" h="2969" w="2164">
                  <a:moveTo>
                    <a:pt x="512" y="1"/>
                  </a:moveTo>
                  <a:lnTo>
                    <a:pt x="512" y="1"/>
                  </a:lnTo>
                  <a:cubicBezTo>
                    <a:pt x="539" y="452"/>
                    <a:pt x="1" y="302"/>
                    <a:pt x="233" y="702"/>
                  </a:cubicBezTo>
                  <a:cubicBezTo>
                    <a:pt x="645" y="1415"/>
                    <a:pt x="1043" y="2134"/>
                    <a:pt x="1466" y="2842"/>
                  </a:cubicBezTo>
                  <a:cubicBezTo>
                    <a:pt x="1521" y="2935"/>
                    <a:pt x="1573" y="2968"/>
                    <a:pt x="1622" y="2968"/>
                  </a:cubicBezTo>
                  <a:cubicBezTo>
                    <a:pt x="1735" y="2968"/>
                    <a:pt x="1836" y="2792"/>
                    <a:pt x="1947" y="2770"/>
                  </a:cubicBezTo>
                  <a:cubicBezTo>
                    <a:pt x="2164" y="2728"/>
                    <a:pt x="2063" y="2643"/>
                    <a:pt x="1988" y="2520"/>
                  </a:cubicBezTo>
                  <a:cubicBezTo>
                    <a:pt x="1705" y="2059"/>
                    <a:pt x="1444" y="1585"/>
                    <a:pt x="1172" y="1116"/>
                  </a:cubicBezTo>
                  <a:cubicBezTo>
                    <a:pt x="992" y="807"/>
                    <a:pt x="807" y="500"/>
                    <a:pt x="5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33"/>
            <p:cNvSpPr/>
            <p:nvPr/>
          </p:nvSpPr>
          <p:spPr>
            <a:xfrm>
              <a:off x="1951825" y="3796350"/>
              <a:ext cx="74700" cy="48075"/>
            </a:xfrm>
            <a:custGeom>
              <a:rect b="b" l="l" r="r" t="t"/>
              <a:pathLst>
                <a:path extrusionOk="0" h="1923" w="2988">
                  <a:moveTo>
                    <a:pt x="379" y="0"/>
                  </a:moveTo>
                  <a:cubicBezTo>
                    <a:pt x="299" y="122"/>
                    <a:pt x="219" y="270"/>
                    <a:pt x="117" y="399"/>
                  </a:cubicBezTo>
                  <a:cubicBezTo>
                    <a:pt x="1" y="544"/>
                    <a:pt x="168" y="583"/>
                    <a:pt x="212" y="610"/>
                  </a:cubicBezTo>
                  <a:cubicBezTo>
                    <a:pt x="932" y="1037"/>
                    <a:pt x="1661" y="1447"/>
                    <a:pt x="2379" y="1877"/>
                  </a:cubicBezTo>
                  <a:cubicBezTo>
                    <a:pt x="2433" y="1909"/>
                    <a:pt x="2478" y="1923"/>
                    <a:pt x="2514" y="1923"/>
                  </a:cubicBezTo>
                  <a:cubicBezTo>
                    <a:pt x="2593" y="1923"/>
                    <a:pt x="2636" y="1859"/>
                    <a:pt x="2653" y="1774"/>
                  </a:cubicBezTo>
                  <a:cubicBezTo>
                    <a:pt x="2681" y="1645"/>
                    <a:pt x="2987" y="1550"/>
                    <a:pt x="2754" y="1406"/>
                  </a:cubicBezTo>
                  <a:cubicBezTo>
                    <a:pt x="1983" y="929"/>
                    <a:pt x="1195" y="480"/>
                    <a:pt x="3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33"/>
            <p:cNvSpPr/>
            <p:nvPr/>
          </p:nvSpPr>
          <p:spPr>
            <a:xfrm>
              <a:off x="2697825" y="3797325"/>
              <a:ext cx="74925" cy="46550"/>
            </a:xfrm>
            <a:custGeom>
              <a:rect b="b" l="l" r="r" t="t"/>
              <a:pathLst>
                <a:path extrusionOk="0" h="1862" w="2997">
                  <a:moveTo>
                    <a:pt x="2506" y="1"/>
                  </a:moveTo>
                  <a:cubicBezTo>
                    <a:pt x="2447" y="1"/>
                    <a:pt x="2368" y="33"/>
                    <a:pt x="2255" y="116"/>
                  </a:cubicBezTo>
                  <a:cubicBezTo>
                    <a:pt x="1669" y="544"/>
                    <a:pt x="998" y="857"/>
                    <a:pt x="365" y="1219"/>
                  </a:cubicBezTo>
                  <a:cubicBezTo>
                    <a:pt x="222" y="1300"/>
                    <a:pt x="0" y="1327"/>
                    <a:pt x="135" y="1587"/>
                  </a:cubicBezTo>
                  <a:cubicBezTo>
                    <a:pt x="220" y="1749"/>
                    <a:pt x="301" y="1861"/>
                    <a:pt x="433" y="1861"/>
                  </a:cubicBezTo>
                  <a:cubicBezTo>
                    <a:pt x="502" y="1861"/>
                    <a:pt x="584" y="1831"/>
                    <a:pt x="688" y="1761"/>
                  </a:cubicBezTo>
                  <a:cubicBezTo>
                    <a:pt x="1226" y="1400"/>
                    <a:pt x="1796" y="1087"/>
                    <a:pt x="2352" y="754"/>
                  </a:cubicBezTo>
                  <a:cubicBezTo>
                    <a:pt x="2519" y="653"/>
                    <a:pt x="2685" y="554"/>
                    <a:pt x="2997" y="368"/>
                  </a:cubicBezTo>
                  <a:lnTo>
                    <a:pt x="2997" y="368"/>
                  </a:lnTo>
                  <a:cubicBezTo>
                    <a:pt x="2987" y="369"/>
                    <a:pt x="2977" y="369"/>
                    <a:pt x="2968" y="369"/>
                  </a:cubicBezTo>
                  <a:cubicBezTo>
                    <a:pt x="2686" y="369"/>
                    <a:pt x="2709" y="1"/>
                    <a:pt x="25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33"/>
            <p:cNvSpPr/>
            <p:nvPr/>
          </p:nvSpPr>
          <p:spPr>
            <a:xfrm>
              <a:off x="2112325" y="3638600"/>
              <a:ext cx="49875" cy="67375"/>
            </a:xfrm>
            <a:custGeom>
              <a:rect b="b" l="l" r="r" t="t"/>
              <a:pathLst>
                <a:path extrusionOk="0" h="2695" w="1995">
                  <a:moveTo>
                    <a:pt x="539" y="1"/>
                  </a:moveTo>
                  <a:cubicBezTo>
                    <a:pt x="494" y="1"/>
                    <a:pt x="265" y="126"/>
                    <a:pt x="126" y="169"/>
                  </a:cubicBezTo>
                  <a:cubicBezTo>
                    <a:pt x="0" y="208"/>
                    <a:pt x="23" y="260"/>
                    <a:pt x="74" y="347"/>
                  </a:cubicBezTo>
                  <a:cubicBezTo>
                    <a:pt x="495" y="1072"/>
                    <a:pt x="908" y="1800"/>
                    <a:pt x="1338" y="2520"/>
                  </a:cubicBezTo>
                  <a:cubicBezTo>
                    <a:pt x="1374" y="2580"/>
                    <a:pt x="1424" y="2695"/>
                    <a:pt x="1518" y="2695"/>
                  </a:cubicBezTo>
                  <a:cubicBezTo>
                    <a:pt x="1550" y="2695"/>
                    <a:pt x="1586" y="2682"/>
                    <a:pt x="1628" y="2650"/>
                  </a:cubicBezTo>
                  <a:cubicBezTo>
                    <a:pt x="1751" y="2558"/>
                    <a:pt x="1870" y="2460"/>
                    <a:pt x="1995" y="2361"/>
                  </a:cubicBezTo>
                  <a:cubicBezTo>
                    <a:pt x="1499" y="1541"/>
                    <a:pt x="1033" y="764"/>
                    <a:pt x="546" y="3"/>
                  </a:cubicBezTo>
                  <a:cubicBezTo>
                    <a:pt x="545" y="1"/>
                    <a:pt x="543" y="1"/>
                    <a:pt x="5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33"/>
            <p:cNvSpPr/>
            <p:nvPr/>
          </p:nvSpPr>
          <p:spPr>
            <a:xfrm>
              <a:off x="2559675" y="3637150"/>
              <a:ext cx="49550" cy="69050"/>
            </a:xfrm>
            <a:custGeom>
              <a:rect b="b" l="l" r="r" t="t"/>
              <a:pathLst>
                <a:path extrusionOk="0" h="2762" w="1982">
                  <a:moveTo>
                    <a:pt x="1491" y="0"/>
                  </a:moveTo>
                  <a:cubicBezTo>
                    <a:pt x="1417" y="0"/>
                    <a:pt x="1390" y="102"/>
                    <a:pt x="1370" y="137"/>
                  </a:cubicBezTo>
                  <a:cubicBezTo>
                    <a:pt x="941" y="855"/>
                    <a:pt x="531" y="1585"/>
                    <a:pt x="103" y="2304"/>
                  </a:cubicBezTo>
                  <a:cubicBezTo>
                    <a:pt x="1" y="2475"/>
                    <a:pt x="86" y="2549"/>
                    <a:pt x="211" y="2577"/>
                  </a:cubicBezTo>
                  <a:cubicBezTo>
                    <a:pt x="303" y="2598"/>
                    <a:pt x="378" y="2762"/>
                    <a:pt x="468" y="2762"/>
                  </a:cubicBezTo>
                  <a:cubicBezTo>
                    <a:pt x="502" y="2762"/>
                    <a:pt x="538" y="2738"/>
                    <a:pt x="578" y="2673"/>
                  </a:cubicBezTo>
                  <a:cubicBezTo>
                    <a:pt x="1055" y="1903"/>
                    <a:pt x="1504" y="1115"/>
                    <a:pt x="1982" y="301"/>
                  </a:cubicBezTo>
                  <a:cubicBezTo>
                    <a:pt x="1858" y="221"/>
                    <a:pt x="1711" y="138"/>
                    <a:pt x="1580" y="38"/>
                  </a:cubicBezTo>
                  <a:cubicBezTo>
                    <a:pt x="1545" y="11"/>
                    <a:pt x="1516" y="0"/>
                    <a:pt x="14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33"/>
            <p:cNvSpPr/>
            <p:nvPr/>
          </p:nvSpPr>
          <p:spPr>
            <a:xfrm>
              <a:off x="1953625" y="4245275"/>
              <a:ext cx="71150" cy="46650"/>
            </a:xfrm>
            <a:custGeom>
              <a:rect b="b" l="l" r="r" t="t"/>
              <a:pathLst>
                <a:path extrusionOk="0" h="1866" w="2846">
                  <a:moveTo>
                    <a:pt x="2399" y="0"/>
                  </a:moveTo>
                  <a:cubicBezTo>
                    <a:pt x="2325" y="0"/>
                    <a:pt x="2238" y="36"/>
                    <a:pt x="2128" y="107"/>
                  </a:cubicBezTo>
                  <a:cubicBezTo>
                    <a:pt x="1629" y="427"/>
                    <a:pt x="1098" y="699"/>
                    <a:pt x="587" y="1000"/>
                  </a:cubicBezTo>
                  <a:cubicBezTo>
                    <a:pt x="378" y="1123"/>
                    <a:pt x="181" y="1271"/>
                    <a:pt x="0" y="1393"/>
                  </a:cubicBezTo>
                  <a:cubicBezTo>
                    <a:pt x="100" y="1569"/>
                    <a:pt x="179" y="1725"/>
                    <a:pt x="282" y="1865"/>
                  </a:cubicBezTo>
                  <a:cubicBezTo>
                    <a:pt x="283" y="1866"/>
                    <a:pt x="284" y="1866"/>
                    <a:pt x="285" y="1866"/>
                  </a:cubicBezTo>
                  <a:cubicBezTo>
                    <a:pt x="308" y="1866"/>
                    <a:pt x="457" y="1775"/>
                    <a:pt x="541" y="1728"/>
                  </a:cubicBezTo>
                  <a:cubicBezTo>
                    <a:pt x="1177" y="1369"/>
                    <a:pt x="1815" y="1014"/>
                    <a:pt x="2446" y="649"/>
                  </a:cubicBezTo>
                  <a:cubicBezTo>
                    <a:pt x="2590" y="566"/>
                    <a:pt x="2845" y="552"/>
                    <a:pt x="2686" y="252"/>
                  </a:cubicBezTo>
                  <a:cubicBezTo>
                    <a:pt x="2597" y="84"/>
                    <a:pt x="2513" y="0"/>
                    <a:pt x="23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9" name="Google Shape;1509;p33"/>
          <p:cNvGrpSpPr/>
          <p:nvPr/>
        </p:nvGrpSpPr>
        <p:grpSpPr>
          <a:xfrm>
            <a:off x="104438" y="4491970"/>
            <a:ext cx="530584" cy="530573"/>
            <a:chOff x="1770475" y="3453900"/>
            <a:chExt cx="1181175" cy="1181150"/>
          </a:xfrm>
        </p:grpSpPr>
        <p:sp>
          <p:nvSpPr>
            <p:cNvPr id="1510" name="Google Shape;1510;p33"/>
            <p:cNvSpPr/>
            <p:nvPr/>
          </p:nvSpPr>
          <p:spPr>
            <a:xfrm>
              <a:off x="2366925" y="3453925"/>
              <a:ext cx="129300" cy="431050"/>
            </a:xfrm>
            <a:custGeom>
              <a:rect b="b" l="l" r="r" t="t"/>
              <a:pathLst>
                <a:path extrusionOk="0" h="17242" w="5172">
                  <a:moveTo>
                    <a:pt x="5093" y="0"/>
                  </a:moveTo>
                  <a:cubicBezTo>
                    <a:pt x="5028" y="119"/>
                    <a:pt x="4939" y="231"/>
                    <a:pt x="4902" y="357"/>
                  </a:cubicBezTo>
                  <a:cubicBezTo>
                    <a:pt x="3803" y="4097"/>
                    <a:pt x="2704" y="7837"/>
                    <a:pt x="1618" y="11581"/>
                  </a:cubicBezTo>
                  <a:cubicBezTo>
                    <a:pt x="1100" y="13370"/>
                    <a:pt x="607" y="15167"/>
                    <a:pt x="109" y="16937"/>
                  </a:cubicBezTo>
                  <a:cubicBezTo>
                    <a:pt x="281" y="17053"/>
                    <a:pt x="1" y="17190"/>
                    <a:pt x="223" y="17223"/>
                  </a:cubicBezTo>
                  <a:cubicBezTo>
                    <a:pt x="269" y="17230"/>
                    <a:pt x="319" y="17241"/>
                    <a:pt x="367" y="17241"/>
                  </a:cubicBezTo>
                  <a:cubicBezTo>
                    <a:pt x="447" y="17241"/>
                    <a:pt x="520" y="17211"/>
                    <a:pt x="556" y="17084"/>
                  </a:cubicBezTo>
                  <a:cubicBezTo>
                    <a:pt x="612" y="16890"/>
                    <a:pt x="722" y="16711"/>
                    <a:pt x="775" y="16515"/>
                  </a:cubicBezTo>
                  <a:cubicBezTo>
                    <a:pt x="2234" y="11155"/>
                    <a:pt x="3690" y="5794"/>
                    <a:pt x="5138" y="432"/>
                  </a:cubicBezTo>
                  <a:cubicBezTo>
                    <a:pt x="5172" y="302"/>
                    <a:pt x="5110" y="144"/>
                    <a:pt x="50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33"/>
            <p:cNvSpPr/>
            <p:nvPr/>
          </p:nvSpPr>
          <p:spPr>
            <a:xfrm>
              <a:off x="2520025" y="4053000"/>
              <a:ext cx="431625" cy="126100"/>
            </a:xfrm>
            <a:custGeom>
              <a:rect b="b" l="l" r="r" t="t"/>
              <a:pathLst>
                <a:path extrusionOk="0" h="5044" w="17265">
                  <a:moveTo>
                    <a:pt x="327" y="1"/>
                  </a:moveTo>
                  <a:cubicBezTo>
                    <a:pt x="302" y="47"/>
                    <a:pt x="272" y="61"/>
                    <a:pt x="242" y="61"/>
                  </a:cubicBezTo>
                  <a:cubicBezTo>
                    <a:pt x="194" y="61"/>
                    <a:pt x="144" y="25"/>
                    <a:pt x="103" y="25"/>
                  </a:cubicBezTo>
                  <a:cubicBezTo>
                    <a:pt x="69" y="25"/>
                    <a:pt x="42" y="51"/>
                    <a:pt x="30" y="146"/>
                  </a:cubicBezTo>
                  <a:cubicBezTo>
                    <a:pt x="1" y="386"/>
                    <a:pt x="140" y="448"/>
                    <a:pt x="322" y="505"/>
                  </a:cubicBezTo>
                  <a:cubicBezTo>
                    <a:pt x="5802" y="2193"/>
                    <a:pt x="11361" y="3594"/>
                    <a:pt x="16908" y="5036"/>
                  </a:cubicBezTo>
                  <a:cubicBezTo>
                    <a:pt x="16929" y="5041"/>
                    <a:pt x="16951" y="5044"/>
                    <a:pt x="16974" y="5044"/>
                  </a:cubicBezTo>
                  <a:cubicBezTo>
                    <a:pt x="17066" y="5044"/>
                    <a:pt x="17168" y="5005"/>
                    <a:pt x="17265" y="4993"/>
                  </a:cubicBezTo>
                  <a:cubicBezTo>
                    <a:pt x="17149" y="4926"/>
                    <a:pt x="17042" y="4831"/>
                    <a:pt x="16917" y="4795"/>
                  </a:cubicBezTo>
                  <a:cubicBezTo>
                    <a:pt x="13177" y="3695"/>
                    <a:pt x="9436" y="2597"/>
                    <a:pt x="5692" y="1511"/>
                  </a:cubicBezTo>
                  <a:cubicBezTo>
                    <a:pt x="3902" y="993"/>
                    <a:pt x="2106" y="500"/>
                    <a:pt x="3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33"/>
            <p:cNvSpPr/>
            <p:nvPr/>
          </p:nvSpPr>
          <p:spPr>
            <a:xfrm>
              <a:off x="1770575" y="4053700"/>
              <a:ext cx="431300" cy="124400"/>
            </a:xfrm>
            <a:custGeom>
              <a:rect b="b" l="l" r="r" t="t"/>
              <a:pathLst>
                <a:path extrusionOk="0" h="4976" w="17252">
                  <a:moveTo>
                    <a:pt x="17174" y="1"/>
                  </a:moveTo>
                  <a:cubicBezTo>
                    <a:pt x="17134" y="1"/>
                    <a:pt x="17080" y="44"/>
                    <a:pt x="17032" y="44"/>
                  </a:cubicBezTo>
                  <a:cubicBezTo>
                    <a:pt x="17021" y="44"/>
                    <a:pt x="17009" y="41"/>
                    <a:pt x="16999" y="35"/>
                  </a:cubicBezTo>
                  <a:cubicBezTo>
                    <a:pt x="16765" y="74"/>
                    <a:pt x="16500" y="90"/>
                    <a:pt x="16255" y="161"/>
                  </a:cubicBezTo>
                  <a:cubicBezTo>
                    <a:pt x="10962" y="1672"/>
                    <a:pt x="5641" y="3080"/>
                    <a:pt x="398" y="4762"/>
                  </a:cubicBezTo>
                  <a:cubicBezTo>
                    <a:pt x="259" y="4805"/>
                    <a:pt x="132" y="4891"/>
                    <a:pt x="0" y="4956"/>
                  </a:cubicBezTo>
                  <a:cubicBezTo>
                    <a:pt x="112" y="4958"/>
                    <a:pt x="228" y="4976"/>
                    <a:pt x="340" y="4976"/>
                  </a:cubicBezTo>
                  <a:cubicBezTo>
                    <a:pt x="397" y="4976"/>
                    <a:pt x="452" y="4971"/>
                    <a:pt x="505" y="4957"/>
                  </a:cubicBezTo>
                  <a:cubicBezTo>
                    <a:pt x="4492" y="3914"/>
                    <a:pt x="8483" y="2874"/>
                    <a:pt x="12464" y="1804"/>
                  </a:cubicBezTo>
                  <a:cubicBezTo>
                    <a:pt x="13978" y="1395"/>
                    <a:pt x="15474" y="916"/>
                    <a:pt x="16977" y="468"/>
                  </a:cubicBezTo>
                  <a:cubicBezTo>
                    <a:pt x="17141" y="420"/>
                    <a:pt x="17252" y="343"/>
                    <a:pt x="17237" y="125"/>
                  </a:cubicBezTo>
                  <a:cubicBezTo>
                    <a:pt x="17230" y="28"/>
                    <a:pt x="17206" y="1"/>
                    <a:pt x="171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33"/>
            <p:cNvSpPr/>
            <p:nvPr/>
          </p:nvSpPr>
          <p:spPr>
            <a:xfrm>
              <a:off x="2224775" y="3453900"/>
              <a:ext cx="130825" cy="431050"/>
            </a:xfrm>
            <a:custGeom>
              <a:rect b="b" l="l" r="r" t="t"/>
              <a:pathLst>
                <a:path extrusionOk="0" h="17242" w="5233">
                  <a:moveTo>
                    <a:pt x="144" y="0"/>
                  </a:moveTo>
                  <a:cubicBezTo>
                    <a:pt x="1" y="155"/>
                    <a:pt x="66" y="326"/>
                    <a:pt x="109" y="494"/>
                  </a:cubicBezTo>
                  <a:cubicBezTo>
                    <a:pt x="1050" y="4062"/>
                    <a:pt x="1974" y="7634"/>
                    <a:pt x="2940" y="11197"/>
                  </a:cubicBezTo>
                  <a:cubicBezTo>
                    <a:pt x="3462" y="13128"/>
                    <a:pt x="4053" y="15040"/>
                    <a:pt x="4610" y="16961"/>
                  </a:cubicBezTo>
                  <a:cubicBezTo>
                    <a:pt x="4658" y="17125"/>
                    <a:pt x="4730" y="17242"/>
                    <a:pt x="4893" y="17242"/>
                  </a:cubicBezTo>
                  <a:cubicBezTo>
                    <a:pt x="4920" y="17242"/>
                    <a:pt x="4949" y="17239"/>
                    <a:pt x="4981" y="17232"/>
                  </a:cubicBezTo>
                  <a:cubicBezTo>
                    <a:pt x="5232" y="17181"/>
                    <a:pt x="4922" y="17032"/>
                    <a:pt x="5043" y="16960"/>
                  </a:cubicBezTo>
                  <a:cubicBezTo>
                    <a:pt x="5007" y="16729"/>
                    <a:pt x="4995" y="16492"/>
                    <a:pt x="4931" y="16271"/>
                  </a:cubicBezTo>
                  <a:cubicBezTo>
                    <a:pt x="3408" y="10982"/>
                    <a:pt x="2016" y="5655"/>
                    <a:pt x="323" y="416"/>
                  </a:cubicBezTo>
                  <a:cubicBezTo>
                    <a:pt x="277" y="273"/>
                    <a:pt x="205" y="139"/>
                    <a:pt x="1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33"/>
            <p:cNvSpPr/>
            <p:nvPr/>
          </p:nvSpPr>
          <p:spPr>
            <a:xfrm>
              <a:off x="2366800" y="4204000"/>
              <a:ext cx="129375" cy="431050"/>
            </a:xfrm>
            <a:custGeom>
              <a:rect b="b" l="l" r="r" t="t"/>
              <a:pathLst>
                <a:path extrusionOk="0" h="17242" w="5175">
                  <a:moveTo>
                    <a:pt x="333" y="0"/>
                  </a:moveTo>
                  <a:cubicBezTo>
                    <a:pt x="304" y="0"/>
                    <a:pt x="272" y="4"/>
                    <a:pt x="236" y="13"/>
                  </a:cubicBezTo>
                  <a:cubicBezTo>
                    <a:pt x="1" y="68"/>
                    <a:pt x="194" y="234"/>
                    <a:pt x="207" y="287"/>
                  </a:cubicBezTo>
                  <a:cubicBezTo>
                    <a:pt x="526" y="1599"/>
                    <a:pt x="832" y="2916"/>
                    <a:pt x="1209" y="4211"/>
                  </a:cubicBezTo>
                  <a:cubicBezTo>
                    <a:pt x="2454" y="8485"/>
                    <a:pt x="3556" y="12801"/>
                    <a:pt x="4965" y="17025"/>
                  </a:cubicBezTo>
                  <a:cubicBezTo>
                    <a:pt x="4990" y="17103"/>
                    <a:pt x="5046" y="17170"/>
                    <a:pt x="5088" y="17242"/>
                  </a:cubicBezTo>
                  <a:cubicBezTo>
                    <a:pt x="5119" y="17159"/>
                    <a:pt x="5150" y="17077"/>
                    <a:pt x="5175" y="17010"/>
                  </a:cubicBezTo>
                  <a:cubicBezTo>
                    <a:pt x="5149" y="16902"/>
                    <a:pt x="5130" y="16822"/>
                    <a:pt x="5112" y="16744"/>
                  </a:cubicBezTo>
                  <a:cubicBezTo>
                    <a:pt x="4059" y="12758"/>
                    <a:pt x="3021" y="8768"/>
                    <a:pt x="1950" y="4787"/>
                  </a:cubicBezTo>
                  <a:cubicBezTo>
                    <a:pt x="1541" y="3273"/>
                    <a:pt x="1060" y="1778"/>
                    <a:pt x="613" y="274"/>
                  </a:cubicBezTo>
                  <a:cubicBezTo>
                    <a:pt x="566" y="111"/>
                    <a:pt x="488" y="0"/>
                    <a:pt x="3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33"/>
            <p:cNvSpPr/>
            <p:nvPr/>
          </p:nvSpPr>
          <p:spPr>
            <a:xfrm>
              <a:off x="2225775" y="4204325"/>
              <a:ext cx="126625" cy="430700"/>
            </a:xfrm>
            <a:custGeom>
              <a:rect b="b" l="l" r="r" t="t"/>
              <a:pathLst>
                <a:path extrusionOk="0" h="17228" w="5065">
                  <a:moveTo>
                    <a:pt x="4902" y="1"/>
                  </a:moveTo>
                  <a:cubicBezTo>
                    <a:pt x="4430" y="1"/>
                    <a:pt x="4490" y="460"/>
                    <a:pt x="4418" y="720"/>
                  </a:cubicBezTo>
                  <a:cubicBezTo>
                    <a:pt x="3331" y="4583"/>
                    <a:pt x="2267" y="8455"/>
                    <a:pt x="1210" y="12328"/>
                  </a:cubicBezTo>
                  <a:cubicBezTo>
                    <a:pt x="790" y="13866"/>
                    <a:pt x="403" y="15415"/>
                    <a:pt x="1" y="16958"/>
                  </a:cubicBezTo>
                  <a:lnTo>
                    <a:pt x="92" y="17228"/>
                  </a:lnTo>
                  <a:cubicBezTo>
                    <a:pt x="154" y="17123"/>
                    <a:pt x="243" y="17025"/>
                    <a:pt x="277" y="16909"/>
                  </a:cubicBezTo>
                  <a:cubicBezTo>
                    <a:pt x="1150" y="13947"/>
                    <a:pt x="2036" y="10989"/>
                    <a:pt x="2885" y="8018"/>
                  </a:cubicBezTo>
                  <a:cubicBezTo>
                    <a:pt x="3586" y="5565"/>
                    <a:pt x="4244" y="3100"/>
                    <a:pt x="4913" y="639"/>
                  </a:cubicBezTo>
                  <a:cubicBezTo>
                    <a:pt x="5065" y="80"/>
                    <a:pt x="5053" y="9"/>
                    <a:pt x="4955" y="3"/>
                  </a:cubicBezTo>
                  <a:cubicBezTo>
                    <a:pt x="4936" y="2"/>
                    <a:pt x="4919" y="1"/>
                    <a:pt x="49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33"/>
            <p:cNvSpPr/>
            <p:nvPr/>
          </p:nvSpPr>
          <p:spPr>
            <a:xfrm>
              <a:off x="1770475" y="3909950"/>
              <a:ext cx="431850" cy="125925"/>
            </a:xfrm>
            <a:custGeom>
              <a:rect b="b" l="l" r="r" t="t"/>
              <a:pathLst>
                <a:path extrusionOk="0" h="5037" w="17274">
                  <a:moveTo>
                    <a:pt x="317" y="0"/>
                  </a:moveTo>
                  <a:cubicBezTo>
                    <a:pt x="218" y="0"/>
                    <a:pt x="104" y="59"/>
                    <a:pt x="0" y="82"/>
                  </a:cubicBezTo>
                  <a:cubicBezTo>
                    <a:pt x="115" y="138"/>
                    <a:pt x="224" y="212"/>
                    <a:pt x="344" y="247"/>
                  </a:cubicBezTo>
                  <a:cubicBezTo>
                    <a:pt x="4084" y="1344"/>
                    <a:pt x="7825" y="2443"/>
                    <a:pt x="11569" y="3529"/>
                  </a:cubicBezTo>
                  <a:cubicBezTo>
                    <a:pt x="13359" y="4048"/>
                    <a:pt x="15155" y="4537"/>
                    <a:pt x="16936" y="5037"/>
                  </a:cubicBezTo>
                  <a:cubicBezTo>
                    <a:pt x="16962" y="4991"/>
                    <a:pt x="16991" y="4976"/>
                    <a:pt x="17022" y="4976"/>
                  </a:cubicBezTo>
                  <a:cubicBezTo>
                    <a:pt x="17070" y="4976"/>
                    <a:pt x="17121" y="5014"/>
                    <a:pt x="17161" y="5014"/>
                  </a:cubicBezTo>
                  <a:cubicBezTo>
                    <a:pt x="17195" y="5014"/>
                    <a:pt x="17221" y="4989"/>
                    <a:pt x="17235" y="4900"/>
                  </a:cubicBezTo>
                  <a:cubicBezTo>
                    <a:pt x="17273" y="4666"/>
                    <a:pt x="17138" y="4594"/>
                    <a:pt x="16952" y="4537"/>
                  </a:cubicBezTo>
                  <a:cubicBezTo>
                    <a:pt x="11472" y="2848"/>
                    <a:pt x="5913" y="1451"/>
                    <a:pt x="366" y="6"/>
                  </a:cubicBezTo>
                  <a:cubicBezTo>
                    <a:pt x="350" y="2"/>
                    <a:pt x="334" y="0"/>
                    <a:pt x="3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33"/>
            <p:cNvSpPr/>
            <p:nvPr/>
          </p:nvSpPr>
          <p:spPr>
            <a:xfrm>
              <a:off x="2519950" y="3910825"/>
              <a:ext cx="431650" cy="124425"/>
            </a:xfrm>
            <a:custGeom>
              <a:rect b="b" l="l" r="r" t="t"/>
              <a:pathLst>
                <a:path extrusionOk="0" h="4977" w="17266">
                  <a:moveTo>
                    <a:pt x="16963" y="1"/>
                  </a:moveTo>
                  <a:cubicBezTo>
                    <a:pt x="16891" y="1"/>
                    <a:pt x="16820" y="6"/>
                    <a:pt x="16753" y="24"/>
                  </a:cubicBezTo>
                  <a:cubicBezTo>
                    <a:pt x="13196" y="954"/>
                    <a:pt x="9635" y="1872"/>
                    <a:pt x="6085" y="2833"/>
                  </a:cubicBezTo>
                  <a:cubicBezTo>
                    <a:pt x="4155" y="3354"/>
                    <a:pt x="2242" y="3945"/>
                    <a:pt x="321" y="4502"/>
                  </a:cubicBezTo>
                  <a:cubicBezTo>
                    <a:pt x="136" y="4556"/>
                    <a:pt x="0" y="4625"/>
                    <a:pt x="33" y="4862"/>
                  </a:cubicBezTo>
                  <a:cubicBezTo>
                    <a:pt x="46" y="4950"/>
                    <a:pt x="71" y="4977"/>
                    <a:pt x="101" y="4977"/>
                  </a:cubicBezTo>
                  <a:cubicBezTo>
                    <a:pt x="149" y="4977"/>
                    <a:pt x="210" y="4909"/>
                    <a:pt x="256" y="4909"/>
                  </a:cubicBezTo>
                  <a:cubicBezTo>
                    <a:pt x="270" y="4909"/>
                    <a:pt x="283" y="4916"/>
                    <a:pt x="294" y="4935"/>
                  </a:cubicBezTo>
                  <a:cubicBezTo>
                    <a:pt x="527" y="4901"/>
                    <a:pt x="765" y="4895"/>
                    <a:pt x="983" y="4830"/>
                  </a:cubicBezTo>
                  <a:cubicBezTo>
                    <a:pt x="6259" y="3307"/>
                    <a:pt x="11573" y="1917"/>
                    <a:pt x="16801" y="234"/>
                  </a:cubicBezTo>
                  <a:cubicBezTo>
                    <a:pt x="16962" y="181"/>
                    <a:pt x="17184" y="234"/>
                    <a:pt x="17266" y="8"/>
                  </a:cubicBezTo>
                  <a:lnTo>
                    <a:pt x="17266" y="8"/>
                  </a:lnTo>
                  <a:cubicBezTo>
                    <a:pt x="17254" y="8"/>
                    <a:pt x="17243" y="8"/>
                    <a:pt x="17232" y="8"/>
                  </a:cubicBezTo>
                  <a:cubicBezTo>
                    <a:pt x="17143" y="8"/>
                    <a:pt x="17052" y="1"/>
                    <a:pt x="169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33"/>
            <p:cNvSpPr/>
            <p:nvPr/>
          </p:nvSpPr>
          <p:spPr>
            <a:xfrm>
              <a:off x="2493600" y="3849850"/>
              <a:ext cx="188250" cy="114475"/>
            </a:xfrm>
            <a:custGeom>
              <a:rect b="b" l="l" r="r" t="t"/>
              <a:pathLst>
                <a:path extrusionOk="0" h="4579" w="7530">
                  <a:moveTo>
                    <a:pt x="7027" y="1"/>
                  </a:moveTo>
                  <a:cubicBezTo>
                    <a:pt x="6973" y="1"/>
                    <a:pt x="6906" y="29"/>
                    <a:pt x="6845" y="66"/>
                  </a:cubicBezTo>
                  <a:cubicBezTo>
                    <a:pt x="4620" y="1376"/>
                    <a:pt x="2395" y="2688"/>
                    <a:pt x="172" y="4005"/>
                  </a:cubicBezTo>
                  <a:cubicBezTo>
                    <a:pt x="103" y="4046"/>
                    <a:pt x="1" y="4167"/>
                    <a:pt x="16" y="4198"/>
                  </a:cubicBezTo>
                  <a:cubicBezTo>
                    <a:pt x="87" y="4337"/>
                    <a:pt x="195" y="4456"/>
                    <a:pt x="287" y="4578"/>
                  </a:cubicBezTo>
                  <a:cubicBezTo>
                    <a:pt x="388" y="4521"/>
                    <a:pt x="472" y="4474"/>
                    <a:pt x="553" y="4428"/>
                  </a:cubicBezTo>
                  <a:cubicBezTo>
                    <a:pt x="2781" y="3148"/>
                    <a:pt x="5011" y="1872"/>
                    <a:pt x="7235" y="586"/>
                  </a:cubicBezTo>
                  <a:cubicBezTo>
                    <a:pt x="7530" y="416"/>
                    <a:pt x="7147" y="329"/>
                    <a:pt x="7147" y="178"/>
                  </a:cubicBezTo>
                  <a:cubicBezTo>
                    <a:pt x="7147" y="46"/>
                    <a:pt x="7097" y="1"/>
                    <a:pt x="70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33"/>
            <p:cNvSpPr/>
            <p:nvPr/>
          </p:nvSpPr>
          <p:spPr>
            <a:xfrm>
              <a:off x="2440300" y="4177050"/>
              <a:ext cx="115900" cy="183525"/>
            </a:xfrm>
            <a:custGeom>
              <a:rect b="b" l="l" r="r" t="t"/>
              <a:pathLst>
                <a:path extrusionOk="0" h="7341" w="4636">
                  <a:moveTo>
                    <a:pt x="485" y="0"/>
                  </a:moveTo>
                  <a:cubicBezTo>
                    <a:pt x="447" y="0"/>
                    <a:pt x="396" y="19"/>
                    <a:pt x="329" y="67"/>
                  </a:cubicBezTo>
                  <a:cubicBezTo>
                    <a:pt x="148" y="195"/>
                    <a:pt x="0" y="251"/>
                    <a:pt x="170" y="542"/>
                  </a:cubicBezTo>
                  <a:cubicBezTo>
                    <a:pt x="1467" y="2760"/>
                    <a:pt x="2736" y="4994"/>
                    <a:pt x="4018" y="7221"/>
                  </a:cubicBezTo>
                  <a:cubicBezTo>
                    <a:pt x="4045" y="7269"/>
                    <a:pt x="4121" y="7340"/>
                    <a:pt x="4145" y="7340"/>
                  </a:cubicBezTo>
                  <a:cubicBezTo>
                    <a:pt x="4147" y="7340"/>
                    <a:pt x="4148" y="7340"/>
                    <a:pt x="4150" y="7339"/>
                  </a:cubicBezTo>
                  <a:cubicBezTo>
                    <a:pt x="4321" y="7244"/>
                    <a:pt x="4484" y="7133"/>
                    <a:pt x="4636" y="7035"/>
                  </a:cubicBezTo>
                  <a:cubicBezTo>
                    <a:pt x="4595" y="6947"/>
                    <a:pt x="4572" y="6883"/>
                    <a:pt x="4538" y="6824"/>
                  </a:cubicBezTo>
                  <a:cubicBezTo>
                    <a:pt x="3248" y="4634"/>
                    <a:pt x="1958" y="2444"/>
                    <a:pt x="661" y="257"/>
                  </a:cubicBezTo>
                  <a:cubicBezTo>
                    <a:pt x="613" y="176"/>
                    <a:pt x="603" y="0"/>
                    <a:pt x="4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33"/>
            <p:cNvSpPr/>
            <p:nvPr/>
          </p:nvSpPr>
          <p:spPr>
            <a:xfrm>
              <a:off x="2044825" y="4126050"/>
              <a:ext cx="186875" cy="113525"/>
            </a:xfrm>
            <a:custGeom>
              <a:rect b="b" l="l" r="r" t="t"/>
              <a:pathLst>
                <a:path extrusionOk="0" h="4541" w="7475">
                  <a:moveTo>
                    <a:pt x="7018" y="1"/>
                  </a:moveTo>
                  <a:cubicBezTo>
                    <a:pt x="6964" y="1"/>
                    <a:pt x="6896" y="23"/>
                    <a:pt x="6804" y="76"/>
                  </a:cubicBezTo>
                  <a:cubicBezTo>
                    <a:pt x="4585" y="1373"/>
                    <a:pt x="2352" y="2642"/>
                    <a:pt x="125" y="3924"/>
                  </a:cubicBezTo>
                  <a:cubicBezTo>
                    <a:pt x="75" y="3954"/>
                    <a:pt x="1" y="4038"/>
                    <a:pt x="11" y="4057"/>
                  </a:cubicBezTo>
                  <a:cubicBezTo>
                    <a:pt x="105" y="4227"/>
                    <a:pt x="215" y="4388"/>
                    <a:pt x="313" y="4541"/>
                  </a:cubicBezTo>
                  <a:cubicBezTo>
                    <a:pt x="403" y="4499"/>
                    <a:pt x="467" y="4475"/>
                    <a:pt x="527" y="4440"/>
                  </a:cubicBezTo>
                  <a:cubicBezTo>
                    <a:pt x="2717" y="3150"/>
                    <a:pt x="4907" y="1860"/>
                    <a:pt x="7094" y="564"/>
                  </a:cubicBezTo>
                  <a:cubicBezTo>
                    <a:pt x="7203" y="499"/>
                    <a:pt x="7475" y="503"/>
                    <a:pt x="7280" y="231"/>
                  </a:cubicBezTo>
                  <a:cubicBezTo>
                    <a:pt x="7191" y="106"/>
                    <a:pt x="7136" y="1"/>
                    <a:pt x="70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33"/>
            <p:cNvSpPr/>
            <p:nvPr/>
          </p:nvSpPr>
          <p:spPr>
            <a:xfrm>
              <a:off x="2165275" y="4177050"/>
              <a:ext cx="115750" cy="183750"/>
            </a:xfrm>
            <a:custGeom>
              <a:rect b="b" l="l" r="r" t="t"/>
              <a:pathLst>
                <a:path extrusionOk="0" h="7350" w="4630">
                  <a:moveTo>
                    <a:pt x="4202" y="0"/>
                  </a:moveTo>
                  <a:cubicBezTo>
                    <a:pt x="4122" y="0"/>
                    <a:pt x="4092" y="95"/>
                    <a:pt x="4047" y="170"/>
                  </a:cubicBezTo>
                  <a:cubicBezTo>
                    <a:pt x="2736" y="2397"/>
                    <a:pt x="1423" y="4620"/>
                    <a:pt x="111" y="6845"/>
                  </a:cubicBezTo>
                  <a:cubicBezTo>
                    <a:pt x="26" y="6988"/>
                    <a:pt x="0" y="7147"/>
                    <a:pt x="226" y="7147"/>
                  </a:cubicBezTo>
                  <a:cubicBezTo>
                    <a:pt x="226" y="7147"/>
                    <a:pt x="227" y="7147"/>
                    <a:pt x="228" y="7147"/>
                  </a:cubicBezTo>
                  <a:cubicBezTo>
                    <a:pt x="228" y="7147"/>
                    <a:pt x="228" y="7147"/>
                    <a:pt x="228" y="7147"/>
                  </a:cubicBezTo>
                  <a:cubicBezTo>
                    <a:pt x="334" y="7147"/>
                    <a:pt x="406" y="7349"/>
                    <a:pt x="509" y="7349"/>
                  </a:cubicBezTo>
                  <a:cubicBezTo>
                    <a:pt x="554" y="7349"/>
                    <a:pt x="604" y="7311"/>
                    <a:pt x="667" y="7202"/>
                  </a:cubicBezTo>
                  <a:cubicBezTo>
                    <a:pt x="1676" y="5442"/>
                    <a:pt x="2698" y="3687"/>
                    <a:pt x="3711" y="1930"/>
                  </a:cubicBezTo>
                  <a:cubicBezTo>
                    <a:pt x="4020" y="1392"/>
                    <a:pt x="4317" y="846"/>
                    <a:pt x="4629" y="286"/>
                  </a:cubicBezTo>
                  <a:cubicBezTo>
                    <a:pt x="4515" y="200"/>
                    <a:pt x="4407" y="98"/>
                    <a:pt x="4283" y="26"/>
                  </a:cubicBezTo>
                  <a:cubicBezTo>
                    <a:pt x="4251" y="8"/>
                    <a:pt x="4225" y="0"/>
                    <a:pt x="42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33"/>
            <p:cNvSpPr/>
            <p:nvPr/>
          </p:nvSpPr>
          <p:spPr>
            <a:xfrm>
              <a:off x="2039950" y="3849875"/>
              <a:ext cx="190000" cy="113300"/>
            </a:xfrm>
            <a:custGeom>
              <a:rect b="b" l="l" r="r" t="t"/>
              <a:pathLst>
                <a:path extrusionOk="0" h="4532" w="7600">
                  <a:moveTo>
                    <a:pt x="525" y="1"/>
                  </a:moveTo>
                  <a:cubicBezTo>
                    <a:pt x="445" y="1"/>
                    <a:pt x="388" y="52"/>
                    <a:pt x="394" y="183"/>
                  </a:cubicBezTo>
                  <a:cubicBezTo>
                    <a:pt x="403" y="336"/>
                    <a:pt x="1" y="411"/>
                    <a:pt x="316" y="592"/>
                  </a:cubicBezTo>
                  <a:cubicBezTo>
                    <a:pt x="2554" y="1883"/>
                    <a:pt x="4801" y="3159"/>
                    <a:pt x="7030" y="4463"/>
                  </a:cubicBezTo>
                  <a:cubicBezTo>
                    <a:pt x="7114" y="4512"/>
                    <a:pt x="7178" y="4532"/>
                    <a:pt x="7228" y="4532"/>
                  </a:cubicBezTo>
                  <a:cubicBezTo>
                    <a:pt x="7417" y="4532"/>
                    <a:pt x="7417" y="4251"/>
                    <a:pt x="7600" y="4190"/>
                  </a:cubicBezTo>
                  <a:cubicBezTo>
                    <a:pt x="7502" y="4110"/>
                    <a:pt x="7440" y="4045"/>
                    <a:pt x="7366" y="3999"/>
                  </a:cubicBezTo>
                  <a:cubicBezTo>
                    <a:pt x="5143" y="2683"/>
                    <a:pt x="2920" y="1370"/>
                    <a:pt x="695" y="56"/>
                  </a:cubicBezTo>
                  <a:cubicBezTo>
                    <a:pt x="636" y="22"/>
                    <a:pt x="575" y="1"/>
                    <a:pt x="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33"/>
            <p:cNvSpPr/>
            <p:nvPr/>
          </p:nvSpPr>
          <p:spPr>
            <a:xfrm>
              <a:off x="2439300" y="3728325"/>
              <a:ext cx="116875" cy="183700"/>
            </a:xfrm>
            <a:custGeom>
              <a:rect b="b" l="l" r="r" t="t"/>
              <a:pathLst>
                <a:path extrusionOk="0" h="7348" w="4675">
                  <a:moveTo>
                    <a:pt x="4183" y="1"/>
                  </a:moveTo>
                  <a:cubicBezTo>
                    <a:pt x="4166" y="1"/>
                    <a:pt x="4104" y="58"/>
                    <a:pt x="4082" y="96"/>
                  </a:cubicBezTo>
                  <a:cubicBezTo>
                    <a:pt x="2785" y="2346"/>
                    <a:pt x="1497" y="4601"/>
                    <a:pt x="184" y="6841"/>
                  </a:cubicBezTo>
                  <a:cubicBezTo>
                    <a:pt x="0" y="7154"/>
                    <a:pt x="247" y="7166"/>
                    <a:pt x="375" y="7275"/>
                  </a:cubicBezTo>
                  <a:cubicBezTo>
                    <a:pt x="435" y="7327"/>
                    <a:pt x="480" y="7347"/>
                    <a:pt x="515" y="7347"/>
                  </a:cubicBezTo>
                  <a:cubicBezTo>
                    <a:pt x="608" y="7347"/>
                    <a:pt x="631" y="7202"/>
                    <a:pt x="680" y="7117"/>
                  </a:cubicBezTo>
                  <a:cubicBezTo>
                    <a:pt x="1700" y="5395"/>
                    <a:pt x="2722" y="3674"/>
                    <a:pt x="3737" y="1949"/>
                  </a:cubicBezTo>
                  <a:cubicBezTo>
                    <a:pt x="4053" y="1413"/>
                    <a:pt x="4354" y="869"/>
                    <a:pt x="4675" y="307"/>
                  </a:cubicBezTo>
                  <a:cubicBezTo>
                    <a:pt x="4522" y="209"/>
                    <a:pt x="4357" y="100"/>
                    <a:pt x="4185" y="2"/>
                  </a:cubicBezTo>
                  <a:cubicBezTo>
                    <a:pt x="4185" y="1"/>
                    <a:pt x="4184" y="1"/>
                    <a:pt x="41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33"/>
            <p:cNvSpPr/>
            <p:nvPr/>
          </p:nvSpPr>
          <p:spPr>
            <a:xfrm>
              <a:off x="2165425" y="3728350"/>
              <a:ext cx="115350" cy="183125"/>
            </a:xfrm>
            <a:custGeom>
              <a:rect b="b" l="l" r="r" t="t"/>
              <a:pathLst>
                <a:path extrusionOk="0" h="7325" w="4614">
                  <a:moveTo>
                    <a:pt x="498" y="0"/>
                  </a:moveTo>
                  <a:cubicBezTo>
                    <a:pt x="400" y="0"/>
                    <a:pt x="319" y="199"/>
                    <a:pt x="210" y="202"/>
                  </a:cubicBezTo>
                  <a:cubicBezTo>
                    <a:pt x="0" y="204"/>
                    <a:pt x="14" y="338"/>
                    <a:pt x="93" y="475"/>
                  </a:cubicBezTo>
                  <a:cubicBezTo>
                    <a:pt x="1409" y="2712"/>
                    <a:pt x="2725" y="4950"/>
                    <a:pt x="4047" y="7183"/>
                  </a:cubicBezTo>
                  <a:cubicBezTo>
                    <a:pt x="4083" y="7244"/>
                    <a:pt x="4191" y="7325"/>
                    <a:pt x="4237" y="7325"/>
                  </a:cubicBezTo>
                  <a:cubicBezTo>
                    <a:pt x="4242" y="7325"/>
                    <a:pt x="4246" y="7324"/>
                    <a:pt x="4249" y="7323"/>
                  </a:cubicBezTo>
                  <a:cubicBezTo>
                    <a:pt x="4385" y="7255"/>
                    <a:pt x="4500" y="7146"/>
                    <a:pt x="4613" y="7059"/>
                  </a:cubicBezTo>
                  <a:cubicBezTo>
                    <a:pt x="4569" y="6970"/>
                    <a:pt x="4542" y="6907"/>
                    <a:pt x="4510" y="6850"/>
                  </a:cubicBezTo>
                  <a:cubicBezTo>
                    <a:pt x="3214" y="4599"/>
                    <a:pt x="1924" y="2346"/>
                    <a:pt x="616" y="102"/>
                  </a:cubicBezTo>
                  <a:cubicBezTo>
                    <a:pt x="573" y="27"/>
                    <a:pt x="534" y="0"/>
                    <a:pt x="4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33"/>
            <p:cNvSpPr/>
            <p:nvPr/>
          </p:nvSpPr>
          <p:spPr>
            <a:xfrm>
              <a:off x="2492425" y="4124675"/>
              <a:ext cx="187500" cy="114325"/>
            </a:xfrm>
            <a:custGeom>
              <a:rect b="b" l="l" r="r" t="t"/>
              <a:pathLst>
                <a:path extrusionOk="0" h="4573" w="7500">
                  <a:moveTo>
                    <a:pt x="345" y="1"/>
                  </a:moveTo>
                  <a:cubicBezTo>
                    <a:pt x="253" y="116"/>
                    <a:pt x="143" y="222"/>
                    <a:pt x="77" y="349"/>
                  </a:cubicBezTo>
                  <a:cubicBezTo>
                    <a:pt x="0" y="491"/>
                    <a:pt x="133" y="523"/>
                    <a:pt x="229" y="580"/>
                  </a:cubicBezTo>
                  <a:cubicBezTo>
                    <a:pt x="2454" y="1891"/>
                    <a:pt x="4676" y="3207"/>
                    <a:pt x="6903" y="4518"/>
                  </a:cubicBezTo>
                  <a:cubicBezTo>
                    <a:pt x="6969" y="4556"/>
                    <a:pt x="7020" y="4572"/>
                    <a:pt x="7060" y="4572"/>
                  </a:cubicBezTo>
                  <a:cubicBezTo>
                    <a:pt x="7223" y="4572"/>
                    <a:pt x="7203" y="4302"/>
                    <a:pt x="7310" y="4215"/>
                  </a:cubicBezTo>
                  <a:cubicBezTo>
                    <a:pt x="7499" y="4060"/>
                    <a:pt x="7355" y="4020"/>
                    <a:pt x="7244" y="3956"/>
                  </a:cubicBezTo>
                  <a:cubicBezTo>
                    <a:pt x="5686" y="3055"/>
                    <a:pt x="4132" y="2148"/>
                    <a:pt x="2572" y="1250"/>
                  </a:cubicBezTo>
                  <a:cubicBezTo>
                    <a:pt x="1846" y="833"/>
                    <a:pt x="1113" y="430"/>
                    <a:pt x="3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33"/>
            <p:cNvSpPr/>
            <p:nvPr/>
          </p:nvSpPr>
          <p:spPr>
            <a:xfrm>
              <a:off x="2793875" y="3713025"/>
              <a:ext cx="123975" cy="74750"/>
            </a:xfrm>
            <a:custGeom>
              <a:rect b="b" l="l" r="r" t="t"/>
              <a:pathLst>
                <a:path extrusionOk="0" h="2990" w="4959">
                  <a:moveTo>
                    <a:pt x="4958" y="7"/>
                  </a:moveTo>
                  <a:lnTo>
                    <a:pt x="4958" y="7"/>
                  </a:lnTo>
                  <a:cubicBezTo>
                    <a:pt x="4872" y="16"/>
                    <a:pt x="4771" y="1"/>
                    <a:pt x="4699" y="39"/>
                  </a:cubicBezTo>
                  <a:cubicBezTo>
                    <a:pt x="3234" y="825"/>
                    <a:pt x="1772" y="1614"/>
                    <a:pt x="318" y="2417"/>
                  </a:cubicBezTo>
                  <a:cubicBezTo>
                    <a:pt x="267" y="2445"/>
                    <a:pt x="0" y="2442"/>
                    <a:pt x="159" y="2646"/>
                  </a:cubicBezTo>
                  <a:cubicBezTo>
                    <a:pt x="254" y="2770"/>
                    <a:pt x="367" y="2881"/>
                    <a:pt x="465" y="2989"/>
                  </a:cubicBezTo>
                  <a:cubicBezTo>
                    <a:pt x="529" y="2949"/>
                    <a:pt x="552" y="2934"/>
                    <a:pt x="576" y="2919"/>
                  </a:cubicBezTo>
                  <a:cubicBezTo>
                    <a:pt x="2013" y="2033"/>
                    <a:pt x="3452" y="1150"/>
                    <a:pt x="4884" y="256"/>
                  </a:cubicBezTo>
                  <a:cubicBezTo>
                    <a:pt x="4940" y="223"/>
                    <a:pt x="4934" y="91"/>
                    <a:pt x="4958"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33"/>
            <p:cNvSpPr/>
            <p:nvPr/>
          </p:nvSpPr>
          <p:spPr>
            <a:xfrm>
              <a:off x="1804075" y="3711800"/>
              <a:ext cx="123750" cy="74575"/>
            </a:xfrm>
            <a:custGeom>
              <a:rect b="b" l="l" r="r" t="t"/>
              <a:pathLst>
                <a:path extrusionOk="0" h="2983" w="4950">
                  <a:moveTo>
                    <a:pt x="149" y="0"/>
                  </a:moveTo>
                  <a:cubicBezTo>
                    <a:pt x="97" y="34"/>
                    <a:pt x="0" y="88"/>
                    <a:pt x="6" y="95"/>
                  </a:cubicBezTo>
                  <a:cubicBezTo>
                    <a:pt x="47" y="186"/>
                    <a:pt x="84" y="301"/>
                    <a:pt x="160" y="350"/>
                  </a:cubicBezTo>
                  <a:cubicBezTo>
                    <a:pt x="1509" y="1198"/>
                    <a:pt x="2871" y="2029"/>
                    <a:pt x="4214" y="2889"/>
                  </a:cubicBezTo>
                  <a:cubicBezTo>
                    <a:pt x="4317" y="2954"/>
                    <a:pt x="4401" y="2982"/>
                    <a:pt x="4473" y="2982"/>
                  </a:cubicBezTo>
                  <a:cubicBezTo>
                    <a:pt x="4617" y="2982"/>
                    <a:pt x="4710" y="2871"/>
                    <a:pt x="4791" y="2725"/>
                  </a:cubicBezTo>
                  <a:cubicBezTo>
                    <a:pt x="4950" y="2438"/>
                    <a:pt x="4628" y="2453"/>
                    <a:pt x="4508" y="2380"/>
                  </a:cubicBezTo>
                  <a:cubicBezTo>
                    <a:pt x="3896" y="2007"/>
                    <a:pt x="3278" y="1642"/>
                    <a:pt x="2648" y="1301"/>
                  </a:cubicBezTo>
                  <a:cubicBezTo>
                    <a:pt x="1828" y="858"/>
                    <a:pt x="994" y="439"/>
                    <a:pt x="1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33"/>
            <p:cNvSpPr/>
            <p:nvPr/>
          </p:nvSpPr>
          <p:spPr>
            <a:xfrm>
              <a:off x="2616050" y="3487525"/>
              <a:ext cx="77825" cy="121150"/>
            </a:xfrm>
            <a:custGeom>
              <a:rect b="b" l="l" r="r" t="t"/>
              <a:pathLst>
                <a:path extrusionOk="0" h="4846" w="3113">
                  <a:moveTo>
                    <a:pt x="3008" y="0"/>
                  </a:moveTo>
                  <a:cubicBezTo>
                    <a:pt x="3008" y="0"/>
                    <a:pt x="3008" y="0"/>
                    <a:pt x="3007" y="0"/>
                  </a:cubicBezTo>
                  <a:cubicBezTo>
                    <a:pt x="2919" y="43"/>
                    <a:pt x="2805" y="83"/>
                    <a:pt x="2757" y="160"/>
                  </a:cubicBezTo>
                  <a:cubicBezTo>
                    <a:pt x="1902" y="1523"/>
                    <a:pt x="1065" y="2897"/>
                    <a:pt x="199" y="4253"/>
                  </a:cubicBezTo>
                  <a:cubicBezTo>
                    <a:pt x="1" y="4564"/>
                    <a:pt x="216" y="4667"/>
                    <a:pt x="388" y="4791"/>
                  </a:cubicBezTo>
                  <a:cubicBezTo>
                    <a:pt x="441" y="4830"/>
                    <a:pt x="484" y="4846"/>
                    <a:pt x="519" y="4846"/>
                  </a:cubicBezTo>
                  <a:cubicBezTo>
                    <a:pt x="647" y="4846"/>
                    <a:pt x="666" y="4636"/>
                    <a:pt x="704" y="4575"/>
                  </a:cubicBezTo>
                  <a:cubicBezTo>
                    <a:pt x="1097" y="3929"/>
                    <a:pt x="1466" y="3269"/>
                    <a:pt x="1825" y="2601"/>
                  </a:cubicBezTo>
                  <a:cubicBezTo>
                    <a:pt x="2261" y="1793"/>
                    <a:pt x="2679" y="976"/>
                    <a:pt x="3113" y="144"/>
                  </a:cubicBezTo>
                  <a:cubicBezTo>
                    <a:pt x="3075" y="91"/>
                    <a:pt x="3020" y="0"/>
                    <a:pt x="3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33"/>
            <p:cNvSpPr/>
            <p:nvPr/>
          </p:nvSpPr>
          <p:spPr>
            <a:xfrm>
              <a:off x="2029800" y="3487850"/>
              <a:ext cx="74550" cy="121125"/>
            </a:xfrm>
            <a:custGeom>
              <a:rect b="b" l="l" r="r" t="t"/>
              <a:pathLst>
                <a:path extrusionOk="0" h="4845" w="2982">
                  <a:moveTo>
                    <a:pt x="0" y="1"/>
                  </a:moveTo>
                  <a:cubicBezTo>
                    <a:pt x="11" y="87"/>
                    <a:pt x="0" y="187"/>
                    <a:pt x="38" y="259"/>
                  </a:cubicBezTo>
                  <a:cubicBezTo>
                    <a:pt x="824" y="1723"/>
                    <a:pt x="1613" y="3186"/>
                    <a:pt x="2416" y="4641"/>
                  </a:cubicBezTo>
                  <a:cubicBezTo>
                    <a:pt x="2437" y="4681"/>
                    <a:pt x="2442" y="4845"/>
                    <a:pt x="2535" y="4845"/>
                  </a:cubicBezTo>
                  <a:cubicBezTo>
                    <a:pt x="2563" y="4845"/>
                    <a:pt x="2599" y="4830"/>
                    <a:pt x="2646" y="4793"/>
                  </a:cubicBezTo>
                  <a:cubicBezTo>
                    <a:pt x="2767" y="4697"/>
                    <a:pt x="2876" y="4585"/>
                    <a:pt x="2981" y="4488"/>
                  </a:cubicBezTo>
                  <a:cubicBezTo>
                    <a:pt x="2940" y="4421"/>
                    <a:pt x="2926" y="4396"/>
                    <a:pt x="2914" y="4375"/>
                  </a:cubicBezTo>
                  <a:cubicBezTo>
                    <a:pt x="2028" y="2938"/>
                    <a:pt x="1143" y="1500"/>
                    <a:pt x="249" y="68"/>
                  </a:cubicBezTo>
                  <a:cubicBezTo>
                    <a:pt x="216" y="13"/>
                    <a:pt x="84" y="2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33"/>
            <p:cNvSpPr/>
            <p:nvPr/>
          </p:nvSpPr>
          <p:spPr>
            <a:xfrm>
              <a:off x="1804075" y="4302000"/>
              <a:ext cx="124425" cy="75125"/>
            </a:xfrm>
            <a:custGeom>
              <a:rect b="b" l="l" r="r" t="t"/>
              <a:pathLst>
                <a:path extrusionOk="0" h="3005" w="4977">
                  <a:moveTo>
                    <a:pt x="4509" y="1"/>
                  </a:moveTo>
                  <a:cubicBezTo>
                    <a:pt x="4471" y="1"/>
                    <a:pt x="4428" y="14"/>
                    <a:pt x="4375" y="46"/>
                  </a:cubicBezTo>
                  <a:cubicBezTo>
                    <a:pt x="2944" y="918"/>
                    <a:pt x="1521" y="1798"/>
                    <a:pt x="98" y="2683"/>
                  </a:cubicBezTo>
                  <a:cubicBezTo>
                    <a:pt x="43" y="2717"/>
                    <a:pt x="12" y="2819"/>
                    <a:pt x="5" y="2894"/>
                  </a:cubicBezTo>
                  <a:cubicBezTo>
                    <a:pt x="0" y="2926"/>
                    <a:pt x="84" y="2968"/>
                    <a:pt x="125" y="3004"/>
                  </a:cubicBezTo>
                  <a:cubicBezTo>
                    <a:pt x="186" y="2974"/>
                    <a:pt x="222" y="2956"/>
                    <a:pt x="256" y="2935"/>
                  </a:cubicBezTo>
                  <a:cubicBezTo>
                    <a:pt x="1730" y="2135"/>
                    <a:pt x="3202" y="1337"/>
                    <a:pt x="4669" y="528"/>
                  </a:cubicBezTo>
                  <a:cubicBezTo>
                    <a:pt x="4733" y="494"/>
                    <a:pt x="4977" y="470"/>
                    <a:pt x="4799" y="294"/>
                  </a:cubicBezTo>
                  <a:cubicBezTo>
                    <a:pt x="4707" y="203"/>
                    <a:pt x="4655" y="1"/>
                    <a:pt x="45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33"/>
            <p:cNvSpPr/>
            <p:nvPr/>
          </p:nvSpPr>
          <p:spPr>
            <a:xfrm>
              <a:off x="2793950" y="4302050"/>
              <a:ext cx="124400" cy="74825"/>
            </a:xfrm>
            <a:custGeom>
              <a:rect b="b" l="l" r="r" t="t"/>
              <a:pathLst>
                <a:path extrusionOk="0" h="2993" w="4976">
                  <a:moveTo>
                    <a:pt x="449" y="0"/>
                  </a:moveTo>
                  <a:cubicBezTo>
                    <a:pt x="302" y="0"/>
                    <a:pt x="256" y="213"/>
                    <a:pt x="161" y="304"/>
                  </a:cubicBezTo>
                  <a:cubicBezTo>
                    <a:pt x="0" y="457"/>
                    <a:pt x="210" y="475"/>
                    <a:pt x="273" y="510"/>
                  </a:cubicBezTo>
                  <a:cubicBezTo>
                    <a:pt x="1753" y="1324"/>
                    <a:pt x="3235" y="2133"/>
                    <a:pt x="4718" y="2942"/>
                  </a:cubicBezTo>
                  <a:cubicBezTo>
                    <a:pt x="4769" y="2969"/>
                    <a:pt x="4820" y="2993"/>
                    <a:pt x="4864" y="2993"/>
                  </a:cubicBezTo>
                  <a:cubicBezTo>
                    <a:pt x="4923" y="2993"/>
                    <a:pt x="4967" y="2950"/>
                    <a:pt x="4976" y="2812"/>
                  </a:cubicBezTo>
                  <a:cubicBezTo>
                    <a:pt x="4953" y="2782"/>
                    <a:pt x="4931" y="2725"/>
                    <a:pt x="4890" y="2702"/>
                  </a:cubicBezTo>
                  <a:cubicBezTo>
                    <a:pt x="3454" y="1812"/>
                    <a:pt x="2020" y="922"/>
                    <a:pt x="578" y="44"/>
                  </a:cubicBezTo>
                  <a:cubicBezTo>
                    <a:pt x="527" y="13"/>
                    <a:pt x="485" y="0"/>
                    <a:pt x="4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33"/>
            <p:cNvSpPr/>
            <p:nvPr/>
          </p:nvSpPr>
          <p:spPr>
            <a:xfrm>
              <a:off x="2026550" y="4480250"/>
              <a:ext cx="78050" cy="121550"/>
            </a:xfrm>
            <a:custGeom>
              <a:rect b="b" l="l" r="r" t="t"/>
              <a:pathLst>
                <a:path extrusionOk="0" h="4862" w="3122">
                  <a:moveTo>
                    <a:pt x="2659" y="1"/>
                  </a:moveTo>
                  <a:cubicBezTo>
                    <a:pt x="2541" y="1"/>
                    <a:pt x="2528" y="189"/>
                    <a:pt x="2499" y="240"/>
                  </a:cubicBezTo>
                  <a:cubicBezTo>
                    <a:pt x="1712" y="1658"/>
                    <a:pt x="946" y="3088"/>
                    <a:pt x="182" y="4518"/>
                  </a:cubicBezTo>
                  <a:cubicBezTo>
                    <a:pt x="129" y="4618"/>
                    <a:pt x="0" y="4753"/>
                    <a:pt x="151" y="4840"/>
                  </a:cubicBezTo>
                  <a:cubicBezTo>
                    <a:pt x="176" y="4855"/>
                    <a:pt x="200" y="4862"/>
                    <a:pt x="223" y="4862"/>
                  </a:cubicBezTo>
                  <a:cubicBezTo>
                    <a:pt x="305" y="4862"/>
                    <a:pt x="375" y="4781"/>
                    <a:pt x="436" y="4683"/>
                  </a:cubicBezTo>
                  <a:cubicBezTo>
                    <a:pt x="930" y="3892"/>
                    <a:pt x="1450" y="3114"/>
                    <a:pt x="1943" y="2322"/>
                  </a:cubicBezTo>
                  <a:cubicBezTo>
                    <a:pt x="2344" y="1680"/>
                    <a:pt x="2720" y="1024"/>
                    <a:pt x="3121" y="349"/>
                  </a:cubicBezTo>
                  <a:cubicBezTo>
                    <a:pt x="3000" y="243"/>
                    <a:pt x="2891" y="112"/>
                    <a:pt x="2752" y="31"/>
                  </a:cubicBezTo>
                  <a:cubicBezTo>
                    <a:pt x="2715" y="10"/>
                    <a:pt x="2684" y="1"/>
                    <a:pt x="26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33"/>
            <p:cNvSpPr/>
            <p:nvPr/>
          </p:nvSpPr>
          <p:spPr>
            <a:xfrm>
              <a:off x="2616025" y="4480275"/>
              <a:ext cx="80525" cy="121950"/>
            </a:xfrm>
            <a:custGeom>
              <a:rect b="b" l="l" r="r" t="t"/>
              <a:pathLst>
                <a:path extrusionOk="0" h="4878" w="3221">
                  <a:moveTo>
                    <a:pt x="521" y="0"/>
                  </a:moveTo>
                  <a:cubicBezTo>
                    <a:pt x="487" y="0"/>
                    <a:pt x="445" y="15"/>
                    <a:pt x="393" y="51"/>
                  </a:cubicBezTo>
                  <a:cubicBezTo>
                    <a:pt x="221" y="173"/>
                    <a:pt x="1" y="273"/>
                    <a:pt x="197" y="589"/>
                  </a:cubicBezTo>
                  <a:cubicBezTo>
                    <a:pt x="985" y="1848"/>
                    <a:pt x="1743" y="3128"/>
                    <a:pt x="2520" y="4393"/>
                  </a:cubicBezTo>
                  <a:cubicBezTo>
                    <a:pt x="2629" y="4571"/>
                    <a:pt x="2789" y="4720"/>
                    <a:pt x="2923" y="4877"/>
                  </a:cubicBezTo>
                  <a:cubicBezTo>
                    <a:pt x="3221" y="4774"/>
                    <a:pt x="3056" y="4619"/>
                    <a:pt x="3002" y="4516"/>
                  </a:cubicBezTo>
                  <a:cubicBezTo>
                    <a:pt x="2245" y="3096"/>
                    <a:pt x="1486" y="1678"/>
                    <a:pt x="706" y="272"/>
                  </a:cubicBezTo>
                  <a:cubicBezTo>
                    <a:pt x="673" y="212"/>
                    <a:pt x="651" y="0"/>
                    <a:pt x="5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33"/>
            <p:cNvSpPr/>
            <p:nvPr/>
          </p:nvSpPr>
          <p:spPr>
            <a:xfrm>
              <a:off x="2695650" y="4244500"/>
              <a:ext cx="74575" cy="48100"/>
            </a:xfrm>
            <a:custGeom>
              <a:rect b="b" l="l" r="r" t="t"/>
              <a:pathLst>
                <a:path extrusionOk="0" h="1924" w="2983">
                  <a:moveTo>
                    <a:pt x="473" y="0"/>
                  </a:moveTo>
                  <a:cubicBezTo>
                    <a:pt x="394" y="0"/>
                    <a:pt x="352" y="66"/>
                    <a:pt x="333" y="152"/>
                  </a:cubicBezTo>
                  <a:cubicBezTo>
                    <a:pt x="307" y="279"/>
                    <a:pt x="1" y="374"/>
                    <a:pt x="236" y="519"/>
                  </a:cubicBezTo>
                  <a:cubicBezTo>
                    <a:pt x="1007" y="995"/>
                    <a:pt x="1795" y="1445"/>
                    <a:pt x="2610" y="1924"/>
                  </a:cubicBezTo>
                  <a:cubicBezTo>
                    <a:pt x="2689" y="1801"/>
                    <a:pt x="2771" y="1654"/>
                    <a:pt x="2871" y="1523"/>
                  </a:cubicBezTo>
                  <a:cubicBezTo>
                    <a:pt x="2983" y="1379"/>
                    <a:pt x="2820" y="1340"/>
                    <a:pt x="2774" y="1313"/>
                  </a:cubicBezTo>
                  <a:cubicBezTo>
                    <a:pt x="2055" y="885"/>
                    <a:pt x="1324" y="474"/>
                    <a:pt x="606" y="46"/>
                  </a:cubicBezTo>
                  <a:cubicBezTo>
                    <a:pt x="553" y="14"/>
                    <a:pt x="509" y="0"/>
                    <a:pt x="4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33"/>
            <p:cNvSpPr/>
            <p:nvPr/>
          </p:nvSpPr>
          <p:spPr>
            <a:xfrm>
              <a:off x="2113000" y="4383225"/>
              <a:ext cx="49175" cy="67425"/>
            </a:xfrm>
            <a:custGeom>
              <a:rect b="b" l="l" r="r" t="t"/>
              <a:pathLst>
                <a:path extrusionOk="0" h="2697" w="1967">
                  <a:moveTo>
                    <a:pt x="1490" y="1"/>
                  </a:moveTo>
                  <a:cubicBezTo>
                    <a:pt x="1375" y="1"/>
                    <a:pt x="1322" y="140"/>
                    <a:pt x="1272" y="225"/>
                  </a:cubicBezTo>
                  <a:cubicBezTo>
                    <a:pt x="903" y="856"/>
                    <a:pt x="565" y="1505"/>
                    <a:pt x="178" y="2123"/>
                  </a:cubicBezTo>
                  <a:cubicBezTo>
                    <a:pt x="0" y="2406"/>
                    <a:pt x="17" y="2519"/>
                    <a:pt x="336" y="2651"/>
                  </a:cubicBezTo>
                  <a:cubicBezTo>
                    <a:pt x="412" y="2683"/>
                    <a:pt x="471" y="2696"/>
                    <a:pt x="519" y="2696"/>
                  </a:cubicBezTo>
                  <a:cubicBezTo>
                    <a:pt x="740" y="2696"/>
                    <a:pt x="691" y="2400"/>
                    <a:pt x="768" y="2283"/>
                  </a:cubicBezTo>
                  <a:cubicBezTo>
                    <a:pt x="1183" y="1651"/>
                    <a:pt x="1560" y="995"/>
                    <a:pt x="1967" y="321"/>
                  </a:cubicBezTo>
                  <a:cubicBezTo>
                    <a:pt x="1827" y="212"/>
                    <a:pt x="1714" y="89"/>
                    <a:pt x="1576" y="23"/>
                  </a:cubicBezTo>
                  <a:cubicBezTo>
                    <a:pt x="1544" y="8"/>
                    <a:pt x="1516" y="1"/>
                    <a:pt x="14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33"/>
            <p:cNvSpPr/>
            <p:nvPr/>
          </p:nvSpPr>
          <p:spPr>
            <a:xfrm>
              <a:off x="2557025" y="4377225"/>
              <a:ext cx="54100" cy="74225"/>
            </a:xfrm>
            <a:custGeom>
              <a:rect b="b" l="l" r="r" t="t"/>
              <a:pathLst>
                <a:path extrusionOk="0" h="2969" w="2164">
                  <a:moveTo>
                    <a:pt x="512" y="1"/>
                  </a:moveTo>
                  <a:lnTo>
                    <a:pt x="512" y="1"/>
                  </a:lnTo>
                  <a:cubicBezTo>
                    <a:pt x="539" y="452"/>
                    <a:pt x="1" y="302"/>
                    <a:pt x="233" y="702"/>
                  </a:cubicBezTo>
                  <a:cubicBezTo>
                    <a:pt x="645" y="1415"/>
                    <a:pt x="1043" y="2134"/>
                    <a:pt x="1466" y="2842"/>
                  </a:cubicBezTo>
                  <a:cubicBezTo>
                    <a:pt x="1521" y="2935"/>
                    <a:pt x="1573" y="2968"/>
                    <a:pt x="1622" y="2968"/>
                  </a:cubicBezTo>
                  <a:cubicBezTo>
                    <a:pt x="1735" y="2968"/>
                    <a:pt x="1836" y="2792"/>
                    <a:pt x="1947" y="2770"/>
                  </a:cubicBezTo>
                  <a:cubicBezTo>
                    <a:pt x="2164" y="2728"/>
                    <a:pt x="2063" y="2643"/>
                    <a:pt x="1988" y="2520"/>
                  </a:cubicBezTo>
                  <a:cubicBezTo>
                    <a:pt x="1705" y="2059"/>
                    <a:pt x="1444" y="1585"/>
                    <a:pt x="1172" y="1116"/>
                  </a:cubicBezTo>
                  <a:cubicBezTo>
                    <a:pt x="992" y="807"/>
                    <a:pt x="807" y="500"/>
                    <a:pt x="5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33"/>
            <p:cNvSpPr/>
            <p:nvPr/>
          </p:nvSpPr>
          <p:spPr>
            <a:xfrm>
              <a:off x="1951825" y="3796350"/>
              <a:ext cx="74700" cy="48075"/>
            </a:xfrm>
            <a:custGeom>
              <a:rect b="b" l="l" r="r" t="t"/>
              <a:pathLst>
                <a:path extrusionOk="0" h="1923" w="2988">
                  <a:moveTo>
                    <a:pt x="379" y="0"/>
                  </a:moveTo>
                  <a:cubicBezTo>
                    <a:pt x="299" y="122"/>
                    <a:pt x="219" y="270"/>
                    <a:pt x="117" y="399"/>
                  </a:cubicBezTo>
                  <a:cubicBezTo>
                    <a:pt x="1" y="544"/>
                    <a:pt x="168" y="583"/>
                    <a:pt x="212" y="610"/>
                  </a:cubicBezTo>
                  <a:cubicBezTo>
                    <a:pt x="932" y="1037"/>
                    <a:pt x="1661" y="1447"/>
                    <a:pt x="2379" y="1877"/>
                  </a:cubicBezTo>
                  <a:cubicBezTo>
                    <a:pt x="2433" y="1909"/>
                    <a:pt x="2478" y="1923"/>
                    <a:pt x="2514" y="1923"/>
                  </a:cubicBezTo>
                  <a:cubicBezTo>
                    <a:pt x="2593" y="1923"/>
                    <a:pt x="2636" y="1859"/>
                    <a:pt x="2653" y="1774"/>
                  </a:cubicBezTo>
                  <a:cubicBezTo>
                    <a:pt x="2681" y="1645"/>
                    <a:pt x="2987" y="1550"/>
                    <a:pt x="2754" y="1406"/>
                  </a:cubicBezTo>
                  <a:cubicBezTo>
                    <a:pt x="1983" y="929"/>
                    <a:pt x="1195" y="480"/>
                    <a:pt x="3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33"/>
            <p:cNvSpPr/>
            <p:nvPr/>
          </p:nvSpPr>
          <p:spPr>
            <a:xfrm>
              <a:off x="2697825" y="3797325"/>
              <a:ext cx="74925" cy="46550"/>
            </a:xfrm>
            <a:custGeom>
              <a:rect b="b" l="l" r="r" t="t"/>
              <a:pathLst>
                <a:path extrusionOk="0" h="1862" w="2997">
                  <a:moveTo>
                    <a:pt x="2506" y="1"/>
                  </a:moveTo>
                  <a:cubicBezTo>
                    <a:pt x="2447" y="1"/>
                    <a:pt x="2368" y="33"/>
                    <a:pt x="2255" y="116"/>
                  </a:cubicBezTo>
                  <a:cubicBezTo>
                    <a:pt x="1669" y="544"/>
                    <a:pt x="998" y="857"/>
                    <a:pt x="365" y="1219"/>
                  </a:cubicBezTo>
                  <a:cubicBezTo>
                    <a:pt x="222" y="1300"/>
                    <a:pt x="0" y="1327"/>
                    <a:pt x="135" y="1587"/>
                  </a:cubicBezTo>
                  <a:cubicBezTo>
                    <a:pt x="220" y="1749"/>
                    <a:pt x="301" y="1861"/>
                    <a:pt x="433" y="1861"/>
                  </a:cubicBezTo>
                  <a:cubicBezTo>
                    <a:pt x="502" y="1861"/>
                    <a:pt x="584" y="1831"/>
                    <a:pt x="688" y="1761"/>
                  </a:cubicBezTo>
                  <a:cubicBezTo>
                    <a:pt x="1226" y="1400"/>
                    <a:pt x="1796" y="1087"/>
                    <a:pt x="2352" y="754"/>
                  </a:cubicBezTo>
                  <a:cubicBezTo>
                    <a:pt x="2519" y="653"/>
                    <a:pt x="2685" y="554"/>
                    <a:pt x="2997" y="368"/>
                  </a:cubicBezTo>
                  <a:lnTo>
                    <a:pt x="2997" y="368"/>
                  </a:lnTo>
                  <a:cubicBezTo>
                    <a:pt x="2987" y="369"/>
                    <a:pt x="2977" y="369"/>
                    <a:pt x="2968" y="369"/>
                  </a:cubicBezTo>
                  <a:cubicBezTo>
                    <a:pt x="2686" y="369"/>
                    <a:pt x="2709" y="1"/>
                    <a:pt x="25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33"/>
            <p:cNvSpPr/>
            <p:nvPr/>
          </p:nvSpPr>
          <p:spPr>
            <a:xfrm>
              <a:off x="2112325" y="3638600"/>
              <a:ext cx="49875" cy="67375"/>
            </a:xfrm>
            <a:custGeom>
              <a:rect b="b" l="l" r="r" t="t"/>
              <a:pathLst>
                <a:path extrusionOk="0" h="2695" w="1995">
                  <a:moveTo>
                    <a:pt x="539" y="1"/>
                  </a:moveTo>
                  <a:cubicBezTo>
                    <a:pt x="494" y="1"/>
                    <a:pt x="265" y="126"/>
                    <a:pt x="126" y="169"/>
                  </a:cubicBezTo>
                  <a:cubicBezTo>
                    <a:pt x="0" y="208"/>
                    <a:pt x="23" y="260"/>
                    <a:pt x="74" y="347"/>
                  </a:cubicBezTo>
                  <a:cubicBezTo>
                    <a:pt x="495" y="1072"/>
                    <a:pt x="908" y="1800"/>
                    <a:pt x="1338" y="2520"/>
                  </a:cubicBezTo>
                  <a:cubicBezTo>
                    <a:pt x="1374" y="2580"/>
                    <a:pt x="1424" y="2695"/>
                    <a:pt x="1518" y="2695"/>
                  </a:cubicBezTo>
                  <a:cubicBezTo>
                    <a:pt x="1550" y="2695"/>
                    <a:pt x="1586" y="2682"/>
                    <a:pt x="1628" y="2650"/>
                  </a:cubicBezTo>
                  <a:cubicBezTo>
                    <a:pt x="1751" y="2558"/>
                    <a:pt x="1870" y="2460"/>
                    <a:pt x="1995" y="2361"/>
                  </a:cubicBezTo>
                  <a:cubicBezTo>
                    <a:pt x="1499" y="1541"/>
                    <a:pt x="1033" y="764"/>
                    <a:pt x="546" y="3"/>
                  </a:cubicBezTo>
                  <a:cubicBezTo>
                    <a:pt x="545" y="1"/>
                    <a:pt x="543" y="1"/>
                    <a:pt x="5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33"/>
            <p:cNvSpPr/>
            <p:nvPr/>
          </p:nvSpPr>
          <p:spPr>
            <a:xfrm>
              <a:off x="2559675" y="3637150"/>
              <a:ext cx="49550" cy="69050"/>
            </a:xfrm>
            <a:custGeom>
              <a:rect b="b" l="l" r="r" t="t"/>
              <a:pathLst>
                <a:path extrusionOk="0" h="2762" w="1982">
                  <a:moveTo>
                    <a:pt x="1491" y="0"/>
                  </a:moveTo>
                  <a:cubicBezTo>
                    <a:pt x="1417" y="0"/>
                    <a:pt x="1390" y="102"/>
                    <a:pt x="1370" y="137"/>
                  </a:cubicBezTo>
                  <a:cubicBezTo>
                    <a:pt x="941" y="855"/>
                    <a:pt x="531" y="1585"/>
                    <a:pt x="103" y="2304"/>
                  </a:cubicBezTo>
                  <a:cubicBezTo>
                    <a:pt x="1" y="2475"/>
                    <a:pt x="86" y="2549"/>
                    <a:pt x="211" y="2577"/>
                  </a:cubicBezTo>
                  <a:cubicBezTo>
                    <a:pt x="303" y="2598"/>
                    <a:pt x="378" y="2762"/>
                    <a:pt x="468" y="2762"/>
                  </a:cubicBezTo>
                  <a:cubicBezTo>
                    <a:pt x="502" y="2762"/>
                    <a:pt x="538" y="2738"/>
                    <a:pt x="578" y="2673"/>
                  </a:cubicBezTo>
                  <a:cubicBezTo>
                    <a:pt x="1055" y="1903"/>
                    <a:pt x="1504" y="1115"/>
                    <a:pt x="1982" y="301"/>
                  </a:cubicBezTo>
                  <a:cubicBezTo>
                    <a:pt x="1858" y="221"/>
                    <a:pt x="1711" y="138"/>
                    <a:pt x="1580" y="38"/>
                  </a:cubicBezTo>
                  <a:cubicBezTo>
                    <a:pt x="1545" y="11"/>
                    <a:pt x="1516" y="0"/>
                    <a:pt x="14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33"/>
            <p:cNvSpPr/>
            <p:nvPr/>
          </p:nvSpPr>
          <p:spPr>
            <a:xfrm>
              <a:off x="1953625" y="4245275"/>
              <a:ext cx="71150" cy="46650"/>
            </a:xfrm>
            <a:custGeom>
              <a:rect b="b" l="l" r="r" t="t"/>
              <a:pathLst>
                <a:path extrusionOk="0" h="1866" w="2846">
                  <a:moveTo>
                    <a:pt x="2399" y="0"/>
                  </a:moveTo>
                  <a:cubicBezTo>
                    <a:pt x="2325" y="0"/>
                    <a:pt x="2238" y="36"/>
                    <a:pt x="2128" y="107"/>
                  </a:cubicBezTo>
                  <a:cubicBezTo>
                    <a:pt x="1629" y="427"/>
                    <a:pt x="1098" y="699"/>
                    <a:pt x="587" y="1000"/>
                  </a:cubicBezTo>
                  <a:cubicBezTo>
                    <a:pt x="378" y="1123"/>
                    <a:pt x="181" y="1271"/>
                    <a:pt x="0" y="1393"/>
                  </a:cubicBezTo>
                  <a:cubicBezTo>
                    <a:pt x="100" y="1569"/>
                    <a:pt x="179" y="1725"/>
                    <a:pt x="282" y="1865"/>
                  </a:cubicBezTo>
                  <a:cubicBezTo>
                    <a:pt x="283" y="1866"/>
                    <a:pt x="284" y="1866"/>
                    <a:pt x="285" y="1866"/>
                  </a:cubicBezTo>
                  <a:cubicBezTo>
                    <a:pt x="308" y="1866"/>
                    <a:pt x="457" y="1775"/>
                    <a:pt x="541" y="1728"/>
                  </a:cubicBezTo>
                  <a:cubicBezTo>
                    <a:pt x="1177" y="1369"/>
                    <a:pt x="1815" y="1014"/>
                    <a:pt x="2446" y="649"/>
                  </a:cubicBezTo>
                  <a:cubicBezTo>
                    <a:pt x="2590" y="566"/>
                    <a:pt x="2845" y="552"/>
                    <a:pt x="2686" y="252"/>
                  </a:cubicBezTo>
                  <a:cubicBezTo>
                    <a:pt x="2597" y="84"/>
                    <a:pt x="2513" y="0"/>
                    <a:pt x="23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2" name="Google Shape;1542;p33"/>
          <p:cNvGrpSpPr/>
          <p:nvPr/>
        </p:nvGrpSpPr>
        <p:grpSpPr>
          <a:xfrm>
            <a:off x="8503088" y="70670"/>
            <a:ext cx="530584" cy="530573"/>
            <a:chOff x="1770475" y="3453900"/>
            <a:chExt cx="1181175" cy="1181150"/>
          </a:xfrm>
        </p:grpSpPr>
        <p:sp>
          <p:nvSpPr>
            <p:cNvPr id="1543" name="Google Shape;1543;p33"/>
            <p:cNvSpPr/>
            <p:nvPr/>
          </p:nvSpPr>
          <p:spPr>
            <a:xfrm>
              <a:off x="2366925" y="3453925"/>
              <a:ext cx="129300" cy="431050"/>
            </a:xfrm>
            <a:custGeom>
              <a:rect b="b" l="l" r="r" t="t"/>
              <a:pathLst>
                <a:path extrusionOk="0" h="17242" w="5172">
                  <a:moveTo>
                    <a:pt x="5093" y="0"/>
                  </a:moveTo>
                  <a:cubicBezTo>
                    <a:pt x="5028" y="119"/>
                    <a:pt x="4939" y="231"/>
                    <a:pt x="4902" y="357"/>
                  </a:cubicBezTo>
                  <a:cubicBezTo>
                    <a:pt x="3803" y="4097"/>
                    <a:pt x="2704" y="7837"/>
                    <a:pt x="1618" y="11581"/>
                  </a:cubicBezTo>
                  <a:cubicBezTo>
                    <a:pt x="1100" y="13370"/>
                    <a:pt x="607" y="15167"/>
                    <a:pt x="109" y="16937"/>
                  </a:cubicBezTo>
                  <a:cubicBezTo>
                    <a:pt x="281" y="17053"/>
                    <a:pt x="1" y="17190"/>
                    <a:pt x="223" y="17223"/>
                  </a:cubicBezTo>
                  <a:cubicBezTo>
                    <a:pt x="269" y="17230"/>
                    <a:pt x="319" y="17241"/>
                    <a:pt x="367" y="17241"/>
                  </a:cubicBezTo>
                  <a:cubicBezTo>
                    <a:pt x="447" y="17241"/>
                    <a:pt x="520" y="17211"/>
                    <a:pt x="556" y="17084"/>
                  </a:cubicBezTo>
                  <a:cubicBezTo>
                    <a:pt x="612" y="16890"/>
                    <a:pt x="722" y="16711"/>
                    <a:pt x="775" y="16515"/>
                  </a:cubicBezTo>
                  <a:cubicBezTo>
                    <a:pt x="2234" y="11155"/>
                    <a:pt x="3690" y="5794"/>
                    <a:pt x="5138" y="432"/>
                  </a:cubicBezTo>
                  <a:cubicBezTo>
                    <a:pt x="5172" y="302"/>
                    <a:pt x="5110" y="144"/>
                    <a:pt x="50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33"/>
            <p:cNvSpPr/>
            <p:nvPr/>
          </p:nvSpPr>
          <p:spPr>
            <a:xfrm>
              <a:off x="2520025" y="4053000"/>
              <a:ext cx="431625" cy="126100"/>
            </a:xfrm>
            <a:custGeom>
              <a:rect b="b" l="l" r="r" t="t"/>
              <a:pathLst>
                <a:path extrusionOk="0" h="5044" w="17265">
                  <a:moveTo>
                    <a:pt x="327" y="1"/>
                  </a:moveTo>
                  <a:cubicBezTo>
                    <a:pt x="302" y="47"/>
                    <a:pt x="272" y="61"/>
                    <a:pt x="242" y="61"/>
                  </a:cubicBezTo>
                  <a:cubicBezTo>
                    <a:pt x="194" y="61"/>
                    <a:pt x="144" y="25"/>
                    <a:pt x="103" y="25"/>
                  </a:cubicBezTo>
                  <a:cubicBezTo>
                    <a:pt x="69" y="25"/>
                    <a:pt x="42" y="51"/>
                    <a:pt x="30" y="146"/>
                  </a:cubicBezTo>
                  <a:cubicBezTo>
                    <a:pt x="1" y="386"/>
                    <a:pt x="140" y="448"/>
                    <a:pt x="322" y="505"/>
                  </a:cubicBezTo>
                  <a:cubicBezTo>
                    <a:pt x="5802" y="2193"/>
                    <a:pt x="11361" y="3594"/>
                    <a:pt x="16908" y="5036"/>
                  </a:cubicBezTo>
                  <a:cubicBezTo>
                    <a:pt x="16929" y="5041"/>
                    <a:pt x="16951" y="5044"/>
                    <a:pt x="16974" y="5044"/>
                  </a:cubicBezTo>
                  <a:cubicBezTo>
                    <a:pt x="17066" y="5044"/>
                    <a:pt x="17168" y="5005"/>
                    <a:pt x="17265" y="4993"/>
                  </a:cubicBezTo>
                  <a:cubicBezTo>
                    <a:pt x="17149" y="4926"/>
                    <a:pt x="17042" y="4831"/>
                    <a:pt x="16917" y="4795"/>
                  </a:cubicBezTo>
                  <a:cubicBezTo>
                    <a:pt x="13177" y="3695"/>
                    <a:pt x="9436" y="2597"/>
                    <a:pt x="5692" y="1511"/>
                  </a:cubicBezTo>
                  <a:cubicBezTo>
                    <a:pt x="3902" y="993"/>
                    <a:pt x="2106" y="500"/>
                    <a:pt x="3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33"/>
            <p:cNvSpPr/>
            <p:nvPr/>
          </p:nvSpPr>
          <p:spPr>
            <a:xfrm>
              <a:off x="1770575" y="4053700"/>
              <a:ext cx="431300" cy="124400"/>
            </a:xfrm>
            <a:custGeom>
              <a:rect b="b" l="l" r="r" t="t"/>
              <a:pathLst>
                <a:path extrusionOk="0" h="4976" w="17252">
                  <a:moveTo>
                    <a:pt x="17174" y="1"/>
                  </a:moveTo>
                  <a:cubicBezTo>
                    <a:pt x="17134" y="1"/>
                    <a:pt x="17080" y="44"/>
                    <a:pt x="17032" y="44"/>
                  </a:cubicBezTo>
                  <a:cubicBezTo>
                    <a:pt x="17021" y="44"/>
                    <a:pt x="17009" y="41"/>
                    <a:pt x="16999" y="35"/>
                  </a:cubicBezTo>
                  <a:cubicBezTo>
                    <a:pt x="16765" y="74"/>
                    <a:pt x="16500" y="90"/>
                    <a:pt x="16255" y="161"/>
                  </a:cubicBezTo>
                  <a:cubicBezTo>
                    <a:pt x="10962" y="1672"/>
                    <a:pt x="5641" y="3080"/>
                    <a:pt x="398" y="4762"/>
                  </a:cubicBezTo>
                  <a:cubicBezTo>
                    <a:pt x="259" y="4805"/>
                    <a:pt x="132" y="4891"/>
                    <a:pt x="0" y="4956"/>
                  </a:cubicBezTo>
                  <a:cubicBezTo>
                    <a:pt x="112" y="4958"/>
                    <a:pt x="228" y="4976"/>
                    <a:pt x="340" y="4976"/>
                  </a:cubicBezTo>
                  <a:cubicBezTo>
                    <a:pt x="397" y="4976"/>
                    <a:pt x="452" y="4971"/>
                    <a:pt x="505" y="4957"/>
                  </a:cubicBezTo>
                  <a:cubicBezTo>
                    <a:pt x="4492" y="3914"/>
                    <a:pt x="8483" y="2874"/>
                    <a:pt x="12464" y="1804"/>
                  </a:cubicBezTo>
                  <a:cubicBezTo>
                    <a:pt x="13978" y="1395"/>
                    <a:pt x="15474" y="916"/>
                    <a:pt x="16977" y="468"/>
                  </a:cubicBezTo>
                  <a:cubicBezTo>
                    <a:pt x="17141" y="420"/>
                    <a:pt x="17252" y="343"/>
                    <a:pt x="17237" y="125"/>
                  </a:cubicBezTo>
                  <a:cubicBezTo>
                    <a:pt x="17230" y="28"/>
                    <a:pt x="17206" y="1"/>
                    <a:pt x="171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33"/>
            <p:cNvSpPr/>
            <p:nvPr/>
          </p:nvSpPr>
          <p:spPr>
            <a:xfrm>
              <a:off x="2224775" y="3453900"/>
              <a:ext cx="130825" cy="431050"/>
            </a:xfrm>
            <a:custGeom>
              <a:rect b="b" l="l" r="r" t="t"/>
              <a:pathLst>
                <a:path extrusionOk="0" h="17242" w="5233">
                  <a:moveTo>
                    <a:pt x="144" y="0"/>
                  </a:moveTo>
                  <a:cubicBezTo>
                    <a:pt x="1" y="155"/>
                    <a:pt x="66" y="326"/>
                    <a:pt x="109" y="494"/>
                  </a:cubicBezTo>
                  <a:cubicBezTo>
                    <a:pt x="1050" y="4062"/>
                    <a:pt x="1974" y="7634"/>
                    <a:pt x="2940" y="11197"/>
                  </a:cubicBezTo>
                  <a:cubicBezTo>
                    <a:pt x="3462" y="13128"/>
                    <a:pt x="4053" y="15040"/>
                    <a:pt x="4610" y="16961"/>
                  </a:cubicBezTo>
                  <a:cubicBezTo>
                    <a:pt x="4658" y="17125"/>
                    <a:pt x="4730" y="17242"/>
                    <a:pt x="4893" y="17242"/>
                  </a:cubicBezTo>
                  <a:cubicBezTo>
                    <a:pt x="4920" y="17242"/>
                    <a:pt x="4949" y="17239"/>
                    <a:pt x="4981" y="17232"/>
                  </a:cubicBezTo>
                  <a:cubicBezTo>
                    <a:pt x="5232" y="17181"/>
                    <a:pt x="4922" y="17032"/>
                    <a:pt x="5043" y="16960"/>
                  </a:cubicBezTo>
                  <a:cubicBezTo>
                    <a:pt x="5007" y="16729"/>
                    <a:pt x="4995" y="16492"/>
                    <a:pt x="4931" y="16271"/>
                  </a:cubicBezTo>
                  <a:cubicBezTo>
                    <a:pt x="3408" y="10982"/>
                    <a:pt x="2016" y="5655"/>
                    <a:pt x="323" y="416"/>
                  </a:cubicBezTo>
                  <a:cubicBezTo>
                    <a:pt x="277" y="273"/>
                    <a:pt x="205" y="139"/>
                    <a:pt x="1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33"/>
            <p:cNvSpPr/>
            <p:nvPr/>
          </p:nvSpPr>
          <p:spPr>
            <a:xfrm>
              <a:off x="2366800" y="4204000"/>
              <a:ext cx="129375" cy="431050"/>
            </a:xfrm>
            <a:custGeom>
              <a:rect b="b" l="l" r="r" t="t"/>
              <a:pathLst>
                <a:path extrusionOk="0" h="17242" w="5175">
                  <a:moveTo>
                    <a:pt x="333" y="0"/>
                  </a:moveTo>
                  <a:cubicBezTo>
                    <a:pt x="304" y="0"/>
                    <a:pt x="272" y="4"/>
                    <a:pt x="236" y="13"/>
                  </a:cubicBezTo>
                  <a:cubicBezTo>
                    <a:pt x="1" y="68"/>
                    <a:pt x="194" y="234"/>
                    <a:pt x="207" y="287"/>
                  </a:cubicBezTo>
                  <a:cubicBezTo>
                    <a:pt x="526" y="1599"/>
                    <a:pt x="832" y="2916"/>
                    <a:pt x="1209" y="4211"/>
                  </a:cubicBezTo>
                  <a:cubicBezTo>
                    <a:pt x="2454" y="8485"/>
                    <a:pt x="3556" y="12801"/>
                    <a:pt x="4965" y="17025"/>
                  </a:cubicBezTo>
                  <a:cubicBezTo>
                    <a:pt x="4990" y="17103"/>
                    <a:pt x="5046" y="17170"/>
                    <a:pt x="5088" y="17242"/>
                  </a:cubicBezTo>
                  <a:cubicBezTo>
                    <a:pt x="5119" y="17159"/>
                    <a:pt x="5150" y="17077"/>
                    <a:pt x="5175" y="17010"/>
                  </a:cubicBezTo>
                  <a:cubicBezTo>
                    <a:pt x="5149" y="16902"/>
                    <a:pt x="5130" y="16822"/>
                    <a:pt x="5112" y="16744"/>
                  </a:cubicBezTo>
                  <a:cubicBezTo>
                    <a:pt x="4059" y="12758"/>
                    <a:pt x="3021" y="8768"/>
                    <a:pt x="1950" y="4787"/>
                  </a:cubicBezTo>
                  <a:cubicBezTo>
                    <a:pt x="1541" y="3273"/>
                    <a:pt x="1060" y="1778"/>
                    <a:pt x="613" y="274"/>
                  </a:cubicBezTo>
                  <a:cubicBezTo>
                    <a:pt x="566" y="111"/>
                    <a:pt x="488" y="0"/>
                    <a:pt x="3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33"/>
            <p:cNvSpPr/>
            <p:nvPr/>
          </p:nvSpPr>
          <p:spPr>
            <a:xfrm>
              <a:off x="2225775" y="4204325"/>
              <a:ext cx="126625" cy="430700"/>
            </a:xfrm>
            <a:custGeom>
              <a:rect b="b" l="l" r="r" t="t"/>
              <a:pathLst>
                <a:path extrusionOk="0" h="17228" w="5065">
                  <a:moveTo>
                    <a:pt x="4902" y="1"/>
                  </a:moveTo>
                  <a:cubicBezTo>
                    <a:pt x="4430" y="1"/>
                    <a:pt x="4490" y="460"/>
                    <a:pt x="4418" y="720"/>
                  </a:cubicBezTo>
                  <a:cubicBezTo>
                    <a:pt x="3331" y="4583"/>
                    <a:pt x="2267" y="8455"/>
                    <a:pt x="1210" y="12328"/>
                  </a:cubicBezTo>
                  <a:cubicBezTo>
                    <a:pt x="790" y="13866"/>
                    <a:pt x="403" y="15415"/>
                    <a:pt x="1" y="16958"/>
                  </a:cubicBezTo>
                  <a:lnTo>
                    <a:pt x="92" y="17228"/>
                  </a:lnTo>
                  <a:cubicBezTo>
                    <a:pt x="154" y="17123"/>
                    <a:pt x="243" y="17025"/>
                    <a:pt x="277" y="16909"/>
                  </a:cubicBezTo>
                  <a:cubicBezTo>
                    <a:pt x="1150" y="13947"/>
                    <a:pt x="2036" y="10989"/>
                    <a:pt x="2885" y="8018"/>
                  </a:cubicBezTo>
                  <a:cubicBezTo>
                    <a:pt x="3586" y="5565"/>
                    <a:pt x="4244" y="3100"/>
                    <a:pt x="4913" y="639"/>
                  </a:cubicBezTo>
                  <a:cubicBezTo>
                    <a:pt x="5065" y="80"/>
                    <a:pt x="5053" y="9"/>
                    <a:pt x="4955" y="3"/>
                  </a:cubicBezTo>
                  <a:cubicBezTo>
                    <a:pt x="4936" y="2"/>
                    <a:pt x="4919" y="1"/>
                    <a:pt x="49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33"/>
            <p:cNvSpPr/>
            <p:nvPr/>
          </p:nvSpPr>
          <p:spPr>
            <a:xfrm>
              <a:off x="1770475" y="3909950"/>
              <a:ext cx="431850" cy="125925"/>
            </a:xfrm>
            <a:custGeom>
              <a:rect b="b" l="l" r="r" t="t"/>
              <a:pathLst>
                <a:path extrusionOk="0" h="5037" w="17274">
                  <a:moveTo>
                    <a:pt x="317" y="0"/>
                  </a:moveTo>
                  <a:cubicBezTo>
                    <a:pt x="218" y="0"/>
                    <a:pt x="104" y="59"/>
                    <a:pt x="0" y="82"/>
                  </a:cubicBezTo>
                  <a:cubicBezTo>
                    <a:pt x="115" y="138"/>
                    <a:pt x="224" y="212"/>
                    <a:pt x="344" y="247"/>
                  </a:cubicBezTo>
                  <a:cubicBezTo>
                    <a:pt x="4084" y="1344"/>
                    <a:pt x="7825" y="2443"/>
                    <a:pt x="11569" y="3529"/>
                  </a:cubicBezTo>
                  <a:cubicBezTo>
                    <a:pt x="13359" y="4048"/>
                    <a:pt x="15155" y="4537"/>
                    <a:pt x="16936" y="5037"/>
                  </a:cubicBezTo>
                  <a:cubicBezTo>
                    <a:pt x="16962" y="4991"/>
                    <a:pt x="16991" y="4976"/>
                    <a:pt x="17022" y="4976"/>
                  </a:cubicBezTo>
                  <a:cubicBezTo>
                    <a:pt x="17070" y="4976"/>
                    <a:pt x="17121" y="5014"/>
                    <a:pt x="17161" y="5014"/>
                  </a:cubicBezTo>
                  <a:cubicBezTo>
                    <a:pt x="17195" y="5014"/>
                    <a:pt x="17221" y="4989"/>
                    <a:pt x="17235" y="4900"/>
                  </a:cubicBezTo>
                  <a:cubicBezTo>
                    <a:pt x="17273" y="4666"/>
                    <a:pt x="17138" y="4594"/>
                    <a:pt x="16952" y="4537"/>
                  </a:cubicBezTo>
                  <a:cubicBezTo>
                    <a:pt x="11472" y="2848"/>
                    <a:pt x="5913" y="1451"/>
                    <a:pt x="366" y="6"/>
                  </a:cubicBezTo>
                  <a:cubicBezTo>
                    <a:pt x="350" y="2"/>
                    <a:pt x="334" y="0"/>
                    <a:pt x="3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33"/>
            <p:cNvSpPr/>
            <p:nvPr/>
          </p:nvSpPr>
          <p:spPr>
            <a:xfrm>
              <a:off x="2519950" y="3910825"/>
              <a:ext cx="431650" cy="124425"/>
            </a:xfrm>
            <a:custGeom>
              <a:rect b="b" l="l" r="r" t="t"/>
              <a:pathLst>
                <a:path extrusionOk="0" h="4977" w="17266">
                  <a:moveTo>
                    <a:pt x="16963" y="1"/>
                  </a:moveTo>
                  <a:cubicBezTo>
                    <a:pt x="16891" y="1"/>
                    <a:pt x="16820" y="6"/>
                    <a:pt x="16753" y="24"/>
                  </a:cubicBezTo>
                  <a:cubicBezTo>
                    <a:pt x="13196" y="954"/>
                    <a:pt x="9635" y="1872"/>
                    <a:pt x="6085" y="2833"/>
                  </a:cubicBezTo>
                  <a:cubicBezTo>
                    <a:pt x="4155" y="3354"/>
                    <a:pt x="2242" y="3945"/>
                    <a:pt x="321" y="4502"/>
                  </a:cubicBezTo>
                  <a:cubicBezTo>
                    <a:pt x="136" y="4556"/>
                    <a:pt x="0" y="4625"/>
                    <a:pt x="33" y="4862"/>
                  </a:cubicBezTo>
                  <a:cubicBezTo>
                    <a:pt x="46" y="4950"/>
                    <a:pt x="71" y="4977"/>
                    <a:pt x="101" y="4977"/>
                  </a:cubicBezTo>
                  <a:cubicBezTo>
                    <a:pt x="149" y="4977"/>
                    <a:pt x="210" y="4909"/>
                    <a:pt x="256" y="4909"/>
                  </a:cubicBezTo>
                  <a:cubicBezTo>
                    <a:pt x="270" y="4909"/>
                    <a:pt x="283" y="4916"/>
                    <a:pt x="294" y="4935"/>
                  </a:cubicBezTo>
                  <a:cubicBezTo>
                    <a:pt x="527" y="4901"/>
                    <a:pt x="765" y="4895"/>
                    <a:pt x="983" y="4830"/>
                  </a:cubicBezTo>
                  <a:cubicBezTo>
                    <a:pt x="6259" y="3307"/>
                    <a:pt x="11573" y="1917"/>
                    <a:pt x="16801" y="234"/>
                  </a:cubicBezTo>
                  <a:cubicBezTo>
                    <a:pt x="16962" y="181"/>
                    <a:pt x="17184" y="234"/>
                    <a:pt x="17266" y="8"/>
                  </a:cubicBezTo>
                  <a:lnTo>
                    <a:pt x="17266" y="8"/>
                  </a:lnTo>
                  <a:cubicBezTo>
                    <a:pt x="17254" y="8"/>
                    <a:pt x="17243" y="8"/>
                    <a:pt x="17232" y="8"/>
                  </a:cubicBezTo>
                  <a:cubicBezTo>
                    <a:pt x="17143" y="8"/>
                    <a:pt x="17052" y="1"/>
                    <a:pt x="169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33"/>
            <p:cNvSpPr/>
            <p:nvPr/>
          </p:nvSpPr>
          <p:spPr>
            <a:xfrm>
              <a:off x="2493600" y="3849850"/>
              <a:ext cx="188250" cy="114475"/>
            </a:xfrm>
            <a:custGeom>
              <a:rect b="b" l="l" r="r" t="t"/>
              <a:pathLst>
                <a:path extrusionOk="0" h="4579" w="7530">
                  <a:moveTo>
                    <a:pt x="7027" y="1"/>
                  </a:moveTo>
                  <a:cubicBezTo>
                    <a:pt x="6973" y="1"/>
                    <a:pt x="6906" y="29"/>
                    <a:pt x="6845" y="66"/>
                  </a:cubicBezTo>
                  <a:cubicBezTo>
                    <a:pt x="4620" y="1376"/>
                    <a:pt x="2395" y="2688"/>
                    <a:pt x="172" y="4005"/>
                  </a:cubicBezTo>
                  <a:cubicBezTo>
                    <a:pt x="103" y="4046"/>
                    <a:pt x="1" y="4167"/>
                    <a:pt x="16" y="4198"/>
                  </a:cubicBezTo>
                  <a:cubicBezTo>
                    <a:pt x="87" y="4337"/>
                    <a:pt x="195" y="4456"/>
                    <a:pt x="287" y="4578"/>
                  </a:cubicBezTo>
                  <a:cubicBezTo>
                    <a:pt x="388" y="4521"/>
                    <a:pt x="472" y="4474"/>
                    <a:pt x="553" y="4428"/>
                  </a:cubicBezTo>
                  <a:cubicBezTo>
                    <a:pt x="2781" y="3148"/>
                    <a:pt x="5011" y="1872"/>
                    <a:pt x="7235" y="586"/>
                  </a:cubicBezTo>
                  <a:cubicBezTo>
                    <a:pt x="7530" y="416"/>
                    <a:pt x="7147" y="329"/>
                    <a:pt x="7147" y="178"/>
                  </a:cubicBezTo>
                  <a:cubicBezTo>
                    <a:pt x="7147" y="46"/>
                    <a:pt x="7097" y="1"/>
                    <a:pt x="70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33"/>
            <p:cNvSpPr/>
            <p:nvPr/>
          </p:nvSpPr>
          <p:spPr>
            <a:xfrm>
              <a:off x="2440300" y="4177050"/>
              <a:ext cx="115900" cy="183525"/>
            </a:xfrm>
            <a:custGeom>
              <a:rect b="b" l="l" r="r" t="t"/>
              <a:pathLst>
                <a:path extrusionOk="0" h="7341" w="4636">
                  <a:moveTo>
                    <a:pt x="485" y="0"/>
                  </a:moveTo>
                  <a:cubicBezTo>
                    <a:pt x="447" y="0"/>
                    <a:pt x="396" y="19"/>
                    <a:pt x="329" y="67"/>
                  </a:cubicBezTo>
                  <a:cubicBezTo>
                    <a:pt x="148" y="195"/>
                    <a:pt x="0" y="251"/>
                    <a:pt x="170" y="542"/>
                  </a:cubicBezTo>
                  <a:cubicBezTo>
                    <a:pt x="1467" y="2760"/>
                    <a:pt x="2736" y="4994"/>
                    <a:pt x="4018" y="7221"/>
                  </a:cubicBezTo>
                  <a:cubicBezTo>
                    <a:pt x="4045" y="7269"/>
                    <a:pt x="4121" y="7340"/>
                    <a:pt x="4145" y="7340"/>
                  </a:cubicBezTo>
                  <a:cubicBezTo>
                    <a:pt x="4147" y="7340"/>
                    <a:pt x="4148" y="7340"/>
                    <a:pt x="4150" y="7339"/>
                  </a:cubicBezTo>
                  <a:cubicBezTo>
                    <a:pt x="4321" y="7244"/>
                    <a:pt x="4484" y="7133"/>
                    <a:pt x="4636" y="7035"/>
                  </a:cubicBezTo>
                  <a:cubicBezTo>
                    <a:pt x="4595" y="6947"/>
                    <a:pt x="4572" y="6883"/>
                    <a:pt x="4538" y="6824"/>
                  </a:cubicBezTo>
                  <a:cubicBezTo>
                    <a:pt x="3248" y="4634"/>
                    <a:pt x="1958" y="2444"/>
                    <a:pt x="661" y="257"/>
                  </a:cubicBezTo>
                  <a:cubicBezTo>
                    <a:pt x="613" y="176"/>
                    <a:pt x="603" y="0"/>
                    <a:pt x="4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33"/>
            <p:cNvSpPr/>
            <p:nvPr/>
          </p:nvSpPr>
          <p:spPr>
            <a:xfrm>
              <a:off x="2044825" y="4126050"/>
              <a:ext cx="186875" cy="113525"/>
            </a:xfrm>
            <a:custGeom>
              <a:rect b="b" l="l" r="r" t="t"/>
              <a:pathLst>
                <a:path extrusionOk="0" h="4541" w="7475">
                  <a:moveTo>
                    <a:pt x="7018" y="1"/>
                  </a:moveTo>
                  <a:cubicBezTo>
                    <a:pt x="6964" y="1"/>
                    <a:pt x="6896" y="23"/>
                    <a:pt x="6804" y="76"/>
                  </a:cubicBezTo>
                  <a:cubicBezTo>
                    <a:pt x="4585" y="1373"/>
                    <a:pt x="2352" y="2642"/>
                    <a:pt x="125" y="3924"/>
                  </a:cubicBezTo>
                  <a:cubicBezTo>
                    <a:pt x="75" y="3954"/>
                    <a:pt x="1" y="4038"/>
                    <a:pt x="11" y="4057"/>
                  </a:cubicBezTo>
                  <a:cubicBezTo>
                    <a:pt x="105" y="4227"/>
                    <a:pt x="215" y="4388"/>
                    <a:pt x="313" y="4541"/>
                  </a:cubicBezTo>
                  <a:cubicBezTo>
                    <a:pt x="403" y="4499"/>
                    <a:pt x="467" y="4475"/>
                    <a:pt x="527" y="4440"/>
                  </a:cubicBezTo>
                  <a:cubicBezTo>
                    <a:pt x="2717" y="3150"/>
                    <a:pt x="4907" y="1860"/>
                    <a:pt x="7094" y="564"/>
                  </a:cubicBezTo>
                  <a:cubicBezTo>
                    <a:pt x="7203" y="499"/>
                    <a:pt x="7475" y="503"/>
                    <a:pt x="7280" y="231"/>
                  </a:cubicBezTo>
                  <a:cubicBezTo>
                    <a:pt x="7191" y="106"/>
                    <a:pt x="7136" y="1"/>
                    <a:pt x="70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33"/>
            <p:cNvSpPr/>
            <p:nvPr/>
          </p:nvSpPr>
          <p:spPr>
            <a:xfrm>
              <a:off x="2165275" y="4177050"/>
              <a:ext cx="115750" cy="183750"/>
            </a:xfrm>
            <a:custGeom>
              <a:rect b="b" l="l" r="r" t="t"/>
              <a:pathLst>
                <a:path extrusionOk="0" h="7350" w="4630">
                  <a:moveTo>
                    <a:pt x="4202" y="0"/>
                  </a:moveTo>
                  <a:cubicBezTo>
                    <a:pt x="4122" y="0"/>
                    <a:pt x="4092" y="95"/>
                    <a:pt x="4047" y="170"/>
                  </a:cubicBezTo>
                  <a:cubicBezTo>
                    <a:pt x="2736" y="2397"/>
                    <a:pt x="1423" y="4620"/>
                    <a:pt x="111" y="6845"/>
                  </a:cubicBezTo>
                  <a:cubicBezTo>
                    <a:pt x="26" y="6988"/>
                    <a:pt x="0" y="7147"/>
                    <a:pt x="226" y="7147"/>
                  </a:cubicBezTo>
                  <a:cubicBezTo>
                    <a:pt x="226" y="7147"/>
                    <a:pt x="227" y="7147"/>
                    <a:pt x="228" y="7147"/>
                  </a:cubicBezTo>
                  <a:cubicBezTo>
                    <a:pt x="228" y="7147"/>
                    <a:pt x="228" y="7147"/>
                    <a:pt x="228" y="7147"/>
                  </a:cubicBezTo>
                  <a:cubicBezTo>
                    <a:pt x="334" y="7147"/>
                    <a:pt x="406" y="7349"/>
                    <a:pt x="509" y="7349"/>
                  </a:cubicBezTo>
                  <a:cubicBezTo>
                    <a:pt x="554" y="7349"/>
                    <a:pt x="604" y="7311"/>
                    <a:pt x="667" y="7202"/>
                  </a:cubicBezTo>
                  <a:cubicBezTo>
                    <a:pt x="1676" y="5442"/>
                    <a:pt x="2698" y="3687"/>
                    <a:pt x="3711" y="1930"/>
                  </a:cubicBezTo>
                  <a:cubicBezTo>
                    <a:pt x="4020" y="1392"/>
                    <a:pt x="4317" y="846"/>
                    <a:pt x="4629" y="286"/>
                  </a:cubicBezTo>
                  <a:cubicBezTo>
                    <a:pt x="4515" y="200"/>
                    <a:pt x="4407" y="98"/>
                    <a:pt x="4283" y="26"/>
                  </a:cubicBezTo>
                  <a:cubicBezTo>
                    <a:pt x="4251" y="8"/>
                    <a:pt x="4225" y="0"/>
                    <a:pt x="42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33"/>
            <p:cNvSpPr/>
            <p:nvPr/>
          </p:nvSpPr>
          <p:spPr>
            <a:xfrm>
              <a:off x="2039950" y="3849875"/>
              <a:ext cx="190000" cy="113300"/>
            </a:xfrm>
            <a:custGeom>
              <a:rect b="b" l="l" r="r" t="t"/>
              <a:pathLst>
                <a:path extrusionOk="0" h="4532" w="7600">
                  <a:moveTo>
                    <a:pt x="525" y="1"/>
                  </a:moveTo>
                  <a:cubicBezTo>
                    <a:pt x="445" y="1"/>
                    <a:pt x="388" y="52"/>
                    <a:pt x="394" y="183"/>
                  </a:cubicBezTo>
                  <a:cubicBezTo>
                    <a:pt x="403" y="336"/>
                    <a:pt x="1" y="411"/>
                    <a:pt x="316" y="592"/>
                  </a:cubicBezTo>
                  <a:cubicBezTo>
                    <a:pt x="2554" y="1883"/>
                    <a:pt x="4801" y="3159"/>
                    <a:pt x="7030" y="4463"/>
                  </a:cubicBezTo>
                  <a:cubicBezTo>
                    <a:pt x="7114" y="4512"/>
                    <a:pt x="7178" y="4532"/>
                    <a:pt x="7228" y="4532"/>
                  </a:cubicBezTo>
                  <a:cubicBezTo>
                    <a:pt x="7417" y="4532"/>
                    <a:pt x="7417" y="4251"/>
                    <a:pt x="7600" y="4190"/>
                  </a:cubicBezTo>
                  <a:cubicBezTo>
                    <a:pt x="7502" y="4110"/>
                    <a:pt x="7440" y="4045"/>
                    <a:pt x="7366" y="3999"/>
                  </a:cubicBezTo>
                  <a:cubicBezTo>
                    <a:pt x="5143" y="2683"/>
                    <a:pt x="2920" y="1370"/>
                    <a:pt x="695" y="56"/>
                  </a:cubicBezTo>
                  <a:cubicBezTo>
                    <a:pt x="636" y="22"/>
                    <a:pt x="575" y="1"/>
                    <a:pt x="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33"/>
            <p:cNvSpPr/>
            <p:nvPr/>
          </p:nvSpPr>
          <p:spPr>
            <a:xfrm>
              <a:off x="2439300" y="3728325"/>
              <a:ext cx="116875" cy="183700"/>
            </a:xfrm>
            <a:custGeom>
              <a:rect b="b" l="l" r="r" t="t"/>
              <a:pathLst>
                <a:path extrusionOk="0" h="7348" w="4675">
                  <a:moveTo>
                    <a:pt x="4183" y="1"/>
                  </a:moveTo>
                  <a:cubicBezTo>
                    <a:pt x="4166" y="1"/>
                    <a:pt x="4104" y="58"/>
                    <a:pt x="4082" y="96"/>
                  </a:cubicBezTo>
                  <a:cubicBezTo>
                    <a:pt x="2785" y="2346"/>
                    <a:pt x="1497" y="4601"/>
                    <a:pt x="184" y="6841"/>
                  </a:cubicBezTo>
                  <a:cubicBezTo>
                    <a:pt x="0" y="7154"/>
                    <a:pt x="247" y="7166"/>
                    <a:pt x="375" y="7275"/>
                  </a:cubicBezTo>
                  <a:cubicBezTo>
                    <a:pt x="435" y="7327"/>
                    <a:pt x="480" y="7347"/>
                    <a:pt x="515" y="7347"/>
                  </a:cubicBezTo>
                  <a:cubicBezTo>
                    <a:pt x="608" y="7347"/>
                    <a:pt x="631" y="7202"/>
                    <a:pt x="680" y="7117"/>
                  </a:cubicBezTo>
                  <a:cubicBezTo>
                    <a:pt x="1700" y="5395"/>
                    <a:pt x="2722" y="3674"/>
                    <a:pt x="3737" y="1949"/>
                  </a:cubicBezTo>
                  <a:cubicBezTo>
                    <a:pt x="4053" y="1413"/>
                    <a:pt x="4354" y="869"/>
                    <a:pt x="4675" y="307"/>
                  </a:cubicBezTo>
                  <a:cubicBezTo>
                    <a:pt x="4522" y="209"/>
                    <a:pt x="4357" y="100"/>
                    <a:pt x="4185" y="2"/>
                  </a:cubicBezTo>
                  <a:cubicBezTo>
                    <a:pt x="4185" y="1"/>
                    <a:pt x="4184" y="1"/>
                    <a:pt x="41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33"/>
            <p:cNvSpPr/>
            <p:nvPr/>
          </p:nvSpPr>
          <p:spPr>
            <a:xfrm>
              <a:off x="2165425" y="3728350"/>
              <a:ext cx="115350" cy="183125"/>
            </a:xfrm>
            <a:custGeom>
              <a:rect b="b" l="l" r="r" t="t"/>
              <a:pathLst>
                <a:path extrusionOk="0" h="7325" w="4614">
                  <a:moveTo>
                    <a:pt x="498" y="0"/>
                  </a:moveTo>
                  <a:cubicBezTo>
                    <a:pt x="400" y="0"/>
                    <a:pt x="319" y="199"/>
                    <a:pt x="210" y="202"/>
                  </a:cubicBezTo>
                  <a:cubicBezTo>
                    <a:pt x="0" y="204"/>
                    <a:pt x="14" y="338"/>
                    <a:pt x="93" y="475"/>
                  </a:cubicBezTo>
                  <a:cubicBezTo>
                    <a:pt x="1409" y="2712"/>
                    <a:pt x="2725" y="4950"/>
                    <a:pt x="4047" y="7183"/>
                  </a:cubicBezTo>
                  <a:cubicBezTo>
                    <a:pt x="4083" y="7244"/>
                    <a:pt x="4191" y="7325"/>
                    <a:pt x="4237" y="7325"/>
                  </a:cubicBezTo>
                  <a:cubicBezTo>
                    <a:pt x="4242" y="7325"/>
                    <a:pt x="4246" y="7324"/>
                    <a:pt x="4249" y="7323"/>
                  </a:cubicBezTo>
                  <a:cubicBezTo>
                    <a:pt x="4385" y="7255"/>
                    <a:pt x="4500" y="7146"/>
                    <a:pt x="4613" y="7059"/>
                  </a:cubicBezTo>
                  <a:cubicBezTo>
                    <a:pt x="4569" y="6970"/>
                    <a:pt x="4542" y="6907"/>
                    <a:pt x="4510" y="6850"/>
                  </a:cubicBezTo>
                  <a:cubicBezTo>
                    <a:pt x="3214" y="4599"/>
                    <a:pt x="1924" y="2346"/>
                    <a:pt x="616" y="102"/>
                  </a:cubicBezTo>
                  <a:cubicBezTo>
                    <a:pt x="573" y="27"/>
                    <a:pt x="534" y="0"/>
                    <a:pt x="4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33"/>
            <p:cNvSpPr/>
            <p:nvPr/>
          </p:nvSpPr>
          <p:spPr>
            <a:xfrm>
              <a:off x="2492425" y="4124675"/>
              <a:ext cx="187500" cy="114325"/>
            </a:xfrm>
            <a:custGeom>
              <a:rect b="b" l="l" r="r" t="t"/>
              <a:pathLst>
                <a:path extrusionOk="0" h="4573" w="7500">
                  <a:moveTo>
                    <a:pt x="345" y="1"/>
                  </a:moveTo>
                  <a:cubicBezTo>
                    <a:pt x="253" y="116"/>
                    <a:pt x="143" y="222"/>
                    <a:pt x="77" y="349"/>
                  </a:cubicBezTo>
                  <a:cubicBezTo>
                    <a:pt x="0" y="491"/>
                    <a:pt x="133" y="523"/>
                    <a:pt x="229" y="580"/>
                  </a:cubicBezTo>
                  <a:cubicBezTo>
                    <a:pt x="2454" y="1891"/>
                    <a:pt x="4676" y="3207"/>
                    <a:pt x="6903" y="4518"/>
                  </a:cubicBezTo>
                  <a:cubicBezTo>
                    <a:pt x="6969" y="4556"/>
                    <a:pt x="7020" y="4572"/>
                    <a:pt x="7060" y="4572"/>
                  </a:cubicBezTo>
                  <a:cubicBezTo>
                    <a:pt x="7223" y="4572"/>
                    <a:pt x="7203" y="4302"/>
                    <a:pt x="7310" y="4215"/>
                  </a:cubicBezTo>
                  <a:cubicBezTo>
                    <a:pt x="7499" y="4060"/>
                    <a:pt x="7355" y="4020"/>
                    <a:pt x="7244" y="3956"/>
                  </a:cubicBezTo>
                  <a:cubicBezTo>
                    <a:pt x="5686" y="3055"/>
                    <a:pt x="4132" y="2148"/>
                    <a:pt x="2572" y="1250"/>
                  </a:cubicBezTo>
                  <a:cubicBezTo>
                    <a:pt x="1846" y="833"/>
                    <a:pt x="1113" y="430"/>
                    <a:pt x="3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33"/>
            <p:cNvSpPr/>
            <p:nvPr/>
          </p:nvSpPr>
          <p:spPr>
            <a:xfrm>
              <a:off x="2793875" y="3713025"/>
              <a:ext cx="123975" cy="74750"/>
            </a:xfrm>
            <a:custGeom>
              <a:rect b="b" l="l" r="r" t="t"/>
              <a:pathLst>
                <a:path extrusionOk="0" h="2990" w="4959">
                  <a:moveTo>
                    <a:pt x="4958" y="7"/>
                  </a:moveTo>
                  <a:lnTo>
                    <a:pt x="4958" y="7"/>
                  </a:lnTo>
                  <a:cubicBezTo>
                    <a:pt x="4872" y="16"/>
                    <a:pt x="4771" y="1"/>
                    <a:pt x="4699" y="39"/>
                  </a:cubicBezTo>
                  <a:cubicBezTo>
                    <a:pt x="3234" y="825"/>
                    <a:pt x="1772" y="1614"/>
                    <a:pt x="318" y="2417"/>
                  </a:cubicBezTo>
                  <a:cubicBezTo>
                    <a:pt x="267" y="2445"/>
                    <a:pt x="0" y="2442"/>
                    <a:pt x="159" y="2646"/>
                  </a:cubicBezTo>
                  <a:cubicBezTo>
                    <a:pt x="254" y="2770"/>
                    <a:pt x="367" y="2881"/>
                    <a:pt x="465" y="2989"/>
                  </a:cubicBezTo>
                  <a:cubicBezTo>
                    <a:pt x="529" y="2949"/>
                    <a:pt x="552" y="2934"/>
                    <a:pt x="576" y="2919"/>
                  </a:cubicBezTo>
                  <a:cubicBezTo>
                    <a:pt x="2013" y="2033"/>
                    <a:pt x="3452" y="1150"/>
                    <a:pt x="4884" y="256"/>
                  </a:cubicBezTo>
                  <a:cubicBezTo>
                    <a:pt x="4940" y="223"/>
                    <a:pt x="4934" y="91"/>
                    <a:pt x="4958"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33"/>
            <p:cNvSpPr/>
            <p:nvPr/>
          </p:nvSpPr>
          <p:spPr>
            <a:xfrm>
              <a:off x="1804075" y="3711800"/>
              <a:ext cx="123750" cy="74575"/>
            </a:xfrm>
            <a:custGeom>
              <a:rect b="b" l="l" r="r" t="t"/>
              <a:pathLst>
                <a:path extrusionOk="0" h="2983" w="4950">
                  <a:moveTo>
                    <a:pt x="149" y="0"/>
                  </a:moveTo>
                  <a:cubicBezTo>
                    <a:pt x="97" y="34"/>
                    <a:pt x="0" y="88"/>
                    <a:pt x="6" y="95"/>
                  </a:cubicBezTo>
                  <a:cubicBezTo>
                    <a:pt x="47" y="186"/>
                    <a:pt x="84" y="301"/>
                    <a:pt x="160" y="350"/>
                  </a:cubicBezTo>
                  <a:cubicBezTo>
                    <a:pt x="1509" y="1198"/>
                    <a:pt x="2871" y="2029"/>
                    <a:pt x="4214" y="2889"/>
                  </a:cubicBezTo>
                  <a:cubicBezTo>
                    <a:pt x="4317" y="2954"/>
                    <a:pt x="4401" y="2982"/>
                    <a:pt x="4473" y="2982"/>
                  </a:cubicBezTo>
                  <a:cubicBezTo>
                    <a:pt x="4617" y="2982"/>
                    <a:pt x="4710" y="2871"/>
                    <a:pt x="4791" y="2725"/>
                  </a:cubicBezTo>
                  <a:cubicBezTo>
                    <a:pt x="4950" y="2438"/>
                    <a:pt x="4628" y="2453"/>
                    <a:pt x="4508" y="2380"/>
                  </a:cubicBezTo>
                  <a:cubicBezTo>
                    <a:pt x="3896" y="2007"/>
                    <a:pt x="3278" y="1642"/>
                    <a:pt x="2648" y="1301"/>
                  </a:cubicBezTo>
                  <a:cubicBezTo>
                    <a:pt x="1828" y="858"/>
                    <a:pt x="994" y="439"/>
                    <a:pt x="1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33"/>
            <p:cNvSpPr/>
            <p:nvPr/>
          </p:nvSpPr>
          <p:spPr>
            <a:xfrm>
              <a:off x="2616050" y="3487525"/>
              <a:ext cx="77825" cy="121150"/>
            </a:xfrm>
            <a:custGeom>
              <a:rect b="b" l="l" r="r" t="t"/>
              <a:pathLst>
                <a:path extrusionOk="0" h="4846" w="3113">
                  <a:moveTo>
                    <a:pt x="3008" y="0"/>
                  </a:moveTo>
                  <a:cubicBezTo>
                    <a:pt x="3008" y="0"/>
                    <a:pt x="3008" y="0"/>
                    <a:pt x="3007" y="0"/>
                  </a:cubicBezTo>
                  <a:cubicBezTo>
                    <a:pt x="2919" y="43"/>
                    <a:pt x="2805" y="83"/>
                    <a:pt x="2757" y="160"/>
                  </a:cubicBezTo>
                  <a:cubicBezTo>
                    <a:pt x="1902" y="1523"/>
                    <a:pt x="1065" y="2897"/>
                    <a:pt x="199" y="4253"/>
                  </a:cubicBezTo>
                  <a:cubicBezTo>
                    <a:pt x="1" y="4564"/>
                    <a:pt x="216" y="4667"/>
                    <a:pt x="388" y="4791"/>
                  </a:cubicBezTo>
                  <a:cubicBezTo>
                    <a:pt x="441" y="4830"/>
                    <a:pt x="484" y="4846"/>
                    <a:pt x="519" y="4846"/>
                  </a:cubicBezTo>
                  <a:cubicBezTo>
                    <a:pt x="647" y="4846"/>
                    <a:pt x="666" y="4636"/>
                    <a:pt x="704" y="4575"/>
                  </a:cubicBezTo>
                  <a:cubicBezTo>
                    <a:pt x="1097" y="3929"/>
                    <a:pt x="1466" y="3269"/>
                    <a:pt x="1825" y="2601"/>
                  </a:cubicBezTo>
                  <a:cubicBezTo>
                    <a:pt x="2261" y="1793"/>
                    <a:pt x="2679" y="976"/>
                    <a:pt x="3113" y="144"/>
                  </a:cubicBezTo>
                  <a:cubicBezTo>
                    <a:pt x="3075" y="91"/>
                    <a:pt x="3020" y="0"/>
                    <a:pt x="3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33"/>
            <p:cNvSpPr/>
            <p:nvPr/>
          </p:nvSpPr>
          <p:spPr>
            <a:xfrm>
              <a:off x="2029800" y="3487850"/>
              <a:ext cx="74550" cy="121125"/>
            </a:xfrm>
            <a:custGeom>
              <a:rect b="b" l="l" r="r" t="t"/>
              <a:pathLst>
                <a:path extrusionOk="0" h="4845" w="2982">
                  <a:moveTo>
                    <a:pt x="0" y="1"/>
                  </a:moveTo>
                  <a:cubicBezTo>
                    <a:pt x="11" y="87"/>
                    <a:pt x="0" y="187"/>
                    <a:pt x="38" y="259"/>
                  </a:cubicBezTo>
                  <a:cubicBezTo>
                    <a:pt x="824" y="1723"/>
                    <a:pt x="1613" y="3186"/>
                    <a:pt x="2416" y="4641"/>
                  </a:cubicBezTo>
                  <a:cubicBezTo>
                    <a:pt x="2437" y="4681"/>
                    <a:pt x="2442" y="4845"/>
                    <a:pt x="2535" y="4845"/>
                  </a:cubicBezTo>
                  <a:cubicBezTo>
                    <a:pt x="2563" y="4845"/>
                    <a:pt x="2599" y="4830"/>
                    <a:pt x="2646" y="4793"/>
                  </a:cubicBezTo>
                  <a:cubicBezTo>
                    <a:pt x="2767" y="4697"/>
                    <a:pt x="2876" y="4585"/>
                    <a:pt x="2981" y="4488"/>
                  </a:cubicBezTo>
                  <a:cubicBezTo>
                    <a:pt x="2940" y="4421"/>
                    <a:pt x="2926" y="4396"/>
                    <a:pt x="2914" y="4375"/>
                  </a:cubicBezTo>
                  <a:cubicBezTo>
                    <a:pt x="2028" y="2938"/>
                    <a:pt x="1143" y="1500"/>
                    <a:pt x="249" y="68"/>
                  </a:cubicBezTo>
                  <a:cubicBezTo>
                    <a:pt x="216" y="13"/>
                    <a:pt x="84" y="2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33"/>
            <p:cNvSpPr/>
            <p:nvPr/>
          </p:nvSpPr>
          <p:spPr>
            <a:xfrm>
              <a:off x="1804075" y="4302000"/>
              <a:ext cx="124425" cy="75125"/>
            </a:xfrm>
            <a:custGeom>
              <a:rect b="b" l="l" r="r" t="t"/>
              <a:pathLst>
                <a:path extrusionOk="0" h="3005" w="4977">
                  <a:moveTo>
                    <a:pt x="4509" y="1"/>
                  </a:moveTo>
                  <a:cubicBezTo>
                    <a:pt x="4471" y="1"/>
                    <a:pt x="4428" y="14"/>
                    <a:pt x="4375" y="46"/>
                  </a:cubicBezTo>
                  <a:cubicBezTo>
                    <a:pt x="2944" y="918"/>
                    <a:pt x="1521" y="1798"/>
                    <a:pt x="98" y="2683"/>
                  </a:cubicBezTo>
                  <a:cubicBezTo>
                    <a:pt x="43" y="2717"/>
                    <a:pt x="12" y="2819"/>
                    <a:pt x="5" y="2894"/>
                  </a:cubicBezTo>
                  <a:cubicBezTo>
                    <a:pt x="0" y="2926"/>
                    <a:pt x="84" y="2968"/>
                    <a:pt x="125" y="3004"/>
                  </a:cubicBezTo>
                  <a:cubicBezTo>
                    <a:pt x="186" y="2974"/>
                    <a:pt x="222" y="2956"/>
                    <a:pt x="256" y="2935"/>
                  </a:cubicBezTo>
                  <a:cubicBezTo>
                    <a:pt x="1730" y="2135"/>
                    <a:pt x="3202" y="1337"/>
                    <a:pt x="4669" y="528"/>
                  </a:cubicBezTo>
                  <a:cubicBezTo>
                    <a:pt x="4733" y="494"/>
                    <a:pt x="4977" y="470"/>
                    <a:pt x="4799" y="294"/>
                  </a:cubicBezTo>
                  <a:cubicBezTo>
                    <a:pt x="4707" y="203"/>
                    <a:pt x="4655" y="1"/>
                    <a:pt x="45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33"/>
            <p:cNvSpPr/>
            <p:nvPr/>
          </p:nvSpPr>
          <p:spPr>
            <a:xfrm>
              <a:off x="2793950" y="4302050"/>
              <a:ext cx="124400" cy="74825"/>
            </a:xfrm>
            <a:custGeom>
              <a:rect b="b" l="l" r="r" t="t"/>
              <a:pathLst>
                <a:path extrusionOk="0" h="2993" w="4976">
                  <a:moveTo>
                    <a:pt x="449" y="0"/>
                  </a:moveTo>
                  <a:cubicBezTo>
                    <a:pt x="302" y="0"/>
                    <a:pt x="256" y="213"/>
                    <a:pt x="161" y="304"/>
                  </a:cubicBezTo>
                  <a:cubicBezTo>
                    <a:pt x="0" y="457"/>
                    <a:pt x="210" y="475"/>
                    <a:pt x="273" y="510"/>
                  </a:cubicBezTo>
                  <a:cubicBezTo>
                    <a:pt x="1753" y="1324"/>
                    <a:pt x="3235" y="2133"/>
                    <a:pt x="4718" y="2942"/>
                  </a:cubicBezTo>
                  <a:cubicBezTo>
                    <a:pt x="4769" y="2969"/>
                    <a:pt x="4820" y="2993"/>
                    <a:pt x="4864" y="2993"/>
                  </a:cubicBezTo>
                  <a:cubicBezTo>
                    <a:pt x="4923" y="2993"/>
                    <a:pt x="4967" y="2950"/>
                    <a:pt x="4976" y="2812"/>
                  </a:cubicBezTo>
                  <a:cubicBezTo>
                    <a:pt x="4953" y="2782"/>
                    <a:pt x="4931" y="2725"/>
                    <a:pt x="4890" y="2702"/>
                  </a:cubicBezTo>
                  <a:cubicBezTo>
                    <a:pt x="3454" y="1812"/>
                    <a:pt x="2020" y="922"/>
                    <a:pt x="578" y="44"/>
                  </a:cubicBezTo>
                  <a:cubicBezTo>
                    <a:pt x="527" y="13"/>
                    <a:pt x="485" y="0"/>
                    <a:pt x="4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33"/>
            <p:cNvSpPr/>
            <p:nvPr/>
          </p:nvSpPr>
          <p:spPr>
            <a:xfrm>
              <a:off x="2026550" y="4480250"/>
              <a:ext cx="78050" cy="121550"/>
            </a:xfrm>
            <a:custGeom>
              <a:rect b="b" l="l" r="r" t="t"/>
              <a:pathLst>
                <a:path extrusionOk="0" h="4862" w="3122">
                  <a:moveTo>
                    <a:pt x="2659" y="1"/>
                  </a:moveTo>
                  <a:cubicBezTo>
                    <a:pt x="2541" y="1"/>
                    <a:pt x="2528" y="189"/>
                    <a:pt x="2499" y="240"/>
                  </a:cubicBezTo>
                  <a:cubicBezTo>
                    <a:pt x="1712" y="1658"/>
                    <a:pt x="946" y="3088"/>
                    <a:pt x="182" y="4518"/>
                  </a:cubicBezTo>
                  <a:cubicBezTo>
                    <a:pt x="129" y="4618"/>
                    <a:pt x="0" y="4753"/>
                    <a:pt x="151" y="4840"/>
                  </a:cubicBezTo>
                  <a:cubicBezTo>
                    <a:pt x="176" y="4855"/>
                    <a:pt x="200" y="4862"/>
                    <a:pt x="223" y="4862"/>
                  </a:cubicBezTo>
                  <a:cubicBezTo>
                    <a:pt x="305" y="4862"/>
                    <a:pt x="375" y="4781"/>
                    <a:pt x="436" y="4683"/>
                  </a:cubicBezTo>
                  <a:cubicBezTo>
                    <a:pt x="930" y="3892"/>
                    <a:pt x="1450" y="3114"/>
                    <a:pt x="1943" y="2322"/>
                  </a:cubicBezTo>
                  <a:cubicBezTo>
                    <a:pt x="2344" y="1680"/>
                    <a:pt x="2720" y="1024"/>
                    <a:pt x="3121" y="349"/>
                  </a:cubicBezTo>
                  <a:cubicBezTo>
                    <a:pt x="3000" y="243"/>
                    <a:pt x="2891" y="112"/>
                    <a:pt x="2752" y="31"/>
                  </a:cubicBezTo>
                  <a:cubicBezTo>
                    <a:pt x="2715" y="10"/>
                    <a:pt x="2684" y="1"/>
                    <a:pt x="26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33"/>
            <p:cNvSpPr/>
            <p:nvPr/>
          </p:nvSpPr>
          <p:spPr>
            <a:xfrm>
              <a:off x="2616025" y="4480275"/>
              <a:ext cx="80525" cy="121950"/>
            </a:xfrm>
            <a:custGeom>
              <a:rect b="b" l="l" r="r" t="t"/>
              <a:pathLst>
                <a:path extrusionOk="0" h="4878" w="3221">
                  <a:moveTo>
                    <a:pt x="521" y="0"/>
                  </a:moveTo>
                  <a:cubicBezTo>
                    <a:pt x="487" y="0"/>
                    <a:pt x="445" y="15"/>
                    <a:pt x="393" y="51"/>
                  </a:cubicBezTo>
                  <a:cubicBezTo>
                    <a:pt x="221" y="173"/>
                    <a:pt x="1" y="273"/>
                    <a:pt x="197" y="589"/>
                  </a:cubicBezTo>
                  <a:cubicBezTo>
                    <a:pt x="985" y="1848"/>
                    <a:pt x="1743" y="3128"/>
                    <a:pt x="2520" y="4393"/>
                  </a:cubicBezTo>
                  <a:cubicBezTo>
                    <a:pt x="2629" y="4571"/>
                    <a:pt x="2789" y="4720"/>
                    <a:pt x="2923" y="4877"/>
                  </a:cubicBezTo>
                  <a:cubicBezTo>
                    <a:pt x="3221" y="4774"/>
                    <a:pt x="3056" y="4619"/>
                    <a:pt x="3002" y="4516"/>
                  </a:cubicBezTo>
                  <a:cubicBezTo>
                    <a:pt x="2245" y="3096"/>
                    <a:pt x="1486" y="1678"/>
                    <a:pt x="706" y="272"/>
                  </a:cubicBezTo>
                  <a:cubicBezTo>
                    <a:pt x="673" y="212"/>
                    <a:pt x="651" y="0"/>
                    <a:pt x="5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33"/>
            <p:cNvSpPr/>
            <p:nvPr/>
          </p:nvSpPr>
          <p:spPr>
            <a:xfrm>
              <a:off x="2695650" y="4244500"/>
              <a:ext cx="74575" cy="48100"/>
            </a:xfrm>
            <a:custGeom>
              <a:rect b="b" l="l" r="r" t="t"/>
              <a:pathLst>
                <a:path extrusionOk="0" h="1924" w="2983">
                  <a:moveTo>
                    <a:pt x="473" y="0"/>
                  </a:moveTo>
                  <a:cubicBezTo>
                    <a:pt x="394" y="0"/>
                    <a:pt x="352" y="66"/>
                    <a:pt x="333" y="152"/>
                  </a:cubicBezTo>
                  <a:cubicBezTo>
                    <a:pt x="307" y="279"/>
                    <a:pt x="1" y="374"/>
                    <a:pt x="236" y="519"/>
                  </a:cubicBezTo>
                  <a:cubicBezTo>
                    <a:pt x="1007" y="995"/>
                    <a:pt x="1795" y="1445"/>
                    <a:pt x="2610" y="1924"/>
                  </a:cubicBezTo>
                  <a:cubicBezTo>
                    <a:pt x="2689" y="1801"/>
                    <a:pt x="2771" y="1654"/>
                    <a:pt x="2871" y="1523"/>
                  </a:cubicBezTo>
                  <a:cubicBezTo>
                    <a:pt x="2983" y="1379"/>
                    <a:pt x="2820" y="1340"/>
                    <a:pt x="2774" y="1313"/>
                  </a:cubicBezTo>
                  <a:cubicBezTo>
                    <a:pt x="2055" y="885"/>
                    <a:pt x="1324" y="474"/>
                    <a:pt x="606" y="46"/>
                  </a:cubicBezTo>
                  <a:cubicBezTo>
                    <a:pt x="553" y="14"/>
                    <a:pt x="509" y="0"/>
                    <a:pt x="4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33"/>
            <p:cNvSpPr/>
            <p:nvPr/>
          </p:nvSpPr>
          <p:spPr>
            <a:xfrm>
              <a:off x="2113000" y="4383225"/>
              <a:ext cx="49175" cy="67425"/>
            </a:xfrm>
            <a:custGeom>
              <a:rect b="b" l="l" r="r" t="t"/>
              <a:pathLst>
                <a:path extrusionOk="0" h="2697" w="1967">
                  <a:moveTo>
                    <a:pt x="1490" y="1"/>
                  </a:moveTo>
                  <a:cubicBezTo>
                    <a:pt x="1375" y="1"/>
                    <a:pt x="1322" y="140"/>
                    <a:pt x="1272" y="225"/>
                  </a:cubicBezTo>
                  <a:cubicBezTo>
                    <a:pt x="903" y="856"/>
                    <a:pt x="565" y="1505"/>
                    <a:pt x="178" y="2123"/>
                  </a:cubicBezTo>
                  <a:cubicBezTo>
                    <a:pt x="0" y="2406"/>
                    <a:pt x="17" y="2519"/>
                    <a:pt x="336" y="2651"/>
                  </a:cubicBezTo>
                  <a:cubicBezTo>
                    <a:pt x="412" y="2683"/>
                    <a:pt x="471" y="2696"/>
                    <a:pt x="519" y="2696"/>
                  </a:cubicBezTo>
                  <a:cubicBezTo>
                    <a:pt x="740" y="2696"/>
                    <a:pt x="691" y="2400"/>
                    <a:pt x="768" y="2283"/>
                  </a:cubicBezTo>
                  <a:cubicBezTo>
                    <a:pt x="1183" y="1651"/>
                    <a:pt x="1560" y="995"/>
                    <a:pt x="1967" y="321"/>
                  </a:cubicBezTo>
                  <a:cubicBezTo>
                    <a:pt x="1827" y="212"/>
                    <a:pt x="1714" y="89"/>
                    <a:pt x="1576" y="23"/>
                  </a:cubicBezTo>
                  <a:cubicBezTo>
                    <a:pt x="1544" y="8"/>
                    <a:pt x="1516" y="1"/>
                    <a:pt x="14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33"/>
            <p:cNvSpPr/>
            <p:nvPr/>
          </p:nvSpPr>
          <p:spPr>
            <a:xfrm>
              <a:off x="2557025" y="4377225"/>
              <a:ext cx="54100" cy="74225"/>
            </a:xfrm>
            <a:custGeom>
              <a:rect b="b" l="l" r="r" t="t"/>
              <a:pathLst>
                <a:path extrusionOk="0" h="2969" w="2164">
                  <a:moveTo>
                    <a:pt x="512" y="1"/>
                  </a:moveTo>
                  <a:lnTo>
                    <a:pt x="512" y="1"/>
                  </a:lnTo>
                  <a:cubicBezTo>
                    <a:pt x="539" y="452"/>
                    <a:pt x="1" y="302"/>
                    <a:pt x="233" y="702"/>
                  </a:cubicBezTo>
                  <a:cubicBezTo>
                    <a:pt x="645" y="1415"/>
                    <a:pt x="1043" y="2134"/>
                    <a:pt x="1466" y="2842"/>
                  </a:cubicBezTo>
                  <a:cubicBezTo>
                    <a:pt x="1521" y="2935"/>
                    <a:pt x="1573" y="2968"/>
                    <a:pt x="1622" y="2968"/>
                  </a:cubicBezTo>
                  <a:cubicBezTo>
                    <a:pt x="1735" y="2968"/>
                    <a:pt x="1836" y="2792"/>
                    <a:pt x="1947" y="2770"/>
                  </a:cubicBezTo>
                  <a:cubicBezTo>
                    <a:pt x="2164" y="2728"/>
                    <a:pt x="2063" y="2643"/>
                    <a:pt x="1988" y="2520"/>
                  </a:cubicBezTo>
                  <a:cubicBezTo>
                    <a:pt x="1705" y="2059"/>
                    <a:pt x="1444" y="1585"/>
                    <a:pt x="1172" y="1116"/>
                  </a:cubicBezTo>
                  <a:cubicBezTo>
                    <a:pt x="992" y="807"/>
                    <a:pt x="807" y="500"/>
                    <a:pt x="5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33"/>
            <p:cNvSpPr/>
            <p:nvPr/>
          </p:nvSpPr>
          <p:spPr>
            <a:xfrm>
              <a:off x="1951825" y="3796350"/>
              <a:ext cx="74700" cy="48075"/>
            </a:xfrm>
            <a:custGeom>
              <a:rect b="b" l="l" r="r" t="t"/>
              <a:pathLst>
                <a:path extrusionOk="0" h="1923" w="2988">
                  <a:moveTo>
                    <a:pt x="379" y="0"/>
                  </a:moveTo>
                  <a:cubicBezTo>
                    <a:pt x="299" y="122"/>
                    <a:pt x="219" y="270"/>
                    <a:pt x="117" y="399"/>
                  </a:cubicBezTo>
                  <a:cubicBezTo>
                    <a:pt x="1" y="544"/>
                    <a:pt x="168" y="583"/>
                    <a:pt x="212" y="610"/>
                  </a:cubicBezTo>
                  <a:cubicBezTo>
                    <a:pt x="932" y="1037"/>
                    <a:pt x="1661" y="1447"/>
                    <a:pt x="2379" y="1877"/>
                  </a:cubicBezTo>
                  <a:cubicBezTo>
                    <a:pt x="2433" y="1909"/>
                    <a:pt x="2478" y="1923"/>
                    <a:pt x="2514" y="1923"/>
                  </a:cubicBezTo>
                  <a:cubicBezTo>
                    <a:pt x="2593" y="1923"/>
                    <a:pt x="2636" y="1859"/>
                    <a:pt x="2653" y="1774"/>
                  </a:cubicBezTo>
                  <a:cubicBezTo>
                    <a:pt x="2681" y="1645"/>
                    <a:pt x="2987" y="1550"/>
                    <a:pt x="2754" y="1406"/>
                  </a:cubicBezTo>
                  <a:cubicBezTo>
                    <a:pt x="1983" y="929"/>
                    <a:pt x="1195" y="480"/>
                    <a:pt x="3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33"/>
            <p:cNvSpPr/>
            <p:nvPr/>
          </p:nvSpPr>
          <p:spPr>
            <a:xfrm>
              <a:off x="2697825" y="3797325"/>
              <a:ext cx="74925" cy="46550"/>
            </a:xfrm>
            <a:custGeom>
              <a:rect b="b" l="l" r="r" t="t"/>
              <a:pathLst>
                <a:path extrusionOk="0" h="1862" w="2997">
                  <a:moveTo>
                    <a:pt x="2506" y="1"/>
                  </a:moveTo>
                  <a:cubicBezTo>
                    <a:pt x="2447" y="1"/>
                    <a:pt x="2368" y="33"/>
                    <a:pt x="2255" y="116"/>
                  </a:cubicBezTo>
                  <a:cubicBezTo>
                    <a:pt x="1669" y="544"/>
                    <a:pt x="998" y="857"/>
                    <a:pt x="365" y="1219"/>
                  </a:cubicBezTo>
                  <a:cubicBezTo>
                    <a:pt x="222" y="1300"/>
                    <a:pt x="0" y="1327"/>
                    <a:pt x="135" y="1587"/>
                  </a:cubicBezTo>
                  <a:cubicBezTo>
                    <a:pt x="220" y="1749"/>
                    <a:pt x="301" y="1861"/>
                    <a:pt x="433" y="1861"/>
                  </a:cubicBezTo>
                  <a:cubicBezTo>
                    <a:pt x="502" y="1861"/>
                    <a:pt x="584" y="1831"/>
                    <a:pt x="688" y="1761"/>
                  </a:cubicBezTo>
                  <a:cubicBezTo>
                    <a:pt x="1226" y="1400"/>
                    <a:pt x="1796" y="1087"/>
                    <a:pt x="2352" y="754"/>
                  </a:cubicBezTo>
                  <a:cubicBezTo>
                    <a:pt x="2519" y="653"/>
                    <a:pt x="2685" y="554"/>
                    <a:pt x="2997" y="368"/>
                  </a:cubicBezTo>
                  <a:lnTo>
                    <a:pt x="2997" y="368"/>
                  </a:lnTo>
                  <a:cubicBezTo>
                    <a:pt x="2987" y="369"/>
                    <a:pt x="2977" y="369"/>
                    <a:pt x="2968" y="369"/>
                  </a:cubicBezTo>
                  <a:cubicBezTo>
                    <a:pt x="2686" y="369"/>
                    <a:pt x="2709" y="1"/>
                    <a:pt x="25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33"/>
            <p:cNvSpPr/>
            <p:nvPr/>
          </p:nvSpPr>
          <p:spPr>
            <a:xfrm>
              <a:off x="2112325" y="3638600"/>
              <a:ext cx="49875" cy="67375"/>
            </a:xfrm>
            <a:custGeom>
              <a:rect b="b" l="l" r="r" t="t"/>
              <a:pathLst>
                <a:path extrusionOk="0" h="2695" w="1995">
                  <a:moveTo>
                    <a:pt x="539" y="1"/>
                  </a:moveTo>
                  <a:cubicBezTo>
                    <a:pt x="494" y="1"/>
                    <a:pt x="265" y="126"/>
                    <a:pt x="126" y="169"/>
                  </a:cubicBezTo>
                  <a:cubicBezTo>
                    <a:pt x="0" y="208"/>
                    <a:pt x="23" y="260"/>
                    <a:pt x="74" y="347"/>
                  </a:cubicBezTo>
                  <a:cubicBezTo>
                    <a:pt x="495" y="1072"/>
                    <a:pt x="908" y="1800"/>
                    <a:pt x="1338" y="2520"/>
                  </a:cubicBezTo>
                  <a:cubicBezTo>
                    <a:pt x="1374" y="2580"/>
                    <a:pt x="1424" y="2695"/>
                    <a:pt x="1518" y="2695"/>
                  </a:cubicBezTo>
                  <a:cubicBezTo>
                    <a:pt x="1550" y="2695"/>
                    <a:pt x="1586" y="2682"/>
                    <a:pt x="1628" y="2650"/>
                  </a:cubicBezTo>
                  <a:cubicBezTo>
                    <a:pt x="1751" y="2558"/>
                    <a:pt x="1870" y="2460"/>
                    <a:pt x="1995" y="2361"/>
                  </a:cubicBezTo>
                  <a:cubicBezTo>
                    <a:pt x="1499" y="1541"/>
                    <a:pt x="1033" y="764"/>
                    <a:pt x="546" y="3"/>
                  </a:cubicBezTo>
                  <a:cubicBezTo>
                    <a:pt x="545" y="1"/>
                    <a:pt x="543" y="1"/>
                    <a:pt x="5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33"/>
            <p:cNvSpPr/>
            <p:nvPr/>
          </p:nvSpPr>
          <p:spPr>
            <a:xfrm>
              <a:off x="2559675" y="3637150"/>
              <a:ext cx="49550" cy="69050"/>
            </a:xfrm>
            <a:custGeom>
              <a:rect b="b" l="l" r="r" t="t"/>
              <a:pathLst>
                <a:path extrusionOk="0" h="2762" w="1982">
                  <a:moveTo>
                    <a:pt x="1491" y="0"/>
                  </a:moveTo>
                  <a:cubicBezTo>
                    <a:pt x="1417" y="0"/>
                    <a:pt x="1390" y="102"/>
                    <a:pt x="1370" y="137"/>
                  </a:cubicBezTo>
                  <a:cubicBezTo>
                    <a:pt x="941" y="855"/>
                    <a:pt x="531" y="1585"/>
                    <a:pt x="103" y="2304"/>
                  </a:cubicBezTo>
                  <a:cubicBezTo>
                    <a:pt x="1" y="2475"/>
                    <a:pt x="86" y="2549"/>
                    <a:pt x="211" y="2577"/>
                  </a:cubicBezTo>
                  <a:cubicBezTo>
                    <a:pt x="303" y="2598"/>
                    <a:pt x="378" y="2762"/>
                    <a:pt x="468" y="2762"/>
                  </a:cubicBezTo>
                  <a:cubicBezTo>
                    <a:pt x="502" y="2762"/>
                    <a:pt x="538" y="2738"/>
                    <a:pt x="578" y="2673"/>
                  </a:cubicBezTo>
                  <a:cubicBezTo>
                    <a:pt x="1055" y="1903"/>
                    <a:pt x="1504" y="1115"/>
                    <a:pt x="1982" y="301"/>
                  </a:cubicBezTo>
                  <a:cubicBezTo>
                    <a:pt x="1858" y="221"/>
                    <a:pt x="1711" y="138"/>
                    <a:pt x="1580" y="38"/>
                  </a:cubicBezTo>
                  <a:cubicBezTo>
                    <a:pt x="1545" y="11"/>
                    <a:pt x="1516" y="0"/>
                    <a:pt x="14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33"/>
            <p:cNvSpPr/>
            <p:nvPr/>
          </p:nvSpPr>
          <p:spPr>
            <a:xfrm>
              <a:off x="1953625" y="4245275"/>
              <a:ext cx="71150" cy="46650"/>
            </a:xfrm>
            <a:custGeom>
              <a:rect b="b" l="l" r="r" t="t"/>
              <a:pathLst>
                <a:path extrusionOk="0" h="1866" w="2846">
                  <a:moveTo>
                    <a:pt x="2399" y="0"/>
                  </a:moveTo>
                  <a:cubicBezTo>
                    <a:pt x="2325" y="0"/>
                    <a:pt x="2238" y="36"/>
                    <a:pt x="2128" y="107"/>
                  </a:cubicBezTo>
                  <a:cubicBezTo>
                    <a:pt x="1629" y="427"/>
                    <a:pt x="1098" y="699"/>
                    <a:pt x="587" y="1000"/>
                  </a:cubicBezTo>
                  <a:cubicBezTo>
                    <a:pt x="378" y="1123"/>
                    <a:pt x="181" y="1271"/>
                    <a:pt x="0" y="1393"/>
                  </a:cubicBezTo>
                  <a:cubicBezTo>
                    <a:pt x="100" y="1569"/>
                    <a:pt x="179" y="1725"/>
                    <a:pt x="282" y="1865"/>
                  </a:cubicBezTo>
                  <a:cubicBezTo>
                    <a:pt x="283" y="1866"/>
                    <a:pt x="284" y="1866"/>
                    <a:pt x="285" y="1866"/>
                  </a:cubicBezTo>
                  <a:cubicBezTo>
                    <a:pt x="308" y="1866"/>
                    <a:pt x="457" y="1775"/>
                    <a:pt x="541" y="1728"/>
                  </a:cubicBezTo>
                  <a:cubicBezTo>
                    <a:pt x="1177" y="1369"/>
                    <a:pt x="1815" y="1014"/>
                    <a:pt x="2446" y="649"/>
                  </a:cubicBezTo>
                  <a:cubicBezTo>
                    <a:pt x="2590" y="566"/>
                    <a:pt x="2845" y="552"/>
                    <a:pt x="2686" y="252"/>
                  </a:cubicBezTo>
                  <a:cubicBezTo>
                    <a:pt x="2597" y="84"/>
                    <a:pt x="2513" y="0"/>
                    <a:pt x="23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5" name="Google Shape;1575;p33"/>
          <p:cNvGrpSpPr/>
          <p:nvPr/>
        </p:nvGrpSpPr>
        <p:grpSpPr>
          <a:xfrm>
            <a:off x="104438" y="70670"/>
            <a:ext cx="530584" cy="530573"/>
            <a:chOff x="1770475" y="3453900"/>
            <a:chExt cx="1181175" cy="1181150"/>
          </a:xfrm>
        </p:grpSpPr>
        <p:sp>
          <p:nvSpPr>
            <p:cNvPr id="1576" name="Google Shape;1576;p33"/>
            <p:cNvSpPr/>
            <p:nvPr/>
          </p:nvSpPr>
          <p:spPr>
            <a:xfrm>
              <a:off x="2366925" y="3453925"/>
              <a:ext cx="129300" cy="431050"/>
            </a:xfrm>
            <a:custGeom>
              <a:rect b="b" l="l" r="r" t="t"/>
              <a:pathLst>
                <a:path extrusionOk="0" h="17242" w="5172">
                  <a:moveTo>
                    <a:pt x="5093" y="0"/>
                  </a:moveTo>
                  <a:cubicBezTo>
                    <a:pt x="5028" y="119"/>
                    <a:pt x="4939" y="231"/>
                    <a:pt x="4902" y="357"/>
                  </a:cubicBezTo>
                  <a:cubicBezTo>
                    <a:pt x="3803" y="4097"/>
                    <a:pt x="2704" y="7837"/>
                    <a:pt x="1618" y="11581"/>
                  </a:cubicBezTo>
                  <a:cubicBezTo>
                    <a:pt x="1100" y="13370"/>
                    <a:pt x="607" y="15167"/>
                    <a:pt x="109" y="16937"/>
                  </a:cubicBezTo>
                  <a:cubicBezTo>
                    <a:pt x="281" y="17053"/>
                    <a:pt x="1" y="17190"/>
                    <a:pt x="223" y="17223"/>
                  </a:cubicBezTo>
                  <a:cubicBezTo>
                    <a:pt x="269" y="17230"/>
                    <a:pt x="319" y="17241"/>
                    <a:pt x="367" y="17241"/>
                  </a:cubicBezTo>
                  <a:cubicBezTo>
                    <a:pt x="447" y="17241"/>
                    <a:pt x="520" y="17211"/>
                    <a:pt x="556" y="17084"/>
                  </a:cubicBezTo>
                  <a:cubicBezTo>
                    <a:pt x="612" y="16890"/>
                    <a:pt x="722" y="16711"/>
                    <a:pt x="775" y="16515"/>
                  </a:cubicBezTo>
                  <a:cubicBezTo>
                    <a:pt x="2234" y="11155"/>
                    <a:pt x="3690" y="5794"/>
                    <a:pt x="5138" y="432"/>
                  </a:cubicBezTo>
                  <a:cubicBezTo>
                    <a:pt x="5172" y="302"/>
                    <a:pt x="5110" y="144"/>
                    <a:pt x="50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33"/>
            <p:cNvSpPr/>
            <p:nvPr/>
          </p:nvSpPr>
          <p:spPr>
            <a:xfrm>
              <a:off x="2520025" y="4053000"/>
              <a:ext cx="431625" cy="126100"/>
            </a:xfrm>
            <a:custGeom>
              <a:rect b="b" l="l" r="r" t="t"/>
              <a:pathLst>
                <a:path extrusionOk="0" h="5044" w="17265">
                  <a:moveTo>
                    <a:pt x="327" y="1"/>
                  </a:moveTo>
                  <a:cubicBezTo>
                    <a:pt x="302" y="47"/>
                    <a:pt x="272" y="61"/>
                    <a:pt x="242" y="61"/>
                  </a:cubicBezTo>
                  <a:cubicBezTo>
                    <a:pt x="194" y="61"/>
                    <a:pt x="144" y="25"/>
                    <a:pt x="103" y="25"/>
                  </a:cubicBezTo>
                  <a:cubicBezTo>
                    <a:pt x="69" y="25"/>
                    <a:pt x="42" y="51"/>
                    <a:pt x="30" y="146"/>
                  </a:cubicBezTo>
                  <a:cubicBezTo>
                    <a:pt x="1" y="386"/>
                    <a:pt x="140" y="448"/>
                    <a:pt x="322" y="505"/>
                  </a:cubicBezTo>
                  <a:cubicBezTo>
                    <a:pt x="5802" y="2193"/>
                    <a:pt x="11361" y="3594"/>
                    <a:pt x="16908" y="5036"/>
                  </a:cubicBezTo>
                  <a:cubicBezTo>
                    <a:pt x="16929" y="5041"/>
                    <a:pt x="16951" y="5044"/>
                    <a:pt x="16974" y="5044"/>
                  </a:cubicBezTo>
                  <a:cubicBezTo>
                    <a:pt x="17066" y="5044"/>
                    <a:pt x="17168" y="5005"/>
                    <a:pt x="17265" y="4993"/>
                  </a:cubicBezTo>
                  <a:cubicBezTo>
                    <a:pt x="17149" y="4926"/>
                    <a:pt x="17042" y="4831"/>
                    <a:pt x="16917" y="4795"/>
                  </a:cubicBezTo>
                  <a:cubicBezTo>
                    <a:pt x="13177" y="3695"/>
                    <a:pt x="9436" y="2597"/>
                    <a:pt x="5692" y="1511"/>
                  </a:cubicBezTo>
                  <a:cubicBezTo>
                    <a:pt x="3902" y="993"/>
                    <a:pt x="2106" y="500"/>
                    <a:pt x="3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33"/>
            <p:cNvSpPr/>
            <p:nvPr/>
          </p:nvSpPr>
          <p:spPr>
            <a:xfrm>
              <a:off x="1770575" y="4053700"/>
              <a:ext cx="431300" cy="124400"/>
            </a:xfrm>
            <a:custGeom>
              <a:rect b="b" l="l" r="r" t="t"/>
              <a:pathLst>
                <a:path extrusionOk="0" h="4976" w="17252">
                  <a:moveTo>
                    <a:pt x="17174" y="1"/>
                  </a:moveTo>
                  <a:cubicBezTo>
                    <a:pt x="17134" y="1"/>
                    <a:pt x="17080" y="44"/>
                    <a:pt x="17032" y="44"/>
                  </a:cubicBezTo>
                  <a:cubicBezTo>
                    <a:pt x="17021" y="44"/>
                    <a:pt x="17009" y="41"/>
                    <a:pt x="16999" y="35"/>
                  </a:cubicBezTo>
                  <a:cubicBezTo>
                    <a:pt x="16765" y="74"/>
                    <a:pt x="16500" y="90"/>
                    <a:pt x="16255" y="161"/>
                  </a:cubicBezTo>
                  <a:cubicBezTo>
                    <a:pt x="10962" y="1672"/>
                    <a:pt x="5641" y="3080"/>
                    <a:pt x="398" y="4762"/>
                  </a:cubicBezTo>
                  <a:cubicBezTo>
                    <a:pt x="259" y="4805"/>
                    <a:pt x="132" y="4891"/>
                    <a:pt x="0" y="4956"/>
                  </a:cubicBezTo>
                  <a:cubicBezTo>
                    <a:pt x="112" y="4958"/>
                    <a:pt x="228" y="4976"/>
                    <a:pt x="340" y="4976"/>
                  </a:cubicBezTo>
                  <a:cubicBezTo>
                    <a:pt x="397" y="4976"/>
                    <a:pt x="452" y="4971"/>
                    <a:pt x="505" y="4957"/>
                  </a:cubicBezTo>
                  <a:cubicBezTo>
                    <a:pt x="4492" y="3914"/>
                    <a:pt x="8483" y="2874"/>
                    <a:pt x="12464" y="1804"/>
                  </a:cubicBezTo>
                  <a:cubicBezTo>
                    <a:pt x="13978" y="1395"/>
                    <a:pt x="15474" y="916"/>
                    <a:pt x="16977" y="468"/>
                  </a:cubicBezTo>
                  <a:cubicBezTo>
                    <a:pt x="17141" y="420"/>
                    <a:pt x="17252" y="343"/>
                    <a:pt x="17237" y="125"/>
                  </a:cubicBezTo>
                  <a:cubicBezTo>
                    <a:pt x="17230" y="28"/>
                    <a:pt x="17206" y="1"/>
                    <a:pt x="171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33"/>
            <p:cNvSpPr/>
            <p:nvPr/>
          </p:nvSpPr>
          <p:spPr>
            <a:xfrm>
              <a:off x="2224775" y="3453900"/>
              <a:ext cx="130825" cy="431050"/>
            </a:xfrm>
            <a:custGeom>
              <a:rect b="b" l="l" r="r" t="t"/>
              <a:pathLst>
                <a:path extrusionOk="0" h="17242" w="5233">
                  <a:moveTo>
                    <a:pt x="144" y="0"/>
                  </a:moveTo>
                  <a:cubicBezTo>
                    <a:pt x="1" y="155"/>
                    <a:pt x="66" y="326"/>
                    <a:pt x="109" y="494"/>
                  </a:cubicBezTo>
                  <a:cubicBezTo>
                    <a:pt x="1050" y="4062"/>
                    <a:pt x="1974" y="7634"/>
                    <a:pt x="2940" y="11197"/>
                  </a:cubicBezTo>
                  <a:cubicBezTo>
                    <a:pt x="3462" y="13128"/>
                    <a:pt x="4053" y="15040"/>
                    <a:pt x="4610" y="16961"/>
                  </a:cubicBezTo>
                  <a:cubicBezTo>
                    <a:pt x="4658" y="17125"/>
                    <a:pt x="4730" y="17242"/>
                    <a:pt x="4893" y="17242"/>
                  </a:cubicBezTo>
                  <a:cubicBezTo>
                    <a:pt x="4920" y="17242"/>
                    <a:pt x="4949" y="17239"/>
                    <a:pt x="4981" y="17232"/>
                  </a:cubicBezTo>
                  <a:cubicBezTo>
                    <a:pt x="5232" y="17181"/>
                    <a:pt x="4922" y="17032"/>
                    <a:pt x="5043" y="16960"/>
                  </a:cubicBezTo>
                  <a:cubicBezTo>
                    <a:pt x="5007" y="16729"/>
                    <a:pt x="4995" y="16492"/>
                    <a:pt x="4931" y="16271"/>
                  </a:cubicBezTo>
                  <a:cubicBezTo>
                    <a:pt x="3408" y="10982"/>
                    <a:pt x="2016" y="5655"/>
                    <a:pt x="323" y="416"/>
                  </a:cubicBezTo>
                  <a:cubicBezTo>
                    <a:pt x="277" y="273"/>
                    <a:pt x="205" y="139"/>
                    <a:pt x="1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33"/>
            <p:cNvSpPr/>
            <p:nvPr/>
          </p:nvSpPr>
          <p:spPr>
            <a:xfrm>
              <a:off x="2366800" y="4204000"/>
              <a:ext cx="129375" cy="431050"/>
            </a:xfrm>
            <a:custGeom>
              <a:rect b="b" l="l" r="r" t="t"/>
              <a:pathLst>
                <a:path extrusionOk="0" h="17242" w="5175">
                  <a:moveTo>
                    <a:pt x="333" y="0"/>
                  </a:moveTo>
                  <a:cubicBezTo>
                    <a:pt x="304" y="0"/>
                    <a:pt x="272" y="4"/>
                    <a:pt x="236" y="13"/>
                  </a:cubicBezTo>
                  <a:cubicBezTo>
                    <a:pt x="1" y="68"/>
                    <a:pt x="194" y="234"/>
                    <a:pt x="207" y="287"/>
                  </a:cubicBezTo>
                  <a:cubicBezTo>
                    <a:pt x="526" y="1599"/>
                    <a:pt x="832" y="2916"/>
                    <a:pt x="1209" y="4211"/>
                  </a:cubicBezTo>
                  <a:cubicBezTo>
                    <a:pt x="2454" y="8485"/>
                    <a:pt x="3556" y="12801"/>
                    <a:pt x="4965" y="17025"/>
                  </a:cubicBezTo>
                  <a:cubicBezTo>
                    <a:pt x="4990" y="17103"/>
                    <a:pt x="5046" y="17170"/>
                    <a:pt x="5088" y="17242"/>
                  </a:cubicBezTo>
                  <a:cubicBezTo>
                    <a:pt x="5119" y="17159"/>
                    <a:pt x="5150" y="17077"/>
                    <a:pt x="5175" y="17010"/>
                  </a:cubicBezTo>
                  <a:cubicBezTo>
                    <a:pt x="5149" y="16902"/>
                    <a:pt x="5130" y="16822"/>
                    <a:pt x="5112" y="16744"/>
                  </a:cubicBezTo>
                  <a:cubicBezTo>
                    <a:pt x="4059" y="12758"/>
                    <a:pt x="3021" y="8768"/>
                    <a:pt x="1950" y="4787"/>
                  </a:cubicBezTo>
                  <a:cubicBezTo>
                    <a:pt x="1541" y="3273"/>
                    <a:pt x="1060" y="1778"/>
                    <a:pt x="613" y="274"/>
                  </a:cubicBezTo>
                  <a:cubicBezTo>
                    <a:pt x="566" y="111"/>
                    <a:pt x="488" y="0"/>
                    <a:pt x="3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33"/>
            <p:cNvSpPr/>
            <p:nvPr/>
          </p:nvSpPr>
          <p:spPr>
            <a:xfrm>
              <a:off x="2225775" y="4204325"/>
              <a:ext cx="126625" cy="430700"/>
            </a:xfrm>
            <a:custGeom>
              <a:rect b="b" l="l" r="r" t="t"/>
              <a:pathLst>
                <a:path extrusionOk="0" h="17228" w="5065">
                  <a:moveTo>
                    <a:pt x="4902" y="1"/>
                  </a:moveTo>
                  <a:cubicBezTo>
                    <a:pt x="4430" y="1"/>
                    <a:pt x="4490" y="460"/>
                    <a:pt x="4418" y="720"/>
                  </a:cubicBezTo>
                  <a:cubicBezTo>
                    <a:pt x="3331" y="4583"/>
                    <a:pt x="2267" y="8455"/>
                    <a:pt x="1210" y="12328"/>
                  </a:cubicBezTo>
                  <a:cubicBezTo>
                    <a:pt x="790" y="13866"/>
                    <a:pt x="403" y="15415"/>
                    <a:pt x="1" y="16958"/>
                  </a:cubicBezTo>
                  <a:lnTo>
                    <a:pt x="92" y="17228"/>
                  </a:lnTo>
                  <a:cubicBezTo>
                    <a:pt x="154" y="17123"/>
                    <a:pt x="243" y="17025"/>
                    <a:pt x="277" y="16909"/>
                  </a:cubicBezTo>
                  <a:cubicBezTo>
                    <a:pt x="1150" y="13947"/>
                    <a:pt x="2036" y="10989"/>
                    <a:pt x="2885" y="8018"/>
                  </a:cubicBezTo>
                  <a:cubicBezTo>
                    <a:pt x="3586" y="5565"/>
                    <a:pt x="4244" y="3100"/>
                    <a:pt x="4913" y="639"/>
                  </a:cubicBezTo>
                  <a:cubicBezTo>
                    <a:pt x="5065" y="80"/>
                    <a:pt x="5053" y="9"/>
                    <a:pt x="4955" y="3"/>
                  </a:cubicBezTo>
                  <a:cubicBezTo>
                    <a:pt x="4936" y="2"/>
                    <a:pt x="4919" y="1"/>
                    <a:pt x="49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33"/>
            <p:cNvSpPr/>
            <p:nvPr/>
          </p:nvSpPr>
          <p:spPr>
            <a:xfrm>
              <a:off x="1770475" y="3909950"/>
              <a:ext cx="431850" cy="125925"/>
            </a:xfrm>
            <a:custGeom>
              <a:rect b="b" l="l" r="r" t="t"/>
              <a:pathLst>
                <a:path extrusionOk="0" h="5037" w="17274">
                  <a:moveTo>
                    <a:pt x="317" y="0"/>
                  </a:moveTo>
                  <a:cubicBezTo>
                    <a:pt x="218" y="0"/>
                    <a:pt x="104" y="59"/>
                    <a:pt x="0" y="82"/>
                  </a:cubicBezTo>
                  <a:cubicBezTo>
                    <a:pt x="115" y="138"/>
                    <a:pt x="224" y="212"/>
                    <a:pt x="344" y="247"/>
                  </a:cubicBezTo>
                  <a:cubicBezTo>
                    <a:pt x="4084" y="1344"/>
                    <a:pt x="7825" y="2443"/>
                    <a:pt x="11569" y="3529"/>
                  </a:cubicBezTo>
                  <a:cubicBezTo>
                    <a:pt x="13359" y="4048"/>
                    <a:pt x="15155" y="4537"/>
                    <a:pt x="16936" y="5037"/>
                  </a:cubicBezTo>
                  <a:cubicBezTo>
                    <a:pt x="16962" y="4991"/>
                    <a:pt x="16991" y="4976"/>
                    <a:pt x="17022" y="4976"/>
                  </a:cubicBezTo>
                  <a:cubicBezTo>
                    <a:pt x="17070" y="4976"/>
                    <a:pt x="17121" y="5014"/>
                    <a:pt x="17161" y="5014"/>
                  </a:cubicBezTo>
                  <a:cubicBezTo>
                    <a:pt x="17195" y="5014"/>
                    <a:pt x="17221" y="4989"/>
                    <a:pt x="17235" y="4900"/>
                  </a:cubicBezTo>
                  <a:cubicBezTo>
                    <a:pt x="17273" y="4666"/>
                    <a:pt x="17138" y="4594"/>
                    <a:pt x="16952" y="4537"/>
                  </a:cubicBezTo>
                  <a:cubicBezTo>
                    <a:pt x="11472" y="2848"/>
                    <a:pt x="5913" y="1451"/>
                    <a:pt x="366" y="6"/>
                  </a:cubicBezTo>
                  <a:cubicBezTo>
                    <a:pt x="350" y="2"/>
                    <a:pt x="334" y="0"/>
                    <a:pt x="3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33"/>
            <p:cNvSpPr/>
            <p:nvPr/>
          </p:nvSpPr>
          <p:spPr>
            <a:xfrm>
              <a:off x="2519950" y="3910825"/>
              <a:ext cx="431650" cy="124425"/>
            </a:xfrm>
            <a:custGeom>
              <a:rect b="b" l="l" r="r" t="t"/>
              <a:pathLst>
                <a:path extrusionOk="0" h="4977" w="17266">
                  <a:moveTo>
                    <a:pt x="16963" y="1"/>
                  </a:moveTo>
                  <a:cubicBezTo>
                    <a:pt x="16891" y="1"/>
                    <a:pt x="16820" y="6"/>
                    <a:pt x="16753" y="24"/>
                  </a:cubicBezTo>
                  <a:cubicBezTo>
                    <a:pt x="13196" y="954"/>
                    <a:pt x="9635" y="1872"/>
                    <a:pt x="6085" y="2833"/>
                  </a:cubicBezTo>
                  <a:cubicBezTo>
                    <a:pt x="4155" y="3354"/>
                    <a:pt x="2242" y="3945"/>
                    <a:pt x="321" y="4502"/>
                  </a:cubicBezTo>
                  <a:cubicBezTo>
                    <a:pt x="136" y="4556"/>
                    <a:pt x="0" y="4625"/>
                    <a:pt x="33" y="4862"/>
                  </a:cubicBezTo>
                  <a:cubicBezTo>
                    <a:pt x="46" y="4950"/>
                    <a:pt x="71" y="4977"/>
                    <a:pt x="101" y="4977"/>
                  </a:cubicBezTo>
                  <a:cubicBezTo>
                    <a:pt x="149" y="4977"/>
                    <a:pt x="210" y="4909"/>
                    <a:pt x="256" y="4909"/>
                  </a:cubicBezTo>
                  <a:cubicBezTo>
                    <a:pt x="270" y="4909"/>
                    <a:pt x="283" y="4916"/>
                    <a:pt x="294" y="4935"/>
                  </a:cubicBezTo>
                  <a:cubicBezTo>
                    <a:pt x="527" y="4901"/>
                    <a:pt x="765" y="4895"/>
                    <a:pt x="983" y="4830"/>
                  </a:cubicBezTo>
                  <a:cubicBezTo>
                    <a:pt x="6259" y="3307"/>
                    <a:pt x="11573" y="1917"/>
                    <a:pt x="16801" y="234"/>
                  </a:cubicBezTo>
                  <a:cubicBezTo>
                    <a:pt x="16962" y="181"/>
                    <a:pt x="17184" y="234"/>
                    <a:pt x="17266" y="8"/>
                  </a:cubicBezTo>
                  <a:lnTo>
                    <a:pt x="17266" y="8"/>
                  </a:lnTo>
                  <a:cubicBezTo>
                    <a:pt x="17254" y="8"/>
                    <a:pt x="17243" y="8"/>
                    <a:pt x="17232" y="8"/>
                  </a:cubicBezTo>
                  <a:cubicBezTo>
                    <a:pt x="17143" y="8"/>
                    <a:pt x="17052" y="1"/>
                    <a:pt x="169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33"/>
            <p:cNvSpPr/>
            <p:nvPr/>
          </p:nvSpPr>
          <p:spPr>
            <a:xfrm>
              <a:off x="2493600" y="3849850"/>
              <a:ext cx="188250" cy="114475"/>
            </a:xfrm>
            <a:custGeom>
              <a:rect b="b" l="l" r="r" t="t"/>
              <a:pathLst>
                <a:path extrusionOk="0" h="4579" w="7530">
                  <a:moveTo>
                    <a:pt x="7027" y="1"/>
                  </a:moveTo>
                  <a:cubicBezTo>
                    <a:pt x="6973" y="1"/>
                    <a:pt x="6906" y="29"/>
                    <a:pt x="6845" y="66"/>
                  </a:cubicBezTo>
                  <a:cubicBezTo>
                    <a:pt x="4620" y="1376"/>
                    <a:pt x="2395" y="2688"/>
                    <a:pt x="172" y="4005"/>
                  </a:cubicBezTo>
                  <a:cubicBezTo>
                    <a:pt x="103" y="4046"/>
                    <a:pt x="1" y="4167"/>
                    <a:pt x="16" y="4198"/>
                  </a:cubicBezTo>
                  <a:cubicBezTo>
                    <a:pt x="87" y="4337"/>
                    <a:pt x="195" y="4456"/>
                    <a:pt x="287" y="4578"/>
                  </a:cubicBezTo>
                  <a:cubicBezTo>
                    <a:pt x="388" y="4521"/>
                    <a:pt x="472" y="4474"/>
                    <a:pt x="553" y="4428"/>
                  </a:cubicBezTo>
                  <a:cubicBezTo>
                    <a:pt x="2781" y="3148"/>
                    <a:pt x="5011" y="1872"/>
                    <a:pt x="7235" y="586"/>
                  </a:cubicBezTo>
                  <a:cubicBezTo>
                    <a:pt x="7530" y="416"/>
                    <a:pt x="7147" y="329"/>
                    <a:pt x="7147" y="178"/>
                  </a:cubicBezTo>
                  <a:cubicBezTo>
                    <a:pt x="7147" y="46"/>
                    <a:pt x="7097" y="1"/>
                    <a:pt x="70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33"/>
            <p:cNvSpPr/>
            <p:nvPr/>
          </p:nvSpPr>
          <p:spPr>
            <a:xfrm>
              <a:off x="2440300" y="4177050"/>
              <a:ext cx="115900" cy="183525"/>
            </a:xfrm>
            <a:custGeom>
              <a:rect b="b" l="l" r="r" t="t"/>
              <a:pathLst>
                <a:path extrusionOk="0" h="7341" w="4636">
                  <a:moveTo>
                    <a:pt x="485" y="0"/>
                  </a:moveTo>
                  <a:cubicBezTo>
                    <a:pt x="447" y="0"/>
                    <a:pt x="396" y="19"/>
                    <a:pt x="329" y="67"/>
                  </a:cubicBezTo>
                  <a:cubicBezTo>
                    <a:pt x="148" y="195"/>
                    <a:pt x="0" y="251"/>
                    <a:pt x="170" y="542"/>
                  </a:cubicBezTo>
                  <a:cubicBezTo>
                    <a:pt x="1467" y="2760"/>
                    <a:pt x="2736" y="4994"/>
                    <a:pt x="4018" y="7221"/>
                  </a:cubicBezTo>
                  <a:cubicBezTo>
                    <a:pt x="4045" y="7269"/>
                    <a:pt x="4121" y="7340"/>
                    <a:pt x="4145" y="7340"/>
                  </a:cubicBezTo>
                  <a:cubicBezTo>
                    <a:pt x="4147" y="7340"/>
                    <a:pt x="4148" y="7340"/>
                    <a:pt x="4150" y="7339"/>
                  </a:cubicBezTo>
                  <a:cubicBezTo>
                    <a:pt x="4321" y="7244"/>
                    <a:pt x="4484" y="7133"/>
                    <a:pt x="4636" y="7035"/>
                  </a:cubicBezTo>
                  <a:cubicBezTo>
                    <a:pt x="4595" y="6947"/>
                    <a:pt x="4572" y="6883"/>
                    <a:pt x="4538" y="6824"/>
                  </a:cubicBezTo>
                  <a:cubicBezTo>
                    <a:pt x="3248" y="4634"/>
                    <a:pt x="1958" y="2444"/>
                    <a:pt x="661" y="257"/>
                  </a:cubicBezTo>
                  <a:cubicBezTo>
                    <a:pt x="613" y="176"/>
                    <a:pt x="603" y="0"/>
                    <a:pt x="4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33"/>
            <p:cNvSpPr/>
            <p:nvPr/>
          </p:nvSpPr>
          <p:spPr>
            <a:xfrm>
              <a:off x="2044825" y="4126050"/>
              <a:ext cx="186875" cy="113525"/>
            </a:xfrm>
            <a:custGeom>
              <a:rect b="b" l="l" r="r" t="t"/>
              <a:pathLst>
                <a:path extrusionOk="0" h="4541" w="7475">
                  <a:moveTo>
                    <a:pt x="7018" y="1"/>
                  </a:moveTo>
                  <a:cubicBezTo>
                    <a:pt x="6964" y="1"/>
                    <a:pt x="6896" y="23"/>
                    <a:pt x="6804" y="76"/>
                  </a:cubicBezTo>
                  <a:cubicBezTo>
                    <a:pt x="4585" y="1373"/>
                    <a:pt x="2352" y="2642"/>
                    <a:pt x="125" y="3924"/>
                  </a:cubicBezTo>
                  <a:cubicBezTo>
                    <a:pt x="75" y="3954"/>
                    <a:pt x="1" y="4038"/>
                    <a:pt x="11" y="4057"/>
                  </a:cubicBezTo>
                  <a:cubicBezTo>
                    <a:pt x="105" y="4227"/>
                    <a:pt x="215" y="4388"/>
                    <a:pt x="313" y="4541"/>
                  </a:cubicBezTo>
                  <a:cubicBezTo>
                    <a:pt x="403" y="4499"/>
                    <a:pt x="467" y="4475"/>
                    <a:pt x="527" y="4440"/>
                  </a:cubicBezTo>
                  <a:cubicBezTo>
                    <a:pt x="2717" y="3150"/>
                    <a:pt x="4907" y="1860"/>
                    <a:pt x="7094" y="564"/>
                  </a:cubicBezTo>
                  <a:cubicBezTo>
                    <a:pt x="7203" y="499"/>
                    <a:pt x="7475" y="503"/>
                    <a:pt x="7280" y="231"/>
                  </a:cubicBezTo>
                  <a:cubicBezTo>
                    <a:pt x="7191" y="106"/>
                    <a:pt x="7136" y="1"/>
                    <a:pt x="70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33"/>
            <p:cNvSpPr/>
            <p:nvPr/>
          </p:nvSpPr>
          <p:spPr>
            <a:xfrm>
              <a:off x="2165275" y="4177050"/>
              <a:ext cx="115750" cy="183750"/>
            </a:xfrm>
            <a:custGeom>
              <a:rect b="b" l="l" r="r" t="t"/>
              <a:pathLst>
                <a:path extrusionOk="0" h="7350" w="4630">
                  <a:moveTo>
                    <a:pt x="4202" y="0"/>
                  </a:moveTo>
                  <a:cubicBezTo>
                    <a:pt x="4122" y="0"/>
                    <a:pt x="4092" y="95"/>
                    <a:pt x="4047" y="170"/>
                  </a:cubicBezTo>
                  <a:cubicBezTo>
                    <a:pt x="2736" y="2397"/>
                    <a:pt x="1423" y="4620"/>
                    <a:pt x="111" y="6845"/>
                  </a:cubicBezTo>
                  <a:cubicBezTo>
                    <a:pt x="26" y="6988"/>
                    <a:pt x="0" y="7147"/>
                    <a:pt x="226" y="7147"/>
                  </a:cubicBezTo>
                  <a:cubicBezTo>
                    <a:pt x="226" y="7147"/>
                    <a:pt x="227" y="7147"/>
                    <a:pt x="228" y="7147"/>
                  </a:cubicBezTo>
                  <a:cubicBezTo>
                    <a:pt x="228" y="7147"/>
                    <a:pt x="228" y="7147"/>
                    <a:pt x="228" y="7147"/>
                  </a:cubicBezTo>
                  <a:cubicBezTo>
                    <a:pt x="334" y="7147"/>
                    <a:pt x="406" y="7349"/>
                    <a:pt x="509" y="7349"/>
                  </a:cubicBezTo>
                  <a:cubicBezTo>
                    <a:pt x="554" y="7349"/>
                    <a:pt x="604" y="7311"/>
                    <a:pt x="667" y="7202"/>
                  </a:cubicBezTo>
                  <a:cubicBezTo>
                    <a:pt x="1676" y="5442"/>
                    <a:pt x="2698" y="3687"/>
                    <a:pt x="3711" y="1930"/>
                  </a:cubicBezTo>
                  <a:cubicBezTo>
                    <a:pt x="4020" y="1392"/>
                    <a:pt x="4317" y="846"/>
                    <a:pt x="4629" y="286"/>
                  </a:cubicBezTo>
                  <a:cubicBezTo>
                    <a:pt x="4515" y="200"/>
                    <a:pt x="4407" y="98"/>
                    <a:pt x="4283" y="26"/>
                  </a:cubicBezTo>
                  <a:cubicBezTo>
                    <a:pt x="4251" y="8"/>
                    <a:pt x="4225" y="0"/>
                    <a:pt x="42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33"/>
            <p:cNvSpPr/>
            <p:nvPr/>
          </p:nvSpPr>
          <p:spPr>
            <a:xfrm>
              <a:off x="2039950" y="3849875"/>
              <a:ext cx="190000" cy="113300"/>
            </a:xfrm>
            <a:custGeom>
              <a:rect b="b" l="l" r="r" t="t"/>
              <a:pathLst>
                <a:path extrusionOk="0" h="4532" w="7600">
                  <a:moveTo>
                    <a:pt x="525" y="1"/>
                  </a:moveTo>
                  <a:cubicBezTo>
                    <a:pt x="445" y="1"/>
                    <a:pt x="388" y="52"/>
                    <a:pt x="394" y="183"/>
                  </a:cubicBezTo>
                  <a:cubicBezTo>
                    <a:pt x="403" y="336"/>
                    <a:pt x="1" y="411"/>
                    <a:pt x="316" y="592"/>
                  </a:cubicBezTo>
                  <a:cubicBezTo>
                    <a:pt x="2554" y="1883"/>
                    <a:pt x="4801" y="3159"/>
                    <a:pt x="7030" y="4463"/>
                  </a:cubicBezTo>
                  <a:cubicBezTo>
                    <a:pt x="7114" y="4512"/>
                    <a:pt x="7178" y="4532"/>
                    <a:pt x="7228" y="4532"/>
                  </a:cubicBezTo>
                  <a:cubicBezTo>
                    <a:pt x="7417" y="4532"/>
                    <a:pt x="7417" y="4251"/>
                    <a:pt x="7600" y="4190"/>
                  </a:cubicBezTo>
                  <a:cubicBezTo>
                    <a:pt x="7502" y="4110"/>
                    <a:pt x="7440" y="4045"/>
                    <a:pt x="7366" y="3999"/>
                  </a:cubicBezTo>
                  <a:cubicBezTo>
                    <a:pt x="5143" y="2683"/>
                    <a:pt x="2920" y="1370"/>
                    <a:pt x="695" y="56"/>
                  </a:cubicBezTo>
                  <a:cubicBezTo>
                    <a:pt x="636" y="22"/>
                    <a:pt x="575" y="1"/>
                    <a:pt x="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33"/>
            <p:cNvSpPr/>
            <p:nvPr/>
          </p:nvSpPr>
          <p:spPr>
            <a:xfrm>
              <a:off x="2439300" y="3728325"/>
              <a:ext cx="116875" cy="183700"/>
            </a:xfrm>
            <a:custGeom>
              <a:rect b="b" l="l" r="r" t="t"/>
              <a:pathLst>
                <a:path extrusionOk="0" h="7348" w="4675">
                  <a:moveTo>
                    <a:pt x="4183" y="1"/>
                  </a:moveTo>
                  <a:cubicBezTo>
                    <a:pt x="4166" y="1"/>
                    <a:pt x="4104" y="58"/>
                    <a:pt x="4082" y="96"/>
                  </a:cubicBezTo>
                  <a:cubicBezTo>
                    <a:pt x="2785" y="2346"/>
                    <a:pt x="1497" y="4601"/>
                    <a:pt x="184" y="6841"/>
                  </a:cubicBezTo>
                  <a:cubicBezTo>
                    <a:pt x="0" y="7154"/>
                    <a:pt x="247" y="7166"/>
                    <a:pt x="375" y="7275"/>
                  </a:cubicBezTo>
                  <a:cubicBezTo>
                    <a:pt x="435" y="7327"/>
                    <a:pt x="480" y="7347"/>
                    <a:pt x="515" y="7347"/>
                  </a:cubicBezTo>
                  <a:cubicBezTo>
                    <a:pt x="608" y="7347"/>
                    <a:pt x="631" y="7202"/>
                    <a:pt x="680" y="7117"/>
                  </a:cubicBezTo>
                  <a:cubicBezTo>
                    <a:pt x="1700" y="5395"/>
                    <a:pt x="2722" y="3674"/>
                    <a:pt x="3737" y="1949"/>
                  </a:cubicBezTo>
                  <a:cubicBezTo>
                    <a:pt x="4053" y="1413"/>
                    <a:pt x="4354" y="869"/>
                    <a:pt x="4675" y="307"/>
                  </a:cubicBezTo>
                  <a:cubicBezTo>
                    <a:pt x="4522" y="209"/>
                    <a:pt x="4357" y="100"/>
                    <a:pt x="4185" y="2"/>
                  </a:cubicBezTo>
                  <a:cubicBezTo>
                    <a:pt x="4185" y="1"/>
                    <a:pt x="4184" y="1"/>
                    <a:pt x="41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33"/>
            <p:cNvSpPr/>
            <p:nvPr/>
          </p:nvSpPr>
          <p:spPr>
            <a:xfrm>
              <a:off x="2165425" y="3728350"/>
              <a:ext cx="115350" cy="183125"/>
            </a:xfrm>
            <a:custGeom>
              <a:rect b="b" l="l" r="r" t="t"/>
              <a:pathLst>
                <a:path extrusionOk="0" h="7325" w="4614">
                  <a:moveTo>
                    <a:pt x="498" y="0"/>
                  </a:moveTo>
                  <a:cubicBezTo>
                    <a:pt x="400" y="0"/>
                    <a:pt x="319" y="199"/>
                    <a:pt x="210" y="202"/>
                  </a:cubicBezTo>
                  <a:cubicBezTo>
                    <a:pt x="0" y="204"/>
                    <a:pt x="14" y="338"/>
                    <a:pt x="93" y="475"/>
                  </a:cubicBezTo>
                  <a:cubicBezTo>
                    <a:pt x="1409" y="2712"/>
                    <a:pt x="2725" y="4950"/>
                    <a:pt x="4047" y="7183"/>
                  </a:cubicBezTo>
                  <a:cubicBezTo>
                    <a:pt x="4083" y="7244"/>
                    <a:pt x="4191" y="7325"/>
                    <a:pt x="4237" y="7325"/>
                  </a:cubicBezTo>
                  <a:cubicBezTo>
                    <a:pt x="4242" y="7325"/>
                    <a:pt x="4246" y="7324"/>
                    <a:pt x="4249" y="7323"/>
                  </a:cubicBezTo>
                  <a:cubicBezTo>
                    <a:pt x="4385" y="7255"/>
                    <a:pt x="4500" y="7146"/>
                    <a:pt x="4613" y="7059"/>
                  </a:cubicBezTo>
                  <a:cubicBezTo>
                    <a:pt x="4569" y="6970"/>
                    <a:pt x="4542" y="6907"/>
                    <a:pt x="4510" y="6850"/>
                  </a:cubicBezTo>
                  <a:cubicBezTo>
                    <a:pt x="3214" y="4599"/>
                    <a:pt x="1924" y="2346"/>
                    <a:pt x="616" y="102"/>
                  </a:cubicBezTo>
                  <a:cubicBezTo>
                    <a:pt x="573" y="27"/>
                    <a:pt x="534" y="0"/>
                    <a:pt x="4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33"/>
            <p:cNvSpPr/>
            <p:nvPr/>
          </p:nvSpPr>
          <p:spPr>
            <a:xfrm>
              <a:off x="2492425" y="4124675"/>
              <a:ext cx="187500" cy="114325"/>
            </a:xfrm>
            <a:custGeom>
              <a:rect b="b" l="l" r="r" t="t"/>
              <a:pathLst>
                <a:path extrusionOk="0" h="4573" w="7500">
                  <a:moveTo>
                    <a:pt x="345" y="1"/>
                  </a:moveTo>
                  <a:cubicBezTo>
                    <a:pt x="253" y="116"/>
                    <a:pt x="143" y="222"/>
                    <a:pt x="77" y="349"/>
                  </a:cubicBezTo>
                  <a:cubicBezTo>
                    <a:pt x="0" y="491"/>
                    <a:pt x="133" y="523"/>
                    <a:pt x="229" y="580"/>
                  </a:cubicBezTo>
                  <a:cubicBezTo>
                    <a:pt x="2454" y="1891"/>
                    <a:pt x="4676" y="3207"/>
                    <a:pt x="6903" y="4518"/>
                  </a:cubicBezTo>
                  <a:cubicBezTo>
                    <a:pt x="6969" y="4556"/>
                    <a:pt x="7020" y="4572"/>
                    <a:pt x="7060" y="4572"/>
                  </a:cubicBezTo>
                  <a:cubicBezTo>
                    <a:pt x="7223" y="4572"/>
                    <a:pt x="7203" y="4302"/>
                    <a:pt x="7310" y="4215"/>
                  </a:cubicBezTo>
                  <a:cubicBezTo>
                    <a:pt x="7499" y="4060"/>
                    <a:pt x="7355" y="4020"/>
                    <a:pt x="7244" y="3956"/>
                  </a:cubicBezTo>
                  <a:cubicBezTo>
                    <a:pt x="5686" y="3055"/>
                    <a:pt x="4132" y="2148"/>
                    <a:pt x="2572" y="1250"/>
                  </a:cubicBezTo>
                  <a:cubicBezTo>
                    <a:pt x="1846" y="833"/>
                    <a:pt x="1113" y="430"/>
                    <a:pt x="3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33"/>
            <p:cNvSpPr/>
            <p:nvPr/>
          </p:nvSpPr>
          <p:spPr>
            <a:xfrm>
              <a:off x="2793875" y="3713025"/>
              <a:ext cx="123975" cy="74750"/>
            </a:xfrm>
            <a:custGeom>
              <a:rect b="b" l="l" r="r" t="t"/>
              <a:pathLst>
                <a:path extrusionOk="0" h="2990" w="4959">
                  <a:moveTo>
                    <a:pt x="4958" y="7"/>
                  </a:moveTo>
                  <a:lnTo>
                    <a:pt x="4958" y="7"/>
                  </a:lnTo>
                  <a:cubicBezTo>
                    <a:pt x="4872" y="16"/>
                    <a:pt x="4771" y="1"/>
                    <a:pt x="4699" y="39"/>
                  </a:cubicBezTo>
                  <a:cubicBezTo>
                    <a:pt x="3234" y="825"/>
                    <a:pt x="1772" y="1614"/>
                    <a:pt x="318" y="2417"/>
                  </a:cubicBezTo>
                  <a:cubicBezTo>
                    <a:pt x="267" y="2445"/>
                    <a:pt x="0" y="2442"/>
                    <a:pt x="159" y="2646"/>
                  </a:cubicBezTo>
                  <a:cubicBezTo>
                    <a:pt x="254" y="2770"/>
                    <a:pt x="367" y="2881"/>
                    <a:pt x="465" y="2989"/>
                  </a:cubicBezTo>
                  <a:cubicBezTo>
                    <a:pt x="529" y="2949"/>
                    <a:pt x="552" y="2934"/>
                    <a:pt x="576" y="2919"/>
                  </a:cubicBezTo>
                  <a:cubicBezTo>
                    <a:pt x="2013" y="2033"/>
                    <a:pt x="3452" y="1150"/>
                    <a:pt x="4884" y="256"/>
                  </a:cubicBezTo>
                  <a:cubicBezTo>
                    <a:pt x="4940" y="223"/>
                    <a:pt x="4934" y="91"/>
                    <a:pt x="4958"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33"/>
            <p:cNvSpPr/>
            <p:nvPr/>
          </p:nvSpPr>
          <p:spPr>
            <a:xfrm>
              <a:off x="1804075" y="3711800"/>
              <a:ext cx="123750" cy="74575"/>
            </a:xfrm>
            <a:custGeom>
              <a:rect b="b" l="l" r="r" t="t"/>
              <a:pathLst>
                <a:path extrusionOk="0" h="2983" w="4950">
                  <a:moveTo>
                    <a:pt x="149" y="0"/>
                  </a:moveTo>
                  <a:cubicBezTo>
                    <a:pt x="97" y="34"/>
                    <a:pt x="0" y="88"/>
                    <a:pt x="6" y="95"/>
                  </a:cubicBezTo>
                  <a:cubicBezTo>
                    <a:pt x="47" y="186"/>
                    <a:pt x="84" y="301"/>
                    <a:pt x="160" y="350"/>
                  </a:cubicBezTo>
                  <a:cubicBezTo>
                    <a:pt x="1509" y="1198"/>
                    <a:pt x="2871" y="2029"/>
                    <a:pt x="4214" y="2889"/>
                  </a:cubicBezTo>
                  <a:cubicBezTo>
                    <a:pt x="4317" y="2954"/>
                    <a:pt x="4401" y="2982"/>
                    <a:pt x="4473" y="2982"/>
                  </a:cubicBezTo>
                  <a:cubicBezTo>
                    <a:pt x="4617" y="2982"/>
                    <a:pt x="4710" y="2871"/>
                    <a:pt x="4791" y="2725"/>
                  </a:cubicBezTo>
                  <a:cubicBezTo>
                    <a:pt x="4950" y="2438"/>
                    <a:pt x="4628" y="2453"/>
                    <a:pt x="4508" y="2380"/>
                  </a:cubicBezTo>
                  <a:cubicBezTo>
                    <a:pt x="3896" y="2007"/>
                    <a:pt x="3278" y="1642"/>
                    <a:pt x="2648" y="1301"/>
                  </a:cubicBezTo>
                  <a:cubicBezTo>
                    <a:pt x="1828" y="858"/>
                    <a:pt x="994" y="439"/>
                    <a:pt x="1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33"/>
            <p:cNvSpPr/>
            <p:nvPr/>
          </p:nvSpPr>
          <p:spPr>
            <a:xfrm>
              <a:off x="2616050" y="3487525"/>
              <a:ext cx="77825" cy="121150"/>
            </a:xfrm>
            <a:custGeom>
              <a:rect b="b" l="l" r="r" t="t"/>
              <a:pathLst>
                <a:path extrusionOk="0" h="4846" w="3113">
                  <a:moveTo>
                    <a:pt x="3008" y="0"/>
                  </a:moveTo>
                  <a:cubicBezTo>
                    <a:pt x="3008" y="0"/>
                    <a:pt x="3008" y="0"/>
                    <a:pt x="3007" y="0"/>
                  </a:cubicBezTo>
                  <a:cubicBezTo>
                    <a:pt x="2919" y="43"/>
                    <a:pt x="2805" y="83"/>
                    <a:pt x="2757" y="160"/>
                  </a:cubicBezTo>
                  <a:cubicBezTo>
                    <a:pt x="1902" y="1523"/>
                    <a:pt x="1065" y="2897"/>
                    <a:pt x="199" y="4253"/>
                  </a:cubicBezTo>
                  <a:cubicBezTo>
                    <a:pt x="1" y="4564"/>
                    <a:pt x="216" y="4667"/>
                    <a:pt x="388" y="4791"/>
                  </a:cubicBezTo>
                  <a:cubicBezTo>
                    <a:pt x="441" y="4830"/>
                    <a:pt x="484" y="4846"/>
                    <a:pt x="519" y="4846"/>
                  </a:cubicBezTo>
                  <a:cubicBezTo>
                    <a:pt x="647" y="4846"/>
                    <a:pt x="666" y="4636"/>
                    <a:pt x="704" y="4575"/>
                  </a:cubicBezTo>
                  <a:cubicBezTo>
                    <a:pt x="1097" y="3929"/>
                    <a:pt x="1466" y="3269"/>
                    <a:pt x="1825" y="2601"/>
                  </a:cubicBezTo>
                  <a:cubicBezTo>
                    <a:pt x="2261" y="1793"/>
                    <a:pt x="2679" y="976"/>
                    <a:pt x="3113" y="144"/>
                  </a:cubicBezTo>
                  <a:cubicBezTo>
                    <a:pt x="3075" y="91"/>
                    <a:pt x="3020" y="0"/>
                    <a:pt x="3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33"/>
            <p:cNvSpPr/>
            <p:nvPr/>
          </p:nvSpPr>
          <p:spPr>
            <a:xfrm>
              <a:off x="2029800" y="3487850"/>
              <a:ext cx="74550" cy="121125"/>
            </a:xfrm>
            <a:custGeom>
              <a:rect b="b" l="l" r="r" t="t"/>
              <a:pathLst>
                <a:path extrusionOk="0" h="4845" w="2982">
                  <a:moveTo>
                    <a:pt x="0" y="1"/>
                  </a:moveTo>
                  <a:cubicBezTo>
                    <a:pt x="11" y="87"/>
                    <a:pt x="0" y="187"/>
                    <a:pt x="38" y="259"/>
                  </a:cubicBezTo>
                  <a:cubicBezTo>
                    <a:pt x="824" y="1723"/>
                    <a:pt x="1613" y="3186"/>
                    <a:pt x="2416" y="4641"/>
                  </a:cubicBezTo>
                  <a:cubicBezTo>
                    <a:pt x="2437" y="4681"/>
                    <a:pt x="2442" y="4845"/>
                    <a:pt x="2535" y="4845"/>
                  </a:cubicBezTo>
                  <a:cubicBezTo>
                    <a:pt x="2563" y="4845"/>
                    <a:pt x="2599" y="4830"/>
                    <a:pt x="2646" y="4793"/>
                  </a:cubicBezTo>
                  <a:cubicBezTo>
                    <a:pt x="2767" y="4697"/>
                    <a:pt x="2876" y="4585"/>
                    <a:pt x="2981" y="4488"/>
                  </a:cubicBezTo>
                  <a:cubicBezTo>
                    <a:pt x="2940" y="4421"/>
                    <a:pt x="2926" y="4396"/>
                    <a:pt x="2914" y="4375"/>
                  </a:cubicBezTo>
                  <a:cubicBezTo>
                    <a:pt x="2028" y="2938"/>
                    <a:pt x="1143" y="1500"/>
                    <a:pt x="249" y="68"/>
                  </a:cubicBezTo>
                  <a:cubicBezTo>
                    <a:pt x="216" y="13"/>
                    <a:pt x="84" y="2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33"/>
            <p:cNvSpPr/>
            <p:nvPr/>
          </p:nvSpPr>
          <p:spPr>
            <a:xfrm>
              <a:off x="1804075" y="4302000"/>
              <a:ext cx="124425" cy="75125"/>
            </a:xfrm>
            <a:custGeom>
              <a:rect b="b" l="l" r="r" t="t"/>
              <a:pathLst>
                <a:path extrusionOk="0" h="3005" w="4977">
                  <a:moveTo>
                    <a:pt x="4509" y="1"/>
                  </a:moveTo>
                  <a:cubicBezTo>
                    <a:pt x="4471" y="1"/>
                    <a:pt x="4428" y="14"/>
                    <a:pt x="4375" y="46"/>
                  </a:cubicBezTo>
                  <a:cubicBezTo>
                    <a:pt x="2944" y="918"/>
                    <a:pt x="1521" y="1798"/>
                    <a:pt x="98" y="2683"/>
                  </a:cubicBezTo>
                  <a:cubicBezTo>
                    <a:pt x="43" y="2717"/>
                    <a:pt x="12" y="2819"/>
                    <a:pt x="5" y="2894"/>
                  </a:cubicBezTo>
                  <a:cubicBezTo>
                    <a:pt x="0" y="2926"/>
                    <a:pt x="84" y="2968"/>
                    <a:pt x="125" y="3004"/>
                  </a:cubicBezTo>
                  <a:cubicBezTo>
                    <a:pt x="186" y="2974"/>
                    <a:pt x="222" y="2956"/>
                    <a:pt x="256" y="2935"/>
                  </a:cubicBezTo>
                  <a:cubicBezTo>
                    <a:pt x="1730" y="2135"/>
                    <a:pt x="3202" y="1337"/>
                    <a:pt x="4669" y="528"/>
                  </a:cubicBezTo>
                  <a:cubicBezTo>
                    <a:pt x="4733" y="494"/>
                    <a:pt x="4977" y="470"/>
                    <a:pt x="4799" y="294"/>
                  </a:cubicBezTo>
                  <a:cubicBezTo>
                    <a:pt x="4707" y="203"/>
                    <a:pt x="4655" y="1"/>
                    <a:pt x="45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33"/>
            <p:cNvSpPr/>
            <p:nvPr/>
          </p:nvSpPr>
          <p:spPr>
            <a:xfrm>
              <a:off x="2793950" y="4302050"/>
              <a:ext cx="124400" cy="74825"/>
            </a:xfrm>
            <a:custGeom>
              <a:rect b="b" l="l" r="r" t="t"/>
              <a:pathLst>
                <a:path extrusionOk="0" h="2993" w="4976">
                  <a:moveTo>
                    <a:pt x="449" y="0"/>
                  </a:moveTo>
                  <a:cubicBezTo>
                    <a:pt x="302" y="0"/>
                    <a:pt x="256" y="213"/>
                    <a:pt x="161" y="304"/>
                  </a:cubicBezTo>
                  <a:cubicBezTo>
                    <a:pt x="0" y="457"/>
                    <a:pt x="210" y="475"/>
                    <a:pt x="273" y="510"/>
                  </a:cubicBezTo>
                  <a:cubicBezTo>
                    <a:pt x="1753" y="1324"/>
                    <a:pt x="3235" y="2133"/>
                    <a:pt x="4718" y="2942"/>
                  </a:cubicBezTo>
                  <a:cubicBezTo>
                    <a:pt x="4769" y="2969"/>
                    <a:pt x="4820" y="2993"/>
                    <a:pt x="4864" y="2993"/>
                  </a:cubicBezTo>
                  <a:cubicBezTo>
                    <a:pt x="4923" y="2993"/>
                    <a:pt x="4967" y="2950"/>
                    <a:pt x="4976" y="2812"/>
                  </a:cubicBezTo>
                  <a:cubicBezTo>
                    <a:pt x="4953" y="2782"/>
                    <a:pt x="4931" y="2725"/>
                    <a:pt x="4890" y="2702"/>
                  </a:cubicBezTo>
                  <a:cubicBezTo>
                    <a:pt x="3454" y="1812"/>
                    <a:pt x="2020" y="922"/>
                    <a:pt x="578" y="44"/>
                  </a:cubicBezTo>
                  <a:cubicBezTo>
                    <a:pt x="527" y="13"/>
                    <a:pt x="485" y="0"/>
                    <a:pt x="4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33"/>
            <p:cNvSpPr/>
            <p:nvPr/>
          </p:nvSpPr>
          <p:spPr>
            <a:xfrm>
              <a:off x="2026550" y="4480250"/>
              <a:ext cx="78050" cy="121550"/>
            </a:xfrm>
            <a:custGeom>
              <a:rect b="b" l="l" r="r" t="t"/>
              <a:pathLst>
                <a:path extrusionOk="0" h="4862" w="3122">
                  <a:moveTo>
                    <a:pt x="2659" y="1"/>
                  </a:moveTo>
                  <a:cubicBezTo>
                    <a:pt x="2541" y="1"/>
                    <a:pt x="2528" y="189"/>
                    <a:pt x="2499" y="240"/>
                  </a:cubicBezTo>
                  <a:cubicBezTo>
                    <a:pt x="1712" y="1658"/>
                    <a:pt x="946" y="3088"/>
                    <a:pt x="182" y="4518"/>
                  </a:cubicBezTo>
                  <a:cubicBezTo>
                    <a:pt x="129" y="4618"/>
                    <a:pt x="0" y="4753"/>
                    <a:pt x="151" y="4840"/>
                  </a:cubicBezTo>
                  <a:cubicBezTo>
                    <a:pt x="176" y="4855"/>
                    <a:pt x="200" y="4862"/>
                    <a:pt x="223" y="4862"/>
                  </a:cubicBezTo>
                  <a:cubicBezTo>
                    <a:pt x="305" y="4862"/>
                    <a:pt x="375" y="4781"/>
                    <a:pt x="436" y="4683"/>
                  </a:cubicBezTo>
                  <a:cubicBezTo>
                    <a:pt x="930" y="3892"/>
                    <a:pt x="1450" y="3114"/>
                    <a:pt x="1943" y="2322"/>
                  </a:cubicBezTo>
                  <a:cubicBezTo>
                    <a:pt x="2344" y="1680"/>
                    <a:pt x="2720" y="1024"/>
                    <a:pt x="3121" y="349"/>
                  </a:cubicBezTo>
                  <a:cubicBezTo>
                    <a:pt x="3000" y="243"/>
                    <a:pt x="2891" y="112"/>
                    <a:pt x="2752" y="31"/>
                  </a:cubicBezTo>
                  <a:cubicBezTo>
                    <a:pt x="2715" y="10"/>
                    <a:pt x="2684" y="1"/>
                    <a:pt x="26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33"/>
            <p:cNvSpPr/>
            <p:nvPr/>
          </p:nvSpPr>
          <p:spPr>
            <a:xfrm>
              <a:off x="2616025" y="4480275"/>
              <a:ext cx="80525" cy="121950"/>
            </a:xfrm>
            <a:custGeom>
              <a:rect b="b" l="l" r="r" t="t"/>
              <a:pathLst>
                <a:path extrusionOk="0" h="4878" w="3221">
                  <a:moveTo>
                    <a:pt x="521" y="0"/>
                  </a:moveTo>
                  <a:cubicBezTo>
                    <a:pt x="487" y="0"/>
                    <a:pt x="445" y="15"/>
                    <a:pt x="393" y="51"/>
                  </a:cubicBezTo>
                  <a:cubicBezTo>
                    <a:pt x="221" y="173"/>
                    <a:pt x="1" y="273"/>
                    <a:pt x="197" y="589"/>
                  </a:cubicBezTo>
                  <a:cubicBezTo>
                    <a:pt x="985" y="1848"/>
                    <a:pt x="1743" y="3128"/>
                    <a:pt x="2520" y="4393"/>
                  </a:cubicBezTo>
                  <a:cubicBezTo>
                    <a:pt x="2629" y="4571"/>
                    <a:pt x="2789" y="4720"/>
                    <a:pt x="2923" y="4877"/>
                  </a:cubicBezTo>
                  <a:cubicBezTo>
                    <a:pt x="3221" y="4774"/>
                    <a:pt x="3056" y="4619"/>
                    <a:pt x="3002" y="4516"/>
                  </a:cubicBezTo>
                  <a:cubicBezTo>
                    <a:pt x="2245" y="3096"/>
                    <a:pt x="1486" y="1678"/>
                    <a:pt x="706" y="272"/>
                  </a:cubicBezTo>
                  <a:cubicBezTo>
                    <a:pt x="673" y="212"/>
                    <a:pt x="651" y="0"/>
                    <a:pt x="5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33"/>
            <p:cNvSpPr/>
            <p:nvPr/>
          </p:nvSpPr>
          <p:spPr>
            <a:xfrm>
              <a:off x="2695650" y="4244500"/>
              <a:ext cx="74575" cy="48100"/>
            </a:xfrm>
            <a:custGeom>
              <a:rect b="b" l="l" r="r" t="t"/>
              <a:pathLst>
                <a:path extrusionOk="0" h="1924" w="2983">
                  <a:moveTo>
                    <a:pt x="473" y="0"/>
                  </a:moveTo>
                  <a:cubicBezTo>
                    <a:pt x="394" y="0"/>
                    <a:pt x="352" y="66"/>
                    <a:pt x="333" y="152"/>
                  </a:cubicBezTo>
                  <a:cubicBezTo>
                    <a:pt x="307" y="279"/>
                    <a:pt x="1" y="374"/>
                    <a:pt x="236" y="519"/>
                  </a:cubicBezTo>
                  <a:cubicBezTo>
                    <a:pt x="1007" y="995"/>
                    <a:pt x="1795" y="1445"/>
                    <a:pt x="2610" y="1924"/>
                  </a:cubicBezTo>
                  <a:cubicBezTo>
                    <a:pt x="2689" y="1801"/>
                    <a:pt x="2771" y="1654"/>
                    <a:pt x="2871" y="1523"/>
                  </a:cubicBezTo>
                  <a:cubicBezTo>
                    <a:pt x="2983" y="1379"/>
                    <a:pt x="2820" y="1340"/>
                    <a:pt x="2774" y="1313"/>
                  </a:cubicBezTo>
                  <a:cubicBezTo>
                    <a:pt x="2055" y="885"/>
                    <a:pt x="1324" y="474"/>
                    <a:pt x="606" y="46"/>
                  </a:cubicBezTo>
                  <a:cubicBezTo>
                    <a:pt x="553" y="14"/>
                    <a:pt x="509" y="0"/>
                    <a:pt x="4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33"/>
            <p:cNvSpPr/>
            <p:nvPr/>
          </p:nvSpPr>
          <p:spPr>
            <a:xfrm>
              <a:off x="2113000" y="4383225"/>
              <a:ext cx="49175" cy="67425"/>
            </a:xfrm>
            <a:custGeom>
              <a:rect b="b" l="l" r="r" t="t"/>
              <a:pathLst>
                <a:path extrusionOk="0" h="2697" w="1967">
                  <a:moveTo>
                    <a:pt x="1490" y="1"/>
                  </a:moveTo>
                  <a:cubicBezTo>
                    <a:pt x="1375" y="1"/>
                    <a:pt x="1322" y="140"/>
                    <a:pt x="1272" y="225"/>
                  </a:cubicBezTo>
                  <a:cubicBezTo>
                    <a:pt x="903" y="856"/>
                    <a:pt x="565" y="1505"/>
                    <a:pt x="178" y="2123"/>
                  </a:cubicBezTo>
                  <a:cubicBezTo>
                    <a:pt x="0" y="2406"/>
                    <a:pt x="17" y="2519"/>
                    <a:pt x="336" y="2651"/>
                  </a:cubicBezTo>
                  <a:cubicBezTo>
                    <a:pt x="412" y="2683"/>
                    <a:pt x="471" y="2696"/>
                    <a:pt x="519" y="2696"/>
                  </a:cubicBezTo>
                  <a:cubicBezTo>
                    <a:pt x="740" y="2696"/>
                    <a:pt x="691" y="2400"/>
                    <a:pt x="768" y="2283"/>
                  </a:cubicBezTo>
                  <a:cubicBezTo>
                    <a:pt x="1183" y="1651"/>
                    <a:pt x="1560" y="995"/>
                    <a:pt x="1967" y="321"/>
                  </a:cubicBezTo>
                  <a:cubicBezTo>
                    <a:pt x="1827" y="212"/>
                    <a:pt x="1714" y="89"/>
                    <a:pt x="1576" y="23"/>
                  </a:cubicBezTo>
                  <a:cubicBezTo>
                    <a:pt x="1544" y="8"/>
                    <a:pt x="1516" y="1"/>
                    <a:pt x="14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33"/>
            <p:cNvSpPr/>
            <p:nvPr/>
          </p:nvSpPr>
          <p:spPr>
            <a:xfrm>
              <a:off x="2557025" y="4377225"/>
              <a:ext cx="54100" cy="74225"/>
            </a:xfrm>
            <a:custGeom>
              <a:rect b="b" l="l" r="r" t="t"/>
              <a:pathLst>
                <a:path extrusionOk="0" h="2969" w="2164">
                  <a:moveTo>
                    <a:pt x="512" y="1"/>
                  </a:moveTo>
                  <a:lnTo>
                    <a:pt x="512" y="1"/>
                  </a:lnTo>
                  <a:cubicBezTo>
                    <a:pt x="539" y="452"/>
                    <a:pt x="1" y="302"/>
                    <a:pt x="233" y="702"/>
                  </a:cubicBezTo>
                  <a:cubicBezTo>
                    <a:pt x="645" y="1415"/>
                    <a:pt x="1043" y="2134"/>
                    <a:pt x="1466" y="2842"/>
                  </a:cubicBezTo>
                  <a:cubicBezTo>
                    <a:pt x="1521" y="2935"/>
                    <a:pt x="1573" y="2968"/>
                    <a:pt x="1622" y="2968"/>
                  </a:cubicBezTo>
                  <a:cubicBezTo>
                    <a:pt x="1735" y="2968"/>
                    <a:pt x="1836" y="2792"/>
                    <a:pt x="1947" y="2770"/>
                  </a:cubicBezTo>
                  <a:cubicBezTo>
                    <a:pt x="2164" y="2728"/>
                    <a:pt x="2063" y="2643"/>
                    <a:pt x="1988" y="2520"/>
                  </a:cubicBezTo>
                  <a:cubicBezTo>
                    <a:pt x="1705" y="2059"/>
                    <a:pt x="1444" y="1585"/>
                    <a:pt x="1172" y="1116"/>
                  </a:cubicBezTo>
                  <a:cubicBezTo>
                    <a:pt x="992" y="807"/>
                    <a:pt x="807" y="500"/>
                    <a:pt x="5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33"/>
            <p:cNvSpPr/>
            <p:nvPr/>
          </p:nvSpPr>
          <p:spPr>
            <a:xfrm>
              <a:off x="1951825" y="3796350"/>
              <a:ext cx="74700" cy="48075"/>
            </a:xfrm>
            <a:custGeom>
              <a:rect b="b" l="l" r="r" t="t"/>
              <a:pathLst>
                <a:path extrusionOk="0" h="1923" w="2988">
                  <a:moveTo>
                    <a:pt x="379" y="0"/>
                  </a:moveTo>
                  <a:cubicBezTo>
                    <a:pt x="299" y="122"/>
                    <a:pt x="219" y="270"/>
                    <a:pt x="117" y="399"/>
                  </a:cubicBezTo>
                  <a:cubicBezTo>
                    <a:pt x="1" y="544"/>
                    <a:pt x="168" y="583"/>
                    <a:pt x="212" y="610"/>
                  </a:cubicBezTo>
                  <a:cubicBezTo>
                    <a:pt x="932" y="1037"/>
                    <a:pt x="1661" y="1447"/>
                    <a:pt x="2379" y="1877"/>
                  </a:cubicBezTo>
                  <a:cubicBezTo>
                    <a:pt x="2433" y="1909"/>
                    <a:pt x="2478" y="1923"/>
                    <a:pt x="2514" y="1923"/>
                  </a:cubicBezTo>
                  <a:cubicBezTo>
                    <a:pt x="2593" y="1923"/>
                    <a:pt x="2636" y="1859"/>
                    <a:pt x="2653" y="1774"/>
                  </a:cubicBezTo>
                  <a:cubicBezTo>
                    <a:pt x="2681" y="1645"/>
                    <a:pt x="2987" y="1550"/>
                    <a:pt x="2754" y="1406"/>
                  </a:cubicBezTo>
                  <a:cubicBezTo>
                    <a:pt x="1983" y="929"/>
                    <a:pt x="1195" y="480"/>
                    <a:pt x="3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33"/>
            <p:cNvSpPr/>
            <p:nvPr/>
          </p:nvSpPr>
          <p:spPr>
            <a:xfrm>
              <a:off x="2697825" y="3797325"/>
              <a:ext cx="74925" cy="46550"/>
            </a:xfrm>
            <a:custGeom>
              <a:rect b="b" l="l" r="r" t="t"/>
              <a:pathLst>
                <a:path extrusionOk="0" h="1862" w="2997">
                  <a:moveTo>
                    <a:pt x="2506" y="1"/>
                  </a:moveTo>
                  <a:cubicBezTo>
                    <a:pt x="2447" y="1"/>
                    <a:pt x="2368" y="33"/>
                    <a:pt x="2255" y="116"/>
                  </a:cubicBezTo>
                  <a:cubicBezTo>
                    <a:pt x="1669" y="544"/>
                    <a:pt x="998" y="857"/>
                    <a:pt x="365" y="1219"/>
                  </a:cubicBezTo>
                  <a:cubicBezTo>
                    <a:pt x="222" y="1300"/>
                    <a:pt x="0" y="1327"/>
                    <a:pt x="135" y="1587"/>
                  </a:cubicBezTo>
                  <a:cubicBezTo>
                    <a:pt x="220" y="1749"/>
                    <a:pt x="301" y="1861"/>
                    <a:pt x="433" y="1861"/>
                  </a:cubicBezTo>
                  <a:cubicBezTo>
                    <a:pt x="502" y="1861"/>
                    <a:pt x="584" y="1831"/>
                    <a:pt x="688" y="1761"/>
                  </a:cubicBezTo>
                  <a:cubicBezTo>
                    <a:pt x="1226" y="1400"/>
                    <a:pt x="1796" y="1087"/>
                    <a:pt x="2352" y="754"/>
                  </a:cubicBezTo>
                  <a:cubicBezTo>
                    <a:pt x="2519" y="653"/>
                    <a:pt x="2685" y="554"/>
                    <a:pt x="2997" y="368"/>
                  </a:cubicBezTo>
                  <a:lnTo>
                    <a:pt x="2997" y="368"/>
                  </a:lnTo>
                  <a:cubicBezTo>
                    <a:pt x="2987" y="369"/>
                    <a:pt x="2977" y="369"/>
                    <a:pt x="2968" y="369"/>
                  </a:cubicBezTo>
                  <a:cubicBezTo>
                    <a:pt x="2686" y="369"/>
                    <a:pt x="2709" y="1"/>
                    <a:pt x="25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33"/>
            <p:cNvSpPr/>
            <p:nvPr/>
          </p:nvSpPr>
          <p:spPr>
            <a:xfrm>
              <a:off x="2112325" y="3638600"/>
              <a:ext cx="49875" cy="67375"/>
            </a:xfrm>
            <a:custGeom>
              <a:rect b="b" l="l" r="r" t="t"/>
              <a:pathLst>
                <a:path extrusionOk="0" h="2695" w="1995">
                  <a:moveTo>
                    <a:pt x="539" y="1"/>
                  </a:moveTo>
                  <a:cubicBezTo>
                    <a:pt x="494" y="1"/>
                    <a:pt x="265" y="126"/>
                    <a:pt x="126" y="169"/>
                  </a:cubicBezTo>
                  <a:cubicBezTo>
                    <a:pt x="0" y="208"/>
                    <a:pt x="23" y="260"/>
                    <a:pt x="74" y="347"/>
                  </a:cubicBezTo>
                  <a:cubicBezTo>
                    <a:pt x="495" y="1072"/>
                    <a:pt x="908" y="1800"/>
                    <a:pt x="1338" y="2520"/>
                  </a:cubicBezTo>
                  <a:cubicBezTo>
                    <a:pt x="1374" y="2580"/>
                    <a:pt x="1424" y="2695"/>
                    <a:pt x="1518" y="2695"/>
                  </a:cubicBezTo>
                  <a:cubicBezTo>
                    <a:pt x="1550" y="2695"/>
                    <a:pt x="1586" y="2682"/>
                    <a:pt x="1628" y="2650"/>
                  </a:cubicBezTo>
                  <a:cubicBezTo>
                    <a:pt x="1751" y="2558"/>
                    <a:pt x="1870" y="2460"/>
                    <a:pt x="1995" y="2361"/>
                  </a:cubicBezTo>
                  <a:cubicBezTo>
                    <a:pt x="1499" y="1541"/>
                    <a:pt x="1033" y="764"/>
                    <a:pt x="546" y="3"/>
                  </a:cubicBezTo>
                  <a:cubicBezTo>
                    <a:pt x="545" y="1"/>
                    <a:pt x="543" y="1"/>
                    <a:pt x="5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33"/>
            <p:cNvSpPr/>
            <p:nvPr/>
          </p:nvSpPr>
          <p:spPr>
            <a:xfrm>
              <a:off x="2559675" y="3637150"/>
              <a:ext cx="49550" cy="69050"/>
            </a:xfrm>
            <a:custGeom>
              <a:rect b="b" l="l" r="r" t="t"/>
              <a:pathLst>
                <a:path extrusionOk="0" h="2762" w="1982">
                  <a:moveTo>
                    <a:pt x="1491" y="0"/>
                  </a:moveTo>
                  <a:cubicBezTo>
                    <a:pt x="1417" y="0"/>
                    <a:pt x="1390" y="102"/>
                    <a:pt x="1370" y="137"/>
                  </a:cubicBezTo>
                  <a:cubicBezTo>
                    <a:pt x="941" y="855"/>
                    <a:pt x="531" y="1585"/>
                    <a:pt x="103" y="2304"/>
                  </a:cubicBezTo>
                  <a:cubicBezTo>
                    <a:pt x="1" y="2475"/>
                    <a:pt x="86" y="2549"/>
                    <a:pt x="211" y="2577"/>
                  </a:cubicBezTo>
                  <a:cubicBezTo>
                    <a:pt x="303" y="2598"/>
                    <a:pt x="378" y="2762"/>
                    <a:pt x="468" y="2762"/>
                  </a:cubicBezTo>
                  <a:cubicBezTo>
                    <a:pt x="502" y="2762"/>
                    <a:pt x="538" y="2738"/>
                    <a:pt x="578" y="2673"/>
                  </a:cubicBezTo>
                  <a:cubicBezTo>
                    <a:pt x="1055" y="1903"/>
                    <a:pt x="1504" y="1115"/>
                    <a:pt x="1982" y="301"/>
                  </a:cubicBezTo>
                  <a:cubicBezTo>
                    <a:pt x="1858" y="221"/>
                    <a:pt x="1711" y="138"/>
                    <a:pt x="1580" y="38"/>
                  </a:cubicBezTo>
                  <a:cubicBezTo>
                    <a:pt x="1545" y="11"/>
                    <a:pt x="1516" y="0"/>
                    <a:pt x="14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33"/>
            <p:cNvSpPr/>
            <p:nvPr/>
          </p:nvSpPr>
          <p:spPr>
            <a:xfrm>
              <a:off x="1953625" y="4245275"/>
              <a:ext cx="71150" cy="46650"/>
            </a:xfrm>
            <a:custGeom>
              <a:rect b="b" l="l" r="r" t="t"/>
              <a:pathLst>
                <a:path extrusionOk="0" h="1866" w="2846">
                  <a:moveTo>
                    <a:pt x="2399" y="0"/>
                  </a:moveTo>
                  <a:cubicBezTo>
                    <a:pt x="2325" y="0"/>
                    <a:pt x="2238" y="36"/>
                    <a:pt x="2128" y="107"/>
                  </a:cubicBezTo>
                  <a:cubicBezTo>
                    <a:pt x="1629" y="427"/>
                    <a:pt x="1098" y="699"/>
                    <a:pt x="587" y="1000"/>
                  </a:cubicBezTo>
                  <a:cubicBezTo>
                    <a:pt x="378" y="1123"/>
                    <a:pt x="181" y="1271"/>
                    <a:pt x="0" y="1393"/>
                  </a:cubicBezTo>
                  <a:cubicBezTo>
                    <a:pt x="100" y="1569"/>
                    <a:pt x="179" y="1725"/>
                    <a:pt x="282" y="1865"/>
                  </a:cubicBezTo>
                  <a:cubicBezTo>
                    <a:pt x="283" y="1866"/>
                    <a:pt x="284" y="1866"/>
                    <a:pt x="285" y="1866"/>
                  </a:cubicBezTo>
                  <a:cubicBezTo>
                    <a:pt x="308" y="1866"/>
                    <a:pt x="457" y="1775"/>
                    <a:pt x="541" y="1728"/>
                  </a:cubicBezTo>
                  <a:cubicBezTo>
                    <a:pt x="1177" y="1369"/>
                    <a:pt x="1815" y="1014"/>
                    <a:pt x="2446" y="649"/>
                  </a:cubicBezTo>
                  <a:cubicBezTo>
                    <a:pt x="2590" y="566"/>
                    <a:pt x="2845" y="552"/>
                    <a:pt x="2686" y="252"/>
                  </a:cubicBezTo>
                  <a:cubicBezTo>
                    <a:pt x="2597" y="84"/>
                    <a:pt x="2513" y="0"/>
                    <a:pt x="23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BLANK_1_2_1">
    <p:spTree>
      <p:nvGrpSpPr>
        <p:cNvPr id="1608" name="Shape 1608"/>
        <p:cNvGrpSpPr/>
        <p:nvPr/>
      </p:nvGrpSpPr>
      <p:grpSpPr>
        <a:xfrm>
          <a:off x="0" y="0"/>
          <a:ext cx="0" cy="0"/>
          <a:chOff x="0" y="0"/>
          <a:chExt cx="0" cy="0"/>
        </a:xfrm>
      </p:grpSpPr>
      <p:pic>
        <p:nvPicPr>
          <p:cNvPr id="1609" name="Google Shape;1609;p34"/>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1610" name="Google Shape;1610;p34"/>
          <p:cNvSpPr txBox="1"/>
          <p:nvPr>
            <p:ph idx="1" type="subTitle"/>
          </p:nvPr>
        </p:nvSpPr>
        <p:spPr>
          <a:xfrm>
            <a:off x="1019050" y="2871525"/>
            <a:ext cx="3187500" cy="986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1611" name="Google Shape;1611;p34"/>
          <p:cNvSpPr txBox="1"/>
          <p:nvPr>
            <p:ph type="title"/>
          </p:nvPr>
        </p:nvSpPr>
        <p:spPr>
          <a:xfrm>
            <a:off x="1019050" y="1307325"/>
            <a:ext cx="3187500" cy="156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a:lvl1pPr>
            <a:lvl2pPr lvl="1" rtl="0" algn="r">
              <a:spcBef>
                <a:spcPts val="0"/>
              </a:spcBef>
              <a:spcAft>
                <a:spcPts val="0"/>
              </a:spcAft>
              <a:buSzPts val="3000"/>
              <a:buNone/>
              <a:defRPr/>
            </a:lvl2pPr>
            <a:lvl3pPr lvl="2" rtl="0" algn="r">
              <a:spcBef>
                <a:spcPts val="0"/>
              </a:spcBef>
              <a:spcAft>
                <a:spcPts val="0"/>
              </a:spcAft>
              <a:buSzPts val="3000"/>
              <a:buNone/>
              <a:defRPr/>
            </a:lvl3pPr>
            <a:lvl4pPr lvl="3" rtl="0" algn="r">
              <a:spcBef>
                <a:spcPts val="0"/>
              </a:spcBef>
              <a:spcAft>
                <a:spcPts val="0"/>
              </a:spcAft>
              <a:buSzPts val="3000"/>
              <a:buNone/>
              <a:defRPr/>
            </a:lvl4pPr>
            <a:lvl5pPr lvl="4" rtl="0" algn="r">
              <a:spcBef>
                <a:spcPts val="0"/>
              </a:spcBef>
              <a:spcAft>
                <a:spcPts val="0"/>
              </a:spcAft>
              <a:buSzPts val="3000"/>
              <a:buNone/>
              <a:defRPr/>
            </a:lvl5pPr>
            <a:lvl6pPr lvl="5" rtl="0" algn="r">
              <a:spcBef>
                <a:spcPts val="0"/>
              </a:spcBef>
              <a:spcAft>
                <a:spcPts val="0"/>
              </a:spcAft>
              <a:buSzPts val="3000"/>
              <a:buNone/>
              <a:defRPr/>
            </a:lvl6pPr>
            <a:lvl7pPr lvl="6" rtl="0" algn="r">
              <a:spcBef>
                <a:spcPts val="0"/>
              </a:spcBef>
              <a:spcAft>
                <a:spcPts val="0"/>
              </a:spcAft>
              <a:buSzPts val="3000"/>
              <a:buNone/>
              <a:defRPr/>
            </a:lvl7pPr>
            <a:lvl8pPr lvl="7" rtl="0" algn="r">
              <a:spcBef>
                <a:spcPts val="0"/>
              </a:spcBef>
              <a:spcAft>
                <a:spcPts val="0"/>
              </a:spcAft>
              <a:buSzPts val="3000"/>
              <a:buNone/>
              <a:defRPr/>
            </a:lvl8pPr>
            <a:lvl9pPr lvl="8" rtl="0" algn="r">
              <a:spcBef>
                <a:spcPts val="0"/>
              </a:spcBef>
              <a:spcAft>
                <a:spcPts val="0"/>
              </a:spcAft>
              <a:buSzPts val="3000"/>
              <a:buNone/>
              <a:defRPr/>
            </a:lvl9pPr>
          </a:lstStyle>
          <a:p/>
        </p:txBody>
      </p:sp>
      <p:sp>
        <p:nvSpPr>
          <p:cNvPr id="1612" name="Google Shape;1612;p34"/>
          <p:cNvSpPr/>
          <p:nvPr>
            <p:ph idx="2" type="pic"/>
          </p:nvPr>
        </p:nvSpPr>
        <p:spPr>
          <a:xfrm>
            <a:off x="4797675" y="1073100"/>
            <a:ext cx="2997300" cy="2997300"/>
          </a:xfrm>
          <a:prstGeom prst="rect">
            <a:avLst/>
          </a:prstGeom>
          <a:noFill/>
          <a:ln cap="flat" cmpd="sng" w="9525">
            <a:solidFill>
              <a:schemeClr val="dk1"/>
            </a:solidFill>
            <a:prstDash val="solid"/>
            <a:round/>
            <a:headEnd len="sm" w="sm" type="none"/>
            <a:tailEnd len="sm" w="sm" type="none"/>
          </a:ln>
        </p:spPr>
      </p:sp>
      <p:sp>
        <p:nvSpPr>
          <p:cNvPr id="1613" name="Google Shape;1613;p34"/>
          <p:cNvSpPr/>
          <p:nvPr/>
        </p:nvSpPr>
        <p:spPr>
          <a:xfrm rot="-820355">
            <a:off x="3527" y="3774474"/>
            <a:ext cx="710741" cy="911277"/>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34"/>
          <p:cNvSpPr/>
          <p:nvPr/>
        </p:nvSpPr>
        <p:spPr>
          <a:xfrm rot="932611">
            <a:off x="8434268" y="172951"/>
            <a:ext cx="710900" cy="911296"/>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15" name="Google Shape;1615;p34"/>
          <p:cNvGrpSpPr/>
          <p:nvPr/>
        </p:nvGrpSpPr>
        <p:grpSpPr>
          <a:xfrm>
            <a:off x="41644" y="-9"/>
            <a:ext cx="634509" cy="634444"/>
            <a:chOff x="3248075" y="3436175"/>
            <a:chExt cx="1216700" cy="1216575"/>
          </a:xfrm>
        </p:grpSpPr>
        <p:sp>
          <p:nvSpPr>
            <p:cNvPr id="1616" name="Google Shape;1616;p34"/>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34"/>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34"/>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34"/>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34"/>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34"/>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34"/>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34"/>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34"/>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34"/>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34"/>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34"/>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34"/>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34"/>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34"/>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34"/>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34"/>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34"/>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34"/>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34"/>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34"/>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34"/>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34"/>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34"/>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34"/>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34"/>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34"/>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34"/>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34"/>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34"/>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34"/>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34"/>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8" name="Google Shape;1648;p34"/>
          <p:cNvGrpSpPr/>
          <p:nvPr/>
        </p:nvGrpSpPr>
        <p:grpSpPr>
          <a:xfrm>
            <a:off x="8423994" y="4447466"/>
            <a:ext cx="634509" cy="634444"/>
            <a:chOff x="3248075" y="3436175"/>
            <a:chExt cx="1216700" cy="1216575"/>
          </a:xfrm>
        </p:grpSpPr>
        <p:sp>
          <p:nvSpPr>
            <p:cNvPr id="1649" name="Google Shape;1649;p34"/>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34"/>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34"/>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34"/>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34"/>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34"/>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34"/>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34"/>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34"/>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34"/>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34"/>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34"/>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34"/>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34"/>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34"/>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34"/>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34"/>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34"/>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34"/>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34"/>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34"/>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34"/>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34"/>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34"/>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34"/>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34"/>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34"/>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34"/>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34"/>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34"/>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34"/>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34"/>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BODY_1_1">
    <p:spTree>
      <p:nvGrpSpPr>
        <p:cNvPr id="1681" name="Shape 1681"/>
        <p:cNvGrpSpPr/>
        <p:nvPr/>
      </p:nvGrpSpPr>
      <p:grpSpPr>
        <a:xfrm>
          <a:off x="0" y="0"/>
          <a:ext cx="0" cy="0"/>
          <a:chOff x="0" y="0"/>
          <a:chExt cx="0" cy="0"/>
        </a:xfrm>
      </p:grpSpPr>
      <p:pic>
        <p:nvPicPr>
          <p:cNvPr id="1682" name="Google Shape;1682;p35"/>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1683" name="Google Shape;1683;p35"/>
          <p:cNvSpPr txBox="1"/>
          <p:nvPr>
            <p:ph idx="1" type="body"/>
          </p:nvPr>
        </p:nvSpPr>
        <p:spPr>
          <a:xfrm>
            <a:off x="720000" y="1174500"/>
            <a:ext cx="3753300" cy="3429000"/>
          </a:xfrm>
          <a:prstGeom prst="rect">
            <a:avLst/>
          </a:prstGeom>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chemeClr val="accent5"/>
              </a:buClr>
              <a:buSzPts val="1400"/>
              <a:buChar char="●"/>
              <a:defRPr/>
            </a:lvl1pPr>
            <a:lvl2pPr indent="-317500" lvl="1" marL="914400" rtl="0">
              <a:lnSpc>
                <a:spcPct val="115000"/>
              </a:lnSpc>
              <a:spcBef>
                <a:spcPts val="0"/>
              </a:spcBef>
              <a:spcAft>
                <a:spcPts val="0"/>
              </a:spcAft>
              <a:buSzPts val="1400"/>
              <a:buChar char="○"/>
              <a:defRPr/>
            </a:lvl2pPr>
            <a:lvl3pPr indent="-317500" lvl="2" marL="1371600" rtl="0">
              <a:lnSpc>
                <a:spcPct val="115000"/>
              </a:lnSpc>
              <a:spcBef>
                <a:spcPts val="1600"/>
              </a:spcBef>
              <a:spcAft>
                <a:spcPts val="0"/>
              </a:spcAft>
              <a:buSzPts val="1400"/>
              <a:buChar char="■"/>
              <a:defRPr/>
            </a:lvl3pPr>
            <a:lvl4pPr indent="-317500" lvl="3" marL="1828800" rtl="0">
              <a:lnSpc>
                <a:spcPct val="115000"/>
              </a:lnSpc>
              <a:spcBef>
                <a:spcPts val="1600"/>
              </a:spcBef>
              <a:spcAft>
                <a:spcPts val="0"/>
              </a:spcAft>
              <a:buSzPts val="1400"/>
              <a:buChar char="●"/>
              <a:defRPr/>
            </a:lvl4pPr>
            <a:lvl5pPr indent="-317500" lvl="4" marL="2286000" rtl="0">
              <a:lnSpc>
                <a:spcPct val="115000"/>
              </a:lnSpc>
              <a:spcBef>
                <a:spcPts val="1600"/>
              </a:spcBef>
              <a:spcAft>
                <a:spcPts val="0"/>
              </a:spcAft>
              <a:buSzPts val="1400"/>
              <a:buChar char="○"/>
              <a:defRPr/>
            </a:lvl5pPr>
            <a:lvl6pPr indent="-317500" lvl="5" marL="2743200" rtl="0">
              <a:lnSpc>
                <a:spcPct val="115000"/>
              </a:lnSpc>
              <a:spcBef>
                <a:spcPts val="1600"/>
              </a:spcBef>
              <a:spcAft>
                <a:spcPts val="0"/>
              </a:spcAft>
              <a:buSzPts val="1400"/>
              <a:buChar char="■"/>
              <a:defRPr/>
            </a:lvl6pPr>
            <a:lvl7pPr indent="-317500" lvl="6" marL="3200400" rtl="0">
              <a:lnSpc>
                <a:spcPct val="115000"/>
              </a:lnSpc>
              <a:spcBef>
                <a:spcPts val="1600"/>
              </a:spcBef>
              <a:spcAft>
                <a:spcPts val="0"/>
              </a:spcAft>
              <a:buSzPts val="1400"/>
              <a:buChar char="●"/>
              <a:defRPr/>
            </a:lvl7pPr>
            <a:lvl8pPr indent="-317500" lvl="7" marL="3657600" rtl="0">
              <a:lnSpc>
                <a:spcPct val="115000"/>
              </a:lnSpc>
              <a:spcBef>
                <a:spcPts val="1600"/>
              </a:spcBef>
              <a:spcAft>
                <a:spcPts val="0"/>
              </a:spcAft>
              <a:buSzPts val="1400"/>
              <a:buChar char="○"/>
              <a:defRPr/>
            </a:lvl8pPr>
            <a:lvl9pPr indent="-317500" lvl="8" marL="4114800" rtl="0">
              <a:lnSpc>
                <a:spcPct val="115000"/>
              </a:lnSpc>
              <a:spcBef>
                <a:spcPts val="1600"/>
              </a:spcBef>
              <a:spcAft>
                <a:spcPts val="1600"/>
              </a:spcAft>
              <a:buSzPts val="1400"/>
              <a:buChar char="■"/>
              <a:defRPr/>
            </a:lvl9pPr>
          </a:lstStyle>
          <a:p/>
        </p:txBody>
      </p:sp>
      <p:sp>
        <p:nvSpPr>
          <p:cNvPr id="1684" name="Google Shape;1684;p35"/>
          <p:cNvSpPr txBox="1"/>
          <p:nvPr>
            <p:ph idx="2" type="body"/>
          </p:nvPr>
        </p:nvSpPr>
        <p:spPr>
          <a:xfrm>
            <a:off x="4670700" y="1174500"/>
            <a:ext cx="3753300" cy="3429000"/>
          </a:xfrm>
          <a:prstGeom prst="rect">
            <a:avLst/>
          </a:prstGeom>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chemeClr val="lt1"/>
              </a:buClr>
              <a:buSzPts val="1400"/>
              <a:buChar char="●"/>
              <a:defRPr/>
            </a:lvl1pPr>
            <a:lvl2pPr indent="-317500" lvl="1" marL="914400" rtl="0">
              <a:lnSpc>
                <a:spcPct val="115000"/>
              </a:lnSpc>
              <a:spcBef>
                <a:spcPts val="0"/>
              </a:spcBef>
              <a:spcAft>
                <a:spcPts val="0"/>
              </a:spcAft>
              <a:buSzPts val="1400"/>
              <a:buChar char="○"/>
              <a:defRPr/>
            </a:lvl2pPr>
            <a:lvl3pPr indent="-317500" lvl="2" marL="1371600" rtl="0">
              <a:lnSpc>
                <a:spcPct val="115000"/>
              </a:lnSpc>
              <a:spcBef>
                <a:spcPts val="1600"/>
              </a:spcBef>
              <a:spcAft>
                <a:spcPts val="0"/>
              </a:spcAft>
              <a:buSzPts val="1400"/>
              <a:buChar char="■"/>
              <a:defRPr/>
            </a:lvl3pPr>
            <a:lvl4pPr indent="-317500" lvl="3" marL="1828800" rtl="0">
              <a:lnSpc>
                <a:spcPct val="115000"/>
              </a:lnSpc>
              <a:spcBef>
                <a:spcPts val="1600"/>
              </a:spcBef>
              <a:spcAft>
                <a:spcPts val="0"/>
              </a:spcAft>
              <a:buSzPts val="1400"/>
              <a:buChar char="●"/>
              <a:defRPr/>
            </a:lvl4pPr>
            <a:lvl5pPr indent="-317500" lvl="4" marL="2286000" rtl="0">
              <a:lnSpc>
                <a:spcPct val="115000"/>
              </a:lnSpc>
              <a:spcBef>
                <a:spcPts val="1600"/>
              </a:spcBef>
              <a:spcAft>
                <a:spcPts val="0"/>
              </a:spcAft>
              <a:buSzPts val="1400"/>
              <a:buChar char="○"/>
              <a:defRPr/>
            </a:lvl5pPr>
            <a:lvl6pPr indent="-317500" lvl="5" marL="2743200" rtl="0">
              <a:lnSpc>
                <a:spcPct val="115000"/>
              </a:lnSpc>
              <a:spcBef>
                <a:spcPts val="1600"/>
              </a:spcBef>
              <a:spcAft>
                <a:spcPts val="0"/>
              </a:spcAft>
              <a:buSzPts val="1400"/>
              <a:buChar char="■"/>
              <a:defRPr/>
            </a:lvl6pPr>
            <a:lvl7pPr indent="-317500" lvl="6" marL="3200400" rtl="0">
              <a:lnSpc>
                <a:spcPct val="115000"/>
              </a:lnSpc>
              <a:spcBef>
                <a:spcPts val="1600"/>
              </a:spcBef>
              <a:spcAft>
                <a:spcPts val="0"/>
              </a:spcAft>
              <a:buSzPts val="1400"/>
              <a:buChar char="●"/>
              <a:defRPr/>
            </a:lvl7pPr>
            <a:lvl8pPr indent="-317500" lvl="7" marL="3657600" rtl="0">
              <a:lnSpc>
                <a:spcPct val="115000"/>
              </a:lnSpc>
              <a:spcBef>
                <a:spcPts val="1600"/>
              </a:spcBef>
              <a:spcAft>
                <a:spcPts val="0"/>
              </a:spcAft>
              <a:buSzPts val="1400"/>
              <a:buChar char="○"/>
              <a:defRPr/>
            </a:lvl8pPr>
            <a:lvl9pPr indent="-317500" lvl="8" marL="4114800" rtl="0">
              <a:lnSpc>
                <a:spcPct val="115000"/>
              </a:lnSpc>
              <a:spcBef>
                <a:spcPts val="1600"/>
              </a:spcBef>
              <a:spcAft>
                <a:spcPts val="1600"/>
              </a:spcAft>
              <a:buSzPts val="1400"/>
              <a:buChar char="■"/>
              <a:defRPr/>
            </a:lvl9pPr>
          </a:lstStyle>
          <a:p/>
        </p:txBody>
      </p:sp>
      <p:sp>
        <p:nvSpPr>
          <p:cNvPr id="1685" name="Google Shape;1685;p35"/>
          <p:cNvSpPr txBox="1"/>
          <p:nvPr>
            <p:ph type="title"/>
          </p:nvPr>
        </p:nvSpPr>
        <p:spPr>
          <a:xfrm>
            <a:off x="720000" y="540000"/>
            <a:ext cx="7704000" cy="634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1686" name="Google Shape;1686;p35"/>
          <p:cNvGrpSpPr/>
          <p:nvPr/>
        </p:nvGrpSpPr>
        <p:grpSpPr>
          <a:xfrm>
            <a:off x="8492688" y="87720"/>
            <a:ext cx="530584" cy="530573"/>
            <a:chOff x="1770475" y="3453900"/>
            <a:chExt cx="1181175" cy="1181150"/>
          </a:xfrm>
        </p:grpSpPr>
        <p:sp>
          <p:nvSpPr>
            <p:cNvPr id="1687" name="Google Shape;1687;p35"/>
            <p:cNvSpPr/>
            <p:nvPr/>
          </p:nvSpPr>
          <p:spPr>
            <a:xfrm>
              <a:off x="2366925" y="3453925"/>
              <a:ext cx="129300" cy="431050"/>
            </a:xfrm>
            <a:custGeom>
              <a:rect b="b" l="l" r="r" t="t"/>
              <a:pathLst>
                <a:path extrusionOk="0" h="17242" w="5172">
                  <a:moveTo>
                    <a:pt x="5093" y="0"/>
                  </a:moveTo>
                  <a:cubicBezTo>
                    <a:pt x="5028" y="119"/>
                    <a:pt x="4939" y="231"/>
                    <a:pt x="4902" y="357"/>
                  </a:cubicBezTo>
                  <a:cubicBezTo>
                    <a:pt x="3803" y="4097"/>
                    <a:pt x="2704" y="7837"/>
                    <a:pt x="1618" y="11581"/>
                  </a:cubicBezTo>
                  <a:cubicBezTo>
                    <a:pt x="1100" y="13370"/>
                    <a:pt x="607" y="15167"/>
                    <a:pt x="109" y="16937"/>
                  </a:cubicBezTo>
                  <a:cubicBezTo>
                    <a:pt x="281" y="17053"/>
                    <a:pt x="1" y="17190"/>
                    <a:pt x="223" y="17223"/>
                  </a:cubicBezTo>
                  <a:cubicBezTo>
                    <a:pt x="269" y="17230"/>
                    <a:pt x="319" y="17241"/>
                    <a:pt x="367" y="17241"/>
                  </a:cubicBezTo>
                  <a:cubicBezTo>
                    <a:pt x="447" y="17241"/>
                    <a:pt x="520" y="17211"/>
                    <a:pt x="556" y="17084"/>
                  </a:cubicBezTo>
                  <a:cubicBezTo>
                    <a:pt x="612" y="16890"/>
                    <a:pt x="722" y="16711"/>
                    <a:pt x="775" y="16515"/>
                  </a:cubicBezTo>
                  <a:cubicBezTo>
                    <a:pt x="2234" y="11155"/>
                    <a:pt x="3690" y="5794"/>
                    <a:pt x="5138" y="432"/>
                  </a:cubicBezTo>
                  <a:cubicBezTo>
                    <a:pt x="5172" y="302"/>
                    <a:pt x="5110" y="144"/>
                    <a:pt x="50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35"/>
            <p:cNvSpPr/>
            <p:nvPr/>
          </p:nvSpPr>
          <p:spPr>
            <a:xfrm>
              <a:off x="2520025" y="4053000"/>
              <a:ext cx="431625" cy="126100"/>
            </a:xfrm>
            <a:custGeom>
              <a:rect b="b" l="l" r="r" t="t"/>
              <a:pathLst>
                <a:path extrusionOk="0" h="5044" w="17265">
                  <a:moveTo>
                    <a:pt x="327" y="1"/>
                  </a:moveTo>
                  <a:cubicBezTo>
                    <a:pt x="302" y="47"/>
                    <a:pt x="272" y="61"/>
                    <a:pt x="242" y="61"/>
                  </a:cubicBezTo>
                  <a:cubicBezTo>
                    <a:pt x="194" y="61"/>
                    <a:pt x="144" y="25"/>
                    <a:pt x="103" y="25"/>
                  </a:cubicBezTo>
                  <a:cubicBezTo>
                    <a:pt x="69" y="25"/>
                    <a:pt x="42" y="51"/>
                    <a:pt x="30" y="146"/>
                  </a:cubicBezTo>
                  <a:cubicBezTo>
                    <a:pt x="1" y="386"/>
                    <a:pt x="140" y="448"/>
                    <a:pt x="322" y="505"/>
                  </a:cubicBezTo>
                  <a:cubicBezTo>
                    <a:pt x="5802" y="2193"/>
                    <a:pt x="11361" y="3594"/>
                    <a:pt x="16908" y="5036"/>
                  </a:cubicBezTo>
                  <a:cubicBezTo>
                    <a:pt x="16929" y="5041"/>
                    <a:pt x="16951" y="5044"/>
                    <a:pt x="16974" y="5044"/>
                  </a:cubicBezTo>
                  <a:cubicBezTo>
                    <a:pt x="17066" y="5044"/>
                    <a:pt x="17168" y="5005"/>
                    <a:pt x="17265" y="4993"/>
                  </a:cubicBezTo>
                  <a:cubicBezTo>
                    <a:pt x="17149" y="4926"/>
                    <a:pt x="17042" y="4831"/>
                    <a:pt x="16917" y="4795"/>
                  </a:cubicBezTo>
                  <a:cubicBezTo>
                    <a:pt x="13177" y="3695"/>
                    <a:pt x="9436" y="2597"/>
                    <a:pt x="5692" y="1511"/>
                  </a:cubicBezTo>
                  <a:cubicBezTo>
                    <a:pt x="3902" y="993"/>
                    <a:pt x="2106" y="500"/>
                    <a:pt x="3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35"/>
            <p:cNvSpPr/>
            <p:nvPr/>
          </p:nvSpPr>
          <p:spPr>
            <a:xfrm>
              <a:off x="1770575" y="4053700"/>
              <a:ext cx="431300" cy="124400"/>
            </a:xfrm>
            <a:custGeom>
              <a:rect b="b" l="l" r="r" t="t"/>
              <a:pathLst>
                <a:path extrusionOk="0" h="4976" w="17252">
                  <a:moveTo>
                    <a:pt x="17174" y="1"/>
                  </a:moveTo>
                  <a:cubicBezTo>
                    <a:pt x="17134" y="1"/>
                    <a:pt x="17080" y="44"/>
                    <a:pt x="17032" y="44"/>
                  </a:cubicBezTo>
                  <a:cubicBezTo>
                    <a:pt x="17021" y="44"/>
                    <a:pt x="17009" y="41"/>
                    <a:pt x="16999" y="35"/>
                  </a:cubicBezTo>
                  <a:cubicBezTo>
                    <a:pt x="16765" y="74"/>
                    <a:pt x="16500" y="90"/>
                    <a:pt x="16255" y="161"/>
                  </a:cubicBezTo>
                  <a:cubicBezTo>
                    <a:pt x="10962" y="1672"/>
                    <a:pt x="5641" y="3080"/>
                    <a:pt x="398" y="4762"/>
                  </a:cubicBezTo>
                  <a:cubicBezTo>
                    <a:pt x="259" y="4805"/>
                    <a:pt x="132" y="4891"/>
                    <a:pt x="0" y="4956"/>
                  </a:cubicBezTo>
                  <a:cubicBezTo>
                    <a:pt x="112" y="4958"/>
                    <a:pt x="228" y="4976"/>
                    <a:pt x="340" y="4976"/>
                  </a:cubicBezTo>
                  <a:cubicBezTo>
                    <a:pt x="397" y="4976"/>
                    <a:pt x="452" y="4971"/>
                    <a:pt x="505" y="4957"/>
                  </a:cubicBezTo>
                  <a:cubicBezTo>
                    <a:pt x="4492" y="3914"/>
                    <a:pt x="8483" y="2874"/>
                    <a:pt x="12464" y="1804"/>
                  </a:cubicBezTo>
                  <a:cubicBezTo>
                    <a:pt x="13978" y="1395"/>
                    <a:pt x="15474" y="916"/>
                    <a:pt x="16977" y="468"/>
                  </a:cubicBezTo>
                  <a:cubicBezTo>
                    <a:pt x="17141" y="420"/>
                    <a:pt x="17252" y="343"/>
                    <a:pt x="17237" y="125"/>
                  </a:cubicBezTo>
                  <a:cubicBezTo>
                    <a:pt x="17230" y="28"/>
                    <a:pt x="17206" y="1"/>
                    <a:pt x="171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35"/>
            <p:cNvSpPr/>
            <p:nvPr/>
          </p:nvSpPr>
          <p:spPr>
            <a:xfrm>
              <a:off x="2224775" y="3453900"/>
              <a:ext cx="130825" cy="431050"/>
            </a:xfrm>
            <a:custGeom>
              <a:rect b="b" l="l" r="r" t="t"/>
              <a:pathLst>
                <a:path extrusionOk="0" h="17242" w="5233">
                  <a:moveTo>
                    <a:pt x="144" y="0"/>
                  </a:moveTo>
                  <a:cubicBezTo>
                    <a:pt x="1" y="155"/>
                    <a:pt x="66" y="326"/>
                    <a:pt x="109" y="494"/>
                  </a:cubicBezTo>
                  <a:cubicBezTo>
                    <a:pt x="1050" y="4062"/>
                    <a:pt x="1974" y="7634"/>
                    <a:pt x="2940" y="11197"/>
                  </a:cubicBezTo>
                  <a:cubicBezTo>
                    <a:pt x="3462" y="13128"/>
                    <a:pt x="4053" y="15040"/>
                    <a:pt x="4610" y="16961"/>
                  </a:cubicBezTo>
                  <a:cubicBezTo>
                    <a:pt x="4658" y="17125"/>
                    <a:pt x="4730" y="17242"/>
                    <a:pt x="4893" y="17242"/>
                  </a:cubicBezTo>
                  <a:cubicBezTo>
                    <a:pt x="4920" y="17242"/>
                    <a:pt x="4949" y="17239"/>
                    <a:pt x="4981" y="17232"/>
                  </a:cubicBezTo>
                  <a:cubicBezTo>
                    <a:pt x="5232" y="17181"/>
                    <a:pt x="4922" y="17032"/>
                    <a:pt x="5043" y="16960"/>
                  </a:cubicBezTo>
                  <a:cubicBezTo>
                    <a:pt x="5007" y="16729"/>
                    <a:pt x="4995" y="16492"/>
                    <a:pt x="4931" y="16271"/>
                  </a:cubicBezTo>
                  <a:cubicBezTo>
                    <a:pt x="3408" y="10982"/>
                    <a:pt x="2016" y="5655"/>
                    <a:pt x="323" y="416"/>
                  </a:cubicBezTo>
                  <a:cubicBezTo>
                    <a:pt x="277" y="273"/>
                    <a:pt x="205" y="139"/>
                    <a:pt x="1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35"/>
            <p:cNvSpPr/>
            <p:nvPr/>
          </p:nvSpPr>
          <p:spPr>
            <a:xfrm>
              <a:off x="2366800" y="4204000"/>
              <a:ext cx="129375" cy="431050"/>
            </a:xfrm>
            <a:custGeom>
              <a:rect b="b" l="l" r="r" t="t"/>
              <a:pathLst>
                <a:path extrusionOk="0" h="17242" w="5175">
                  <a:moveTo>
                    <a:pt x="333" y="0"/>
                  </a:moveTo>
                  <a:cubicBezTo>
                    <a:pt x="304" y="0"/>
                    <a:pt x="272" y="4"/>
                    <a:pt x="236" y="13"/>
                  </a:cubicBezTo>
                  <a:cubicBezTo>
                    <a:pt x="1" y="68"/>
                    <a:pt x="194" y="234"/>
                    <a:pt x="207" y="287"/>
                  </a:cubicBezTo>
                  <a:cubicBezTo>
                    <a:pt x="526" y="1599"/>
                    <a:pt x="832" y="2916"/>
                    <a:pt x="1209" y="4211"/>
                  </a:cubicBezTo>
                  <a:cubicBezTo>
                    <a:pt x="2454" y="8485"/>
                    <a:pt x="3556" y="12801"/>
                    <a:pt x="4965" y="17025"/>
                  </a:cubicBezTo>
                  <a:cubicBezTo>
                    <a:pt x="4990" y="17103"/>
                    <a:pt x="5046" y="17170"/>
                    <a:pt x="5088" y="17242"/>
                  </a:cubicBezTo>
                  <a:cubicBezTo>
                    <a:pt x="5119" y="17159"/>
                    <a:pt x="5150" y="17077"/>
                    <a:pt x="5175" y="17010"/>
                  </a:cubicBezTo>
                  <a:cubicBezTo>
                    <a:pt x="5149" y="16902"/>
                    <a:pt x="5130" y="16822"/>
                    <a:pt x="5112" y="16744"/>
                  </a:cubicBezTo>
                  <a:cubicBezTo>
                    <a:pt x="4059" y="12758"/>
                    <a:pt x="3021" y="8768"/>
                    <a:pt x="1950" y="4787"/>
                  </a:cubicBezTo>
                  <a:cubicBezTo>
                    <a:pt x="1541" y="3273"/>
                    <a:pt x="1060" y="1778"/>
                    <a:pt x="613" y="274"/>
                  </a:cubicBezTo>
                  <a:cubicBezTo>
                    <a:pt x="566" y="111"/>
                    <a:pt x="488" y="0"/>
                    <a:pt x="3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35"/>
            <p:cNvSpPr/>
            <p:nvPr/>
          </p:nvSpPr>
          <p:spPr>
            <a:xfrm>
              <a:off x="2225775" y="4204325"/>
              <a:ext cx="126625" cy="430700"/>
            </a:xfrm>
            <a:custGeom>
              <a:rect b="b" l="l" r="r" t="t"/>
              <a:pathLst>
                <a:path extrusionOk="0" h="17228" w="5065">
                  <a:moveTo>
                    <a:pt x="4902" y="1"/>
                  </a:moveTo>
                  <a:cubicBezTo>
                    <a:pt x="4430" y="1"/>
                    <a:pt x="4490" y="460"/>
                    <a:pt x="4418" y="720"/>
                  </a:cubicBezTo>
                  <a:cubicBezTo>
                    <a:pt x="3331" y="4583"/>
                    <a:pt x="2267" y="8455"/>
                    <a:pt x="1210" y="12328"/>
                  </a:cubicBezTo>
                  <a:cubicBezTo>
                    <a:pt x="790" y="13866"/>
                    <a:pt x="403" y="15415"/>
                    <a:pt x="1" y="16958"/>
                  </a:cubicBezTo>
                  <a:lnTo>
                    <a:pt x="92" y="17228"/>
                  </a:lnTo>
                  <a:cubicBezTo>
                    <a:pt x="154" y="17123"/>
                    <a:pt x="243" y="17025"/>
                    <a:pt x="277" y="16909"/>
                  </a:cubicBezTo>
                  <a:cubicBezTo>
                    <a:pt x="1150" y="13947"/>
                    <a:pt x="2036" y="10989"/>
                    <a:pt x="2885" y="8018"/>
                  </a:cubicBezTo>
                  <a:cubicBezTo>
                    <a:pt x="3586" y="5565"/>
                    <a:pt x="4244" y="3100"/>
                    <a:pt x="4913" y="639"/>
                  </a:cubicBezTo>
                  <a:cubicBezTo>
                    <a:pt x="5065" y="80"/>
                    <a:pt x="5053" y="9"/>
                    <a:pt x="4955" y="3"/>
                  </a:cubicBezTo>
                  <a:cubicBezTo>
                    <a:pt x="4936" y="2"/>
                    <a:pt x="4919" y="1"/>
                    <a:pt x="49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35"/>
            <p:cNvSpPr/>
            <p:nvPr/>
          </p:nvSpPr>
          <p:spPr>
            <a:xfrm>
              <a:off x="1770475" y="3909950"/>
              <a:ext cx="431850" cy="125925"/>
            </a:xfrm>
            <a:custGeom>
              <a:rect b="b" l="l" r="r" t="t"/>
              <a:pathLst>
                <a:path extrusionOk="0" h="5037" w="17274">
                  <a:moveTo>
                    <a:pt x="317" y="0"/>
                  </a:moveTo>
                  <a:cubicBezTo>
                    <a:pt x="218" y="0"/>
                    <a:pt x="104" y="59"/>
                    <a:pt x="0" y="82"/>
                  </a:cubicBezTo>
                  <a:cubicBezTo>
                    <a:pt x="115" y="138"/>
                    <a:pt x="224" y="212"/>
                    <a:pt x="344" y="247"/>
                  </a:cubicBezTo>
                  <a:cubicBezTo>
                    <a:pt x="4084" y="1344"/>
                    <a:pt x="7825" y="2443"/>
                    <a:pt x="11569" y="3529"/>
                  </a:cubicBezTo>
                  <a:cubicBezTo>
                    <a:pt x="13359" y="4048"/>
                    <a:pt x="15155" y="4537"/>
                    <a:pt x="16936" y="5037"/>
                  </a:cubicBezTo>
                  <a:cubicBezTo>
                    <a:pt x="16962" y="4991"/>
                    <a:pt x="16991" y="4976"/>
                    <a:pt x="17022" y="4976"/>
                  </a:cubicBezTo>
                  <a:cubicBezTo>
                    <a:pt x="17070" y="4976"/>
                    <a:pt x="17121" y="5014"/>
                    <a:pt x="17161" y="5014"/>
                  </a:cubicBezTo>
                  <a:cubicBezTo>
                    <a:pt x="17195" y="5014"/>
                    <a:pt x="17221" y="4989"/>
                    <a:pt x="17235" y="4900"/>
                  </a:cubicBezTo>
                  <a:cubicBezTo>
                    <a:pt x="17273" y="4666"/>
                    <a:pt x="17138" y="4594"/>
                    <a:pt x="16952" y="4537"/>
                  </a:cubicBezTo>
                  <a:cubicBezTo>
                    <a:pt x="11472" y="2848"/>
                    <a:pt x="5913" y="1451"/>
                    <a:pt x="366" y="6"/>
                  </a:cubicBezTo>
                  <a:cubicBezTo>
                    <a:pt x="350" y="2"/>
                    <a:pt x="334" y="0"/>
                    <a:pt x="3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35"/>
            <p:cNvSpPr/>
            <p:nvPr/>
          </p:nvSpPr>
          <p:spPr>
            <a:xfrm>
              <a:off x="2519950" y="3910825"/>
              <a:ext cx="431650" cy="124425"/>
            </a:xfrm>
            <a:custGeom>
              <a:rect b="b" l="l" r="r" t="t"/>
              <a:pathLst>
                <a:path extrusionOk="0" h="4977" w="17266">
                  <a:moveTo>
                    <a:pt x="16963" y="1"/>
                  </a:moveTo>
                  <a:cubicBezTo>
                    <a:pt x="16891" y="1"/>
                    <a:pt x="16820" y="6"/>
                    <a:pt x="16753" y="24"/>
                  </a:cubicBezTo>
                  <a:cubicBezTo>
                    <a:pt x="13196" y="954"/>
                    <a:pt x="9635" y="1872"/>
                    <a:pt x="6085" y="2833"/>
                  </a:cubicBezTo>
                  <a:cubicBezTo>
                    <a:pt x="4155" y="3354"/>
                    <a:pt x="2242" y="3945"/>
                    <a:pt x="321" y="4502"/>
                  </a:cubicBezTo>
                  <a:cubicBezTo>
                    <a:pt x="136" y="4556"/>
                    <a:pt x="0" y="4625"/>
                    <a:pt x="33" y="4862"/>
                  </a:cubicBezTo>
                  <a:cubicBezTo>
                    <a:pt x="46" y="4950"/>
                    <a:pt x="71" y="4977"/>
                    <a:pt x="101" y="4977"/>
                  </a:cubicBezTo>
                  <a:cubicBezTo>
                    <a:pt x="149" y="4977"/>
                    <a:pt x="210" y="4909"/>
                    <a:pt x="256" y="4909"/>
                  </a:cubicBezTo>
                  <a:cubicBezTo>
                    <a:pt x="270" y="4909"/>
                    <a:pt x="283" y="4916"/>
                    <a:pt x="294" y="4935"/>
                  </a:cubicBezTo>
                  <a:cubicBezTo>
                    <a:pt x="527" y="4901"/>
                    <a:pt x="765" y="4895"/>
                    <a:pt x="983" y="4830"/>
                  </a:cubicBezTo>
                  <a:cubicBezTo>
                    <a:pt x="6259" y="3307"/>
                    <a:pt x="11573" y="1917"/>
                    <a:pt x="16801" y="234"/>
                  </a:cubicBezTo>
                  <a:cubicBezTo>
                    <a:pt x="16962" y="181"/>
                    <a:pt x="17184" y="234"/>
                    <a:pt x="17266" y="8"/>
                  </a:cubicBezTo>
                  <a:lnTo>
                    <a:pt x="17266" y="8"/>
                  </a:lnTo>
                  <a:cubicBezTo>
                    <a:pt x="17254" y="8"/>
                    <a:pt x="17243" y="8"/>
                    <a:pt x="17232" y="8"/>
                  </a:cubicBezTo>
                  <a:cubicBezTo>
                    <a:pt x="17143" y="8"/>
                    <a:pt x="17052" y="1"/>
                    <a:pt x="169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35"/>
            <p:cNvSpPr/>
            <p:nvPr/>
          </p:nvSpPr>
          <p:spPr>
            <a:xfrm>
              <a:off x="2493600" y="3849850"/>
              <a:ext cx="188250" cy="114475"/>
            </a:xfrm>
            <a:custGeom>
              <a:rect b="b" l="l" r="r" t="t"/>
              <a:pathLst>
                <a:path extrusionOk="0" h="4579" w="7530">
                  <a:moveTo>
                    <a:pt x="7027" y="1"/>
                  </a:moveTo>
                  <a:cubicBezTo>
                    <a:pt x="6973" y="1"/>
                    <a:pt x="6906" y="29"/>
                    <a:pt x="6845" y="66"/>
                  </a:cubicBezTo>
                  <a:cubicBezTo>
                    <a:pt x="4620" y="1376"/>
                    <a:pt x="2395" y="2688"/>
                    <a:pt x="172" y="4005"/>
                  </a:cubicBezTo>
                  <a:cubicBezTo>
                    <a:pt x="103" y="4046"/>
                    <a:pt x="1" y="4167"/>
                    <a:pt x="16" y="4198"/>
                  </a:cubicBezTo>
                  <a:cubicBezTo>
                    <a:pt x="87" y="4337"/>
                    <a:pt x="195" y="4456"/>
                    <a:pt x="287" y="4578"/>
                  </a:cubicBezTo>
                  <a:cubicBezTo>
                    <a:pt x="388" y="4521"/>
                    <a:pt x="472" y="4474"/>
                    <a:pt x="553" y="4428"/>
                  </a:cubicBezTo>
                  <a:cubicBezTo>
                    <a:pt x="2781" y="3148"/>
                    <a:pt x="5011" y="1872"/>
                    <a:pt x="7235" y="586"/>
                  </a:cubicBezTo>
                  <a:cubicBezTo>
                    <a:pt x="7530" y="416"/>
                    <a:pt x="7147" y="329"/>
                    <a:pt x="7147" y="178"/>
                  </a:cubicBezTo>
                  <a:cubicBezTo>
                    <a:pt x="7147" y="46"/>
                    <a:pt x="7097" y="1"/>
                    <a:pt x="70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35"/>
            <p:cNvSpPr/>
            <p:nvPr/>
          </p:nvSpPr>
          <p:spPr>
            <a:xfrm>
              <a:off x="2440300" y="4177050"/>
              <a:ext cx="115900" cy="183525"/>
            </a:xfrm>
            <a:custGeom>
              <a:rect b="b" l="l" r="r" t="t"/>
              <a:pathLst>
                <a:path extrusionOk="0" h="7341" w="4636">
                  <a:moveTo>
                    <a:pt x="485" y="0"/>
                  </a:moveTo>
                  <a:cubicBezTo>
                    <a:pt x="447" y="0"/>
                    <a:pt x="396" y="19"/>
                    <a:pt x="329" y="67"/>
                  </a:cubicBezTo>
                  <a:cubicBezTo>
                    <a:pt x="148" y="195"/>
                    <a:pt x="0" y="251"/>
                    <a:pt x="170" y="542"/>
                  </a:cubicBezTo>
                  <a:cubicBezTo>
                    <a:pt x="1467" y="2760"/>
                    <a:pt x="2736" y="4994"/>
                    <a:pt x="4018" y="7221"/>
                  </a:cubicBezTo>
                  <a:cubicBezTo>
                    <a:pt x="4045" y="7269"/>
                    <a:pt x="4121" y="7340"/>
                    <a:pt x="4145" y="7340"/>
                  </a:cubicBezTo>
                  <a:cubicBezTo>
                    <a:pt x="4147" y="7340"/>
                    <a:pt x="4148" y="7340"/>
                    <a:pt x="4150" y="7339"/>
                  </a:cubicBezTo>
                  <a:cubicBezTo>
                    <a:pt x="4321" y="7244"/>
                    <a:pt x="4484" y="7133"/>
                    <a:pt x="4636" y="7035"/>
                  </a:cubicBezTo>
                  <a:cubicBezTo>
                    <a:pt x="4595" y="6947"/>
                    <a:pt x="4572" y="6883"/>
                    <a:pt x="4538" y="6824"/>
                  </a:cubicBezTo>
                  <a:cubicBezTo>
                    <a:pt x="3248" y="4634"/>
                    <a:pt x="1958" y="2444"/>
                    <a:pt x="661" y="257"/>
                  </a:cubicBezTo>
                  <a:cubicBezTo>
                    <a:pt x="613" y="176"/>
                    <a:pt x="603" y="0"/>
                    <a:pt x="4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35"/>
            <p:cNvSpPr/>
            <p:nvPr/>
          </p:nvSpPr>
          <p:spPr>
            <a:xfrm>
              <a:off x="2044825" y="4126050"/>
              <a:ext cx="186875" cy="113525"/>
            </a:xfrm>
            <a:custGeom>
              <a:rect b="b" l="l" r="r" t="t"/>
              <a:pathLst>
                <a:path extrusionOk="0" h="4541" w="7475">
                  <a:moveTo>
                    <a:pt x="7018" y="1"/>
                  </a:moveTo>
                  <a:cubicBezTo>
                    <a:pt x="6964" y="1"/>
                    <a:pt x="6896" y="23"/>
                    <a:pt x="6804" y="76"/>
                  </a:cubicBezTo>
                  <a:cubicBezTo>
                    <a:pt x="4585" y="1373"/>
                    <a:pt x="2352" y="2642"/>
                    <a:pt x="125" y="3924"/>
                  </a:cubicBezTo>
                  <a:cubicBezTo>
                    <a:pt x="75" y="3954"/>
                    <a:pt x="1" y="4038"/>
                    <a:pt x="11" y="4057"/>
                  </a:cubicBezTo>
                  <a:cubicBezTo>
                    <a:pt x="105" y="4227"/>
                    <a:pt x="215" y="4388"/>
                    <a:pt x="313" y="4541"/>
                  </a:cubicBezTo>
                  <a:cubicBezTo>
                    <a:pt x="403" y="4499"/>
                    <a:pt x="467" y="4475"/>
                    <a:pt x="527" y="4440"/>
                  </a:cubicBezTo>
                  <a:cubicBezTo>
                    <a:pt x="2717" y="3150"/>
                    <a:pt x="4907" y="1860"/>
                    <a:pt x="7094" y="564"/>
                  </a:cubicBezTo>
                  <a:cubicBezTo>
                    <a:pt x="7203" y="499"/>
                    <a:pt x="7475" y="503"/>
                    <a:pt x="7280" y="231"/>
                  </a:cubicBezTo>
                  <a:cubicBezTo>
                    <a:pt x="7191" y="106"/>
                    <a:pt x="7136" y="1"/>
                    <a:pt x="70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35"/>
            <p:cNvSpPr/>
            <p:nvPr/>
          </p:nvSpPr>
          <p:spPr>
            <a:xfrm>
              <a:off x="2165275" y="4177050"/>
              <a:ext cx="115750" cy="183750"/>
            </a:xfrm>
            <a:custGeom>
              <a:rect b="b" l="l" r="r" t="t"/>
              <a:pathLst>
                <a:path extrusionOk="0" h="7350" w="4630">
                  <a:moveTo>
                    <a:pt x="4202" y="0"/>
                  </a:moveTo>
                  <a:cubicBezTo>
                    <a:pt x="4122" y="0"/>
                    <a:pt x="4092" y="95"/>
                    <a:pt x="4047" y="170"/>
                  </a:cubicBezTo>
                  <a:cubicBezTo>
                    <a:pt x="2736" y="2397"/>
                    <a:pt x="1423" y="4620"/>
                    <a:pt x="111" y="6845"/>
                  </a:cubicBezTo>
                  <a:cubicBezTo>
                    <a:pt x="26" y="6988"/>
                    <a:pt x="0" y="7147"/>
                    <a:pt x="226" y="7147"/>
                  </a:cubicBezTo>
                  <a:cubicBezTo>
                    <a:pt x="226" y="7147"/>
                    <a:pt x="227" y="7147"/>
                    <a:pt x="228" y="7147"/>
                  </a:cubicBezTo>
                  <a:cubicBezTo>
                    <a:pt x="228" y="7147"/>
                    <a:pt x="228" y="7147"/>
                    <a:pt x="228" y="7147"/>
                  </a:cubicBezTo>
                  <a:cubicBezTo>
                    <a:pt x="334" y="7147"/>
                    <a:pt x="406" y="7349"/>
                    <a:pt x="509" y="7349"/>
                  </a:cubicBezTo>
                  <a:cubicBezTo>
                    <a:pt x="554" y="7349"/>
                    <a:pt x="604" y="7311"/>
                    <a:pt x="667" y="7202"/>
                  </a:cubicBezTo>
                  <a:cubicBezTo>
                    <a:pt x="1676" y="5442"/>
                    <a:pt x="2698" y="3687"/>
                    <a:pt x="3711" y="1930"/>
                  </a:cubicBezTo>
                  <a:cubicBezTo>
                    <a:pt x="4020" y="1392"/>
                    <a:pt x="4317" y="846"/>
                    <a:pt x="4629" y="286"/>
                  </a:cubicBezTo>
                  <a:cubicBezTo>
                    <a:pt x="4515" y="200"/>
                    <a:pt x="4407" y="98"/>
                    <a:pt x="4283" y="26"/>
                  </a:cubicBezTo>
                  <a:cubicBezTo>
                    <a:pt x="4251" y="8"/>
                    <a:pt x="4225" y="0"/>
                    <a:pt x="42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35"/>
            <p:cNvSpPr/>
            <p:nvPr/>
          </p:nvSpPr>
          <p:spPr>
            <a:xfrm>
              <a:off x="2039950" y="3849875"/>
              <a:ext cx="190000" cy="113300"/>
            </a:xfrm>
            <a:custGeom>
              <a:rect b="b" l="l" r="r" t="t"/>
              <a:pathLst>
                <a:path extrusionOk="0" h="4532" w="7600">
                  <a:moveTo>
                    <a:pt x="525" y="1"/>
                  </a:moveTo>
                  <a:cubicBezTo>
                    <a:pt x="445" y="1"/>
                    <a:pt x="388" y="52"/>
                    <a:pt x="394" y="183"/>
                  </a:cubicBezTo>
                  <a:cubicBezTo>
                    <a:pt x="403" y="336"/>
                    <a:pt x="1" y="411"/>
                    <a:pt x="316" y="592"/>
                  </a:cubicBezTo>
                  <a:cubicBezTo>
                    <a:pt x="2554" y="1883"/>
                    <a:pt x="4801" y="3159"/>
                    <a:pt x="7030" y="4463"/>
                  </a:cubicBezTo>
                  <a:cubicBezTo>
                    <a:pt x="7114" y="4512"/>
                    <a:pt x="7178" y="4532"/>
                    <a:pt x="7228" y="4532"/>
                  </a:cubicBezTo>
                  <a:cubicBezTo>
                    <a:pt x="7417" y="4532"/>
                    <a:pt x="7417" y="4251"/>
                    <a:pt x="7600" y="4190"/>
                  </a:cubicBezTo>
                  <a:cubicBezTo>
                    <a:pt x="7502" y="4110"/>
                    <a:pt x="7440" y="4045"/>
                    <a:pt x="7366" y="3999"/>
                  </a:cubicBezTo>
                  <a:cubicBezTo>
                    <a:pt x="5143" y="2683"/>
                    <a:pt x="2920" y="1370"/>
                    <a:pt x="695" y="56"/>
                  </a:cubicBezTo>
                  <a:cubicBezTo>
                    <a:pt x="636" y="22"/>
                    <a:pt x="575" y="1"/>
                    <a:pt x="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35"/>
            <p:cNvSpPr/>
            <p:nvPr/>
          </p:nvSpPr>
          <p:spPr>
            <a:xfrm>
              <a:off x="2439300" y="3728325"/>
              <a:ext cx="116875" cy="183700"/>
            </a:xfrm>
            <a:custGeom>
              <a:rect b="b" l="l" r="r" t="t"/>
              <a:pathLst>
                <a:path extrusionOk="0" h="7348" w="4675">
                  <a:moveTo>
                    <a:pt x="4183" y="1"/>
                  </a:moveTo>
                  <a:cubicBezTo>
                    <a:pt x="4166" y="1"/>
                    <a:pt x="4104" y="58"/>
                    <a:pt x="4082" y="96"/>
                  </a:cubicBezTo>
                  <a:cubicBezTo>
                    <a:pt x="2785" y="2346"/>
                    <a:pt x="1497" y="4601"/>
                    <a:pt x="184" y="6841"/>
                  </a:cubicBezTo>
                  <a:cubicBezTo>
                    <a:pt x="0" y="7154"/>
                    <a:pt x="247" y="7166"/>
                    <a:pt x="375" y="7275"/>
                  </a:cubicBezTo>
                  <a:cubicBezTo>
                    <a:pt x="435" y="7327"/>
                    <a:pt x="480" y="7347"/>
                    <a:pt x="515" y="7347"/>
                  </a:cubicBezTo>
                  <a:cubicBezTo>
                    <a:pt x="608" y="7347"/>
                    <a:pt x="631" y="7202"/>
                    <a:pt x="680" y="7117"/>
                  </a:cubicBezTo>
                  <a:cubicBezTo>
                    <a:pt x="1700" y="5395"/>
                    <a:pt x="2722" y="3674"/>
                    <a:pt x="3737" y="1949"/>
                  </a:cubicBezTo>
                  <a:cubicBezTo>
                    <a:pt x="4053" y="1413"/>
                    <a:pt x="4354" y="869"/>
                    <a:pt x="4675" y="307"/>
                  </a:cubicBezTo>
                  <a:cubicBezTo>
                    <a:pt x="4522" y="209"/>
                    <a:pt x="4357" y="100"/>
                    <a:pt x="4185" y="2"/>
                  </a:cubicBezTo>
                  <a:cubicBezTo>
                    <a:pt x="4185" y="1"/>
                    <a:pt x="4184" y="1"/>
                    <a:pt x="41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35"/>
            <p:cNvSpPr/>
            <p:nvPr/>
          </p:nvSpPr>
          <p:spPr>
            <a:xfrm>
              <a:off x="2165425" y="3728350"/>
              <a:ext cx="115350" cy="183125"/>
            </a:xfrm>
            <a:custGeom>
              <a:rect b="b" l="l" r="r" t="t"/>
              <a:pathLst>
                <a:path extrusionOk="0" h="7325" w="4614">
                  <a:moveTo>
                    <a:pt x="498" y="0"/>
                  </a:moveTo>
                  <a:cubicBezTo>
                    <a:pt x="400" y="0"/>
                    <a:pt x="319" y="199"/>
                    <a:pt x="210" y="202"/>
                  </a:cubicBezTo>
                  <a:cubicBezTo>
                    <a:pt x="0" y="204"/>
                    <a:pt x="14" y="338"/>
                    <a:pt x="93" y="475"/>
                  </a:cubicBezTo>
                  <a:cubicBezTo>
                    <a:pt x="1409" y="2712"/>
                    <a:pt x="2725" y="4950"/>
                    <a:pt x="4047" y="7183"/>
                  </a:cubicBezTo>
                  <a:cubicBezTo>
                    <a:pt x="4083" y="7244"/>
                    <a:pt x="4191" y="7325"/>
                    <a:pt x="4237" y="7325"/>
                  </a:cubicBezTo>
                  <a:cubicBezTo>
                    <a:pt x="4242" y="7325"/>
                    <a:pt x="4246" y="7324"/>
                    <a:pt x="4249" y="7323"/>
                  </a:cubicBezTo>
                  <a:cubicBezTo>
                    <a:pt x="4385" y="7255"/>
                    <a:pt x="4500" y="7146"/>
                    <a:pt x="4613" y="7059"/>
                  </a:cubicBezTo>
                  <a:cubicBezTo>
                    <a:pt x="4569" y="6970"/>
                    <a:pt x="4542" y="6907"/>
                    <a:pt x="4510" y="6850"/>
                  </a:cubicBezTo>
                  <a:cubicBezTo>
                    <a:pt x="3214" y="4599"/>
                    <a:pt x="1924" y="2346"/>
                    <a:pt x="616" y="102"/>
                  </a:cubicBezTo>
                  <a:cubicBezTo>
                    <a:pt x="573" y="27"/>
                    <a:pt x="534" y="0"/>
                    <a:pt x="4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35"/>
            <p:cNvSpPr/>
            <p:nvPr/>
          </p:nvSpPr>
          <p:spPr>
            <a:xfrm>
              <a:off x="2492425" y="4124675"/>
              <a:ext cx="187500" cy="114325"/>
            </a:xfrm>
            <a:custGeom>
              <a:rect b="b" l="l" r="r" t="t"/>
              <a:pathLst>
                <a:path extrusionOk="0" h="4573" w="7500">
                  <a:moveTo>
                    <a:pt x="345" y="1"/>
                  </a:moveTo>
                  <a:cubicBezTo>
                    <a:pt x="253" y="116"/>
                    <a:pt x="143" y="222"/>
                    <a:pt x="77" y="349"/>
                  </a:cubicBezTo>
                  <a:cubicBezTo>
                    <a:pt x="0" y="491"/>
                    <a:pt x="133" y="523"/>
                    <a:pt x="229" y="580"/>
                  </a:cubicBezTo>
                  <a:cubicBezTo>
                    <a:pt x="2454" y="1891"/>
                    <a:pt x="4676" y="3207"/>
                    <a:pt x="6903" y="4518"/>
                  </a:cubicBezTo>
                  <a:cubicBezTo>
                    <a:pt x="6969" y="4556"/>
                    <a:pt x="7020" y="4572"/>
                    <a:pt x="7060" y="4572"/>
                  </a:cubicBezTo>
                  <a:cubicBezTo>
                    <a:pt x="7223" y="4572"/>
                    <a:pt x="7203" y="4302"/>
                    <a:pt x="7310" y="4215"/>
                  </a:cubicBezTo>
                  <a:cubicBezTo>
                    <a:pt x="7499" y="4060"/>
                    <a:pt x="7355" y="4020"/>
                    <a:pt x="7244" y="3956"/>
                  </a:cubicBezTo>
                  <a:cubicBezTo>
                    <a:pt x="5686" y="3055"/>
                    <a:pt x="4132" y="2148"/>
                    <a:pt x="2572" y="1250"/>
                  </a:cubicBezTo>
                  <a:cubicBezTo>
                    <a:pt x="1846" y="833"/>
                    <a:pt x="1113" y="430"/>
                    <a:pt x="3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35"/>
            <p:cNvSpPr/>
            <p:nvPr/>
          </p:nvSpPr>
          <p:spPr>
            <a:xfrm>
              <a:off x="2793875" y="3713025"/>
              <a:ext cx="123975" cy="74750"/>
            </a:xfrm>
            <a:custGeom>
              <a:rect b="b" l="l" r="r" t="t"/>
              <a:pathLst>
                <a:path extrusionOk="0" h="2990" w="4959">
                  <a:moveTo>
                    <a:pt x="4958" y="7"/>
                  </a:moveTo>
                  <a:lnTo>
                    <a:pt x="4958" y="7"/>
                  </a:lnTo>
                  <a:cubicBezTo>
                    <a:pt x="4872" y="16"/>
                    <a:pt x="4771" y="1"/>
                    <a:pt x="4699" y="39"/>
                  </a:cubicBezTo>
                  <a:cubicBezTo>
                    <a:pt x="3234" y="825"/>
                    <a:pt x="1772" y="1614"/>
                    <a:pt x="318" y="2417"/>
                  </a:cubicBezTo>
                  <a:cubicBezTo>
                    <a:pt x="267" y="2445"/>
                    <a:pt x="0" y="2442"/>
                    <a:pt x="159" y="2646"/>
                  </a:cubicBezTo>
                  <a:cubicBezTo>
                    <a:pt x="254" y="2770"/>
                    <a:pt x="367" y="2881"/>
                    <a:pt x="465" y="2989"/>
                  </a:cubicBezTo>
                  <a:cubicBezTo>
                    <a:pt x="529" y="2949"/>
                    <a:pt x="552" y="2934"/>
                    <a:pt x="576" y="2919"/>
                  </a:cubicBezTo>
                  <a:cubicBezTo>
                    <a:pt x="2013" y="2033"/>
                    <a:pt x="3452" y="1150"/>
                    <a:pt x="4884" y="256"/>
                  </a:cubicBezTo>
                  <a:cubicBezTo>
                    <a:pt x="4940" y="223"/>
                    <a:pt x="4934" y="91"/>
                    <a:pt x="4958"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35"/>
            <p:cNvSpPr/>
            <p:nvPr/>
          </p:nvSpPr>
          <p:spPr>
            <a:xfrm>
              <a:off x="1804075" y="3711800"/>
              <a:ext cx="123750" cy="74575"/>
            </a:xfrm>
            <a:custGeom>
              <a:rect b="b" l="l" r="r" t="t"/>
              <a:pathLst>
                <a:path extrusionOk="0" h="2983" w="4950">
                  <a:moveTo>
                    <a:pt x="149" y="0"/>
                  </a:moveTo>
                  <a:cubicBezTo>
                    <a:pt x="97" y="34"/>
                    <a:pt x="0" y="88"/>
                    <a:pt x="6" y="95"/>
                  </a:cubicBezTo>
                  <a:cubicBezTo>
                    <a:pt x="47" y="186"/>
                    <a:pt x="84" y="301"/>
                    <a:pt x="160" y="350"/>
                  </a:cubicBezTo>
                  <a:cubicBezTo>
                    <a:pt x="1509" y="1198"/>
                    <a:pt x="2871" y="2029"/>
                    <a:pt x="4214" y="2889"/>
                  </a:cubicBezTo>
                  <a:cubicBezTo>
                    <a:pt x="4317" y="2954"/>
                    <a:pt x="4401" y="2982"/>
                    <a:pt x="4473" y="2982"/>
                  </a:cubicBezTo>
                  <a:cubicBezTo>
                    <a:pt x="4617" y="2982"/>
                    <a:pt x="4710" y="2871"/>
                    <a:pt x="4791" y="2725"/>
                  </a:cubicBezTo>
                  <a:cubicBezTo>
                    <a:pt x="4950" y="2438"/>
                    <a:pt x="4628" y="2453"/>
                    <a:pt x="4508" y="2380"/>
                  </a:cubicBezTo>
                  <a:cubicBezTo>
                    <a:pt x="3896" y="2007"/>
                    <a:pt x="3278" y="1642"/>
                    <a:pt x="2648" y="1301"/>
                  </a:cubicBezTo>
                  <a:cubicBezTo>
                    <a:pt x="1828" y="858"/>
                    <a:pt x="994" y="439"/>
                    <a:pt x="1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35"/>
            <p:cNvSpPr/>
            <p:nvPr/>
          </p:nvSpPr>
          <p:spPr>
            <a:xfrm>
              <a:off x="2616050" y="3487525"/>
              <a:ext cx="77825" cy="121150"/>
            </a:xfrm>
            <a:custGeom>
              <a:rect b="b" l="l" r="r" t="t"/>
              <a:pathLst>
                <a:path extrusionOk="0" h="4846" w="3113">
                  <a:moveTo>
                    <a:pt x="3008" y="0"/>
                  </a:moveTo>
                  <a:cubicBezTo>
                    <a:pt x="3008" y="0"/>
                    <a:pt x="3008" y="0"/>
                    <a:pt x="3007" y="0"/>
                  </a:cubicBezTo>
                  <a:cubicBezTo>
                    <a:pt x="2919" y="43"/>
                    <a:pt x="2805" y="83"/>
                    <a:pt x="2757" y="160"/>
                  </a:cubicBezTo>
                  <a:cubicBezTo>
                    <a:pt x="1902" y="1523"/>
                    <a:pt x="1065" y="2897"/>
                    <a:pt x="199" y="4253"/>
                  </a:cubicBezTo>
                  <a:cubicBezTo>
                    <a:pt x="1" y="4564"/>
                    <a:pt x="216" y="4667"/>
                    <a:pt x="388" y="4791"/>
                  </a:cubicBezTo>
                  <a:cubicBezTo>
                    <a:pt x="441" y="4830"/>
                    <a:pt x="484" y="4846"/>
                    <a:pt x="519" y="4846"/>
                  </a:cubicBezTo>
                  <a:cubicBezTo>
                    <a:pt x="647" y="4846"/>
                    <a:pt x="666" y="4636"/>
                    <a:pt x="704" y="4575"/>
                  </a:cubicBezTo>
                  <a:cubicBezTo>
                    <a:pt x="1097" y="3929"/>
                    <a:pt x="1466" y="3269"/>
                    <a:pt x="1825" y="2601"/>
                  </a:cubicBezTo>
                  <a:cubicBezTo>
                    <a:pt x="2261" y="1793"/>
                    <a:pt x="2679" y="976"/>
                    <a:pt x="3113" y="144"/>
                  </a:cubicBezTo>
                  <a:cubicBezTo>
                    <a:pt x="3075" y="91"/>
                    <a:pt x="3020" y="0"/>
                    <a:pt x="3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35"/>
            <p:cNvSpPr/>
            <p:nvPr/>
          </p:nvSpPr>
          <p:spPr>
            <a:xfrm>
              <a:off x="2029800" y="3487850"/>
              <a:ext cx="74550" cy="121125"/>
            </a:xfrm>
            <a:custGeom>
              <a:rect b="b" l="l" r="r" t="t"/>
              <a:pathLst>
                <a:path extrusionOk="0" h="4845" w="2982">
                  <a:moveTo>
                    <a:pt x="0" y="1"/>
                  </a:moveTo>
                  <a:cubicBezTo>
                    <a:pt x="11" y="87"/>
                    <a:pt x="0" y="187"/>
                    <a:pt x="38" y="259"/>
                  </a:cubicBezTo>
                  <a:cubicBezTo>
                    <a:pt x="824" y="1723"/>
                    <a:pt x="1613" y="3186"/>
                    <a:pt x="2416" y="4641"/>
                  </a:cubicBezTo>
                  <a:cubicBezTo>
                    <a:pt x="2437" y="4681"/>
                    <a:pt x="2442" y="4845"/>
                    <a:pt x="2535" y="4845"/>
                  </a:cubicBezTo>
                  <a:cubicBezTo>
                    <a:pt x="2563" y="4845"/>
                    <a:pt x="2599" y="4830"/>
                    <a:pt x="2646" y="4793"/>
                  </a:cubicBezTo>
                  <a:cubicBezTo>
                    <a:pt x="2767" y="4697"/>
                    <a:pt x="2876" y="4585"/>
                    <a:pt x="2981" y="4488"/>
                  </a:cubicBezTo>
                  <a:cubicBezTo>
                    <a:pt x="2940" y="4421"/>
                    <a:pt x="2926" y="4396"/>
                    <a:pt x="2914" y="4375"/>
                  </a:cubicBezTo>
                  <a:cubicBezTo>
                    <a:pt x="2028" y="2938"/>
                    <a:pt x="1143" y="1500"/>
                    <a:pt x="249" y="68"/>
                  </a:cubicBezTo>
                  <a:cubicBezTo>
                    <a:pt x="216" y="13"/>
                    <a:pt x="84" y="2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35"/>
            <p:cNvSpPr/>
            <p:nvPr/>
          </p:nvSpPr>
          <p:spPr>
            <a:xfrm>
              <a:off x="1804075" y="4302000"/>
              <a:ext cx="124425" cy="75125"/>
            </a:xfrm>
            <a:custGeom>
              <a:rect b="b" l="l" r="r" t="t"/>
              <a:pathLst>
                <a:path extrusionOk="0" h="3005" w="4977">
                  <a:moveTo>
                    <a:pt x="4509" y="1"/>
                  </a:moveTo>
                  <a:cubicBezTo>
                    <a:pt x="4471" y="1"/>
                    <a:pt x="4428" y="14"/>
                    <a:pt x="4375" y="46"/>
                  </a:cubicBezTo>
                  <a:cubicBezTo>
                    <a:pt x="2944" y="918"/>
                    <a:pt x="1521" y="1798"/>
                    <a:pt x="98" y="2683"/>
                  </a:cubicBezTo>
                  <a:cubicBezTo>
                    <a:pt x="43" y="2717"/>
                    <a:pt x="12" y="2819"/>
                    <a:pt x="5" y="2894"/>
                  </a:cubicBezTo>
                  <a:cubicBezTo>
                    <a:pt x="0" y="2926"/>
                    <a:pt x="84" y="2968"/>
                    <a:pt x="125" y="3004"/>
                  </a:cubicBezTo>
                  <a:cubicBezTo>
                    <a:pt x="186" y="2974"/>
                    <a:pt x="222" y="2956"/>
                    <a:pt x="256" y="2935"/>
                  </a:cubicBezTo>
                  <a:cubicBezTo>
                    <a:pt x="1730" y="2135"/>
                    <a:pt x="3202" y="1337"/>
                    <a:pt x="4669" y="528"/>
                  </a:cubicBezTo>
                  <a:cubicBezTo>
                    <a:pt x="4733" y="494"/>
                    <a:pt x="4977" y="470"/>
                    <a:pt x="4799" y="294"/>
                  </a:cubicBezTo>
                  <a:cubicBezTo>
                    <a:pt x="4707" y="203"/>
                    <a:pt x="4655" y="1"/>
                    <a:pt x="45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35"/>
            <p:cNvSpPr/>
            <p:nvPr/>
          </p:nvSpPr>
          <p:spPr>
            <a:xfrm>
              <a:off x="2793950" y="4302050"/>
              <a:ext cx="124400" cy="74825"/>
            </a:xfrm>
            <a:custGeom>
              <a:rect b="b" l="l" r="r" t="t"/>
              <a:pathLst>
                <a:path extrusionOk="0" h="2993" w="4976">
                  <a:moveTo>
                    <a:pt x="449" y="0"/>
                  </a:moveTo>
                  <a:cubicBezTo>
                    <a:pt x="302" y="0"/>
                    <a:pt x="256" y="213"/>
                    <a:pt x="161" y="304"/>
                  </a:cubicBezTo>
                  <a:cubicBezTo>
                    <a:pt x="0" y="457"/>
                    <a:pt x="210" y="475"/>
                    <a:pt x="273" y="510"/>
                  </a:cubicBezTo>
                  <a:cubicBezTo>
                    <a:pt x="1753" y="1324"/>
                    <a:pt x="3235" y="2133"/>
                    <a:pt x="4718" y="2942"/>
                  </a:cubicBezTo>
                  <a:cubicBezTo>
                    <a:pt x="4769" y="2969"/>
                    <a:pt x="4820" y="2993"/>
                    <a:pt x="4864" y="2993"/>
                  </a:cubicBezTo>
                  <a:cubicBezTo>
                    <a:pt x="4923" y="2993"/>
                    <a:pt x="4967" y="2950"/>
                    <a:pt x="4976" y="2812"/>
                  </a:cubicBezTo>
                  <a:cubicBezTo>
                    <a:pt x="4953" y="2782"/>
                    <a:pt x="4931" y="2725"/>
                    <a:pt x="4890" y="2702"/>
                  </a:cubicBezTo>
                  <a:cubicBezTo>
                    <a:pt x="3454" y="1812"/>
                    <a:pt x="2020" y="922"/>
                    <a:pt x="578" y="44"/>
                  </a:cubicBezTo>
                  <a:cubicBezTo>
                    <a:pt x="527" y="13"/>
                    <a:pt x="485" y="0"/>
                    <a:pt x="4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35"/>
            <p:cNvSpPr/>
            <p:nvPr/>
          </p:nvSpPr>
          <p:spPr>
            <a:xfrm>
              <a:off x="2026550" y="4480250"/>
              <a:ext cx="78050" cy="121550"/>
            </a:xfrm>
            <a:custGeom>
              <a:rect b="b" l="l" r="r" t="t"/>
              <a:pathLst>
                <a:path extrusionOk="0" h="4862" w="3122">
                  <a:moveTo>
                    <a:pt x="2659" y="1"/>
                  </a:moveTo>
                  <a:cubicBezTo>
                    <a:pt x="2541" y="1"/>
                    <a:pt x="2528" y="189"/>
                    <a:pt x="2499" y="240"/>
                  </a:cubicBezTo>
                  <a:cubicBezTo>
                    <a:pt x="1712" y="1658"/>
                    <a:pt x="946" y="3088"/>
                    <a:pt x="182" y="4518"/>
                  </a:cubicBezTo>
                  <a:cubicBezTo>
                    <a:pt x="129" y="4618"/>
                    <a:pt x="0" y="4753"/>
                    <a:pt x="151" y="4840"/>
                  </a:cubicBezTo>
                  <a:cubicBezTo>
                    <a:pt x="176" y="4855"/>
                    <a:pt x="200" y="4862"/>
                    <a:pt x="223" y="4862"/>
                  </a:cubicBezTo>
                  <a:cubicBezTo>
                    <a:pt x="305" y="4862"/>
                    <a:pt x="375" y="4781"/>
                    <a:pt x="436" y="4683"/>
                  </a:cubicBezTo>
                  <a:cubicBezTo>
                    <a:pt x="930" y="3892"/>
                    <a:pt x="1450" y="3114"/>
                    <a:pt x="1943" y="2322"/>
                  </a:cubicBezTo>
                  <a:cubicBezTo>
                    <a:pt x="2344" y="1680"/>
                    <a:pt x="2720" y="1024"/>
                    <a:pt x="3121" y="349"/>
                  </a:cubicBezTo>
                  <a:cubicBezTo>
                    <a:pt x="3000" y="243"/>
                    <a:pt x="2891" y="112"/>
                    <a:pt x="2752" y="31"/>
                  </a:cubicBezTo>
                  <a:cubicBezTo>
                    <a:pt x="2715" y="10"/>
                    <a:pt x="2684" y="1"/>
                    <a:pt x="26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35"/>
            <p:cNvSpPr/>
            <p:nvPr/>
          </p:nvSpPr>
          <p:spPr>
            <a:xfrm>
              <a:off x="2616025" y="4480275"/>
              <a:ext cx="80525" cy="121950"/>
            </a:xfrm>
            <a:custGeom>
              <a:rect b="b" l="l" r="r" t="t"/>
              <a:pathLst>
                <a:path extrusionOk="0" h="4878" w="3221">
                  <a:moveTo>
                    <a:pt x="521" y="0"/>
                  </a:moveTo>
                  <a:cubicBezTo>
                    <a:pt x="487" y="0"/>
                    <a:pt x="445" y="15"/>
                    <a:pt x="393" y="51"/>
                  </a:cubicBezTo>
                  <a:cubicBezTo>
                    <a:pt x="221" y="173"/>
                    <a:pt x="1" y="273"/>
                    <a:pt x="197" y="589"/>
                  </a:cubicBezTo>
                  <a:cubicBezTo>
                    <a:pt x="985" y="1848"/>
                    <a:pt x="1743" y="3128"/>
                    <a:pt x="2520" y="4393"/>
                  </a:cubicBezTo>
                  <a:cubicBezTo>
                    <a:pt x="2629" y="4571"/>
                    <a:pt x="2789" y="4720"/>
                    <a:pt x="2923" y="4877"/>
                  </a:cubicBezTo>
                  <a:cubicBezTo>
                    <a:pt x="3221" y="4774"/>
                    <a:pt x="3056" y="4619"/>
                    <a:pt x="3002" y="4516"/>
                  </a:cubicBezTo>
                  <a:cubicBezTo>
                    <a:pt x="2245" y="3096"/>
                    <a:pt x="1486" y="1678"/>
                    <a:pt x="706" y="272"/>
                  </a:cubicBezTo>
                  <a:cubicBezTo>
                    <a:pt x="673" y="212"/>
                    <a:pt x="651" y="0"/>
                    <a:pt x="5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35"/>
            <p:cNvSpPr/>
            <p:nvPr/>
          </p:nvSpPr>
          <p:spPr>
            <a:xfrm>
              <a:off x="2695650" y="4244500"/>
              <a:ext cx="74575" cy="48100"/>
            </a:xfrm>
            <a:custGeom>
              <a:rect b="b" l="l" r="r" t="t"/>
              <a:pathLst>
                <a:path extrusionOk="0" h="1924" w="2983">
                  <a:moveTo>
                    <a:pt x="473" y="0"/>
                  </a:moveTo>
                  <a:cubicBezTo>
                    <a:pt x="394" y="0"/>
                    <a:pt x="352" y="66"/>
                    <a:pt x="333" y="152"/>
                  </a:cubicBezTo>
                  <a:cubicBezTo>
                    <a:pt x="307" y="279"/>
                    <a:pt x="1" y="374"/>
                    <a:pt x="236" y="519"/>
                  </a:cubicBezTo>
                  <a:cubicBezTo>
                    <a:pt x="1007" y="995"/>
                    <a:pt x="1795" y="1445"/>
                    <a:pt x="2610" y="1924"/>
                  </a:cubicBezTo>
                  <a:cubicBezTo>
                    <a:pt x="2689" y="1801"/>
                    <a:pt x="2771" y="1654"/>
                    <a:pt x="2871" y="1523"/>
                  </a:cubicBezTo>
                  <a:cubicBezTo>
                    <a:pt x="2983" y="1379"/>
                    <a:pt x="2820" y="1340"/>
                    <a:pt x="2774" y="1313"/>
                  </a:cubicBezTo>
                  <a:cubicBezTo>
                    <a:pt x="2055" y="885"/>
                    <a:pt x="1324" y="474"/>
                    <a:pt x="606" y="46"/>
                  </a:cubicBezTo>
                  <a:cubicBezTo>
                    <a:pt x="553" y="14"/>
                    <a:pt x="509" y="0"/>
                    <a:pt x="4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35"/>
            <p:cNvSpPr/>
            <p:nvPr/>
          </p:nvSpPr>
          <p:spPr>
            <a:xfrm>
              <a:off x="2113000" y="4383225"/>
              <a:ext cx="49175" cy="67425"/>
            </a:xfrm>
            <a:custGeom>
              <a:rect b="b" l="l" r="r" t="t"/>
              <a:pathLst>
                <a:path extrusionOk="0" h="2697" w="1967">
                  <a:moveTo>
                    <a:pt x="1490" y="1"/>
                  </a:moveTo>
                  <a:cubicBezTo>
                    <a:pt x="1375" y="1"/>
                    <a:pt x="1322" y="140"/>
                    <a:pt x="1272" y="225"/>
                  </a:cubicBezTo>
                  <a:cubicBezTo>
                    <a:pt x="903" y="856"/>
                    <a:pt x="565" y="1505"/>
                    <a:pt x="178" y="2123"/>
                  </a:cubicBezTo>
                  <a:cubicBezTo>
                    <a:pt x="0" y="2406"/>
                    <a:pt x="17" y="2519"/>
                    <a:pt x="336" y="2651"/>
                  </a:cubicBezTo>
                  <a:cubicBezTo>
                    <a:pt x="412" y="2683"/>
                    <a:pt x="471" y="2696"/>
                    <a:pt x="519" y="2696"/>
                  </a:cubicBezTo>
                  <a:cubicBezTo>
                    <a:pt x="740" y="2696"/>
                    <a:pt x="691" y="2400"/>
                    <a:pt x="768" y="2283"/>
                  </a:cubicBezTo>
                  <a:cubicBezTo>
                    <a:pt x="1183" y="1651"/>
                    <a:pt x="1560" y="995"/>
                    <a:pt x="1967" y="321"/>
                  </a:cubicBezTo>
                  <a:cubicBezTo>
                    <a:pt x="1827" y="212"/>
                    <a:pt x="1714" y="89"/>
                    <a:pt x="1576" y="23"/>
                  </a:cubicBezTo>
                  <a:cubicBezTo>
                    <a:pt x="1544" y="8"/>
                    <a:pt x="1516" y="1"/>
                    <a:pt x="14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35"/>
            <p:cNvSpPr/>
            <p:nvPr/>
          </p:nvSpPr>
          <p:spPr>
            <a:xfrm>
              <a:off x="2557025" y="4377225"/>
              <a:ext cx="54100" cy="74225"/>
            </a:xfrm>
            <a:custGeom>
              <a:rect b="b" l="l" r="r" t="t"/>
              <a:pathLst>
                <a:path extrusionOk="0" h="2969" w="2164">
                  <a:moveTo>
                    <a:pt x="512" y="1"/>
                  </a:moveTo>
                  <a:lnTo>
                    <a:pt x="512" y="1"/>
                  </a:lnTo>
                  <a:cubicBezTo>
                    <a:pt x="539" y="452"/>
                    <a:pt x="1" y="302"/>
                    <a:pt x="233" y="702"/>
                  </a:cubicBezTo>
                  <a:cubicBezTo>
                    <a:pt x="645" y="1415"/>
                    <a:pt x="1043" y="2134"/>
                    <a:pt x="1466" y="2842"/>
                  </a:cubicBezTo>
                  <a:cubicBezTo>
                    <a:pt x="1521" y="2935"/>
                    <a:pt x="1573" y="2968"/>
                    <a:pt x="1622" y="2968"/>
                  </a:cubicBezTo>
                  <a:cubicBezTo>
                    <a:pt x="1735" y="2968"/>
                    <a:pt x="1836" y="2792"/>
                    <a:pt x="1947" y="2770"/>
                  </a:cubicBezTo>
                  <a:cubicBezTo>
                    <a:pt x="2164" y="2728"/>
                    <a:pt x="2063" y="2643"/>
                    <a:pt x="1988" y="2520"/>
                  </a:cubicBezTo>
                  <a:cubicBezTo>
                    <a:pt x="1705" y="2059"/>
                    <a:pt x="1444" y="1585"/>
                    <a:pt x="1172" y="1116"/>
                  </a:cubicBezTo>
                  <a:cubicBezTo>
                    <a:pt x="992" y="807"/>
                    <a:pt x="807" y="500"/>
                    <a:pt x="5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35"/>
            <p:cNvSpPr/>
            <p:nvPr/>
          </p:nvSpPr>
          <p:spPr>
            <a:xfrm>
              <a:off x="1951825" y="3796350"/>
              <a:ext cx="74700" cy="48075"/>
            </a:xfrm>
            <a:custGeom>
              <a:rect b="b" l="l" r="r" t="t"/>
              <a:pathLst>
                <a:path extrusionOk="0" h="1923" w="2988">
                  <a:moveTo>
                    <a:pt x="379" y="0"/>
                  </a:moveTo>
                  <a:cubicBezTo>
                    <a:pt x="299" y="122"/>
                    <a:pt x="219" y="270"/>
                    <a:pt x="117" y="399"/>
                  </a:cubicBezTo>
                  <a:cubicBezTo>
                    <a:pt x="1" y="544"/>
                    <a:pt x="168" y="583"/>
                    <a:pt x="212" y="610"/>
                  </a:cubicBezTo>
                  <a:cubicBezTo>
                    <a:pt x="932" y="1037"/>
                    <a:pt x="1661" y="1447"/>
                    <a:pt x="2379" y="1877"/>
                  </a:cubicBezTo>
                  <a:cubicBezTo>
                    <a:pt x="2433" y="1909"/>
                    <a:pt x="2478" y="1923"/>
                    <a:pt x="2514" y="1923"/>
                  </a:cubicBezTo>
                  <a:cubicBezTo>
                    <a:pt x="2593" y="1923"/>
                    <a:pt x="2636" y="1859"/>
                    <a:pt x="2653" y="1774"/>
                  </a:cubicBezTo>
                  <a:cubicBezTo>
                    <a:pt x="2681" y="1645"/>
                    <a:pt x="2987" y="1550"/>
                    <a:pt x="2754" y="1406"/>
                  </a:cubicBezTo>
                  <a:cubicBezTo>
                    <a:pt x="1983" y="929"/>
                    <a:pt x="1195" y="480"/>
                    <a:pt x="3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35"/>
            <p:cNvSpPr/>
            <p:nvPr/>
          </p:nvSpPr>
          <p:spPr>
            <a:xfrm>
              <a:off x="2697825" y="3797325"/>
              <a:ext cx="74925" cy="46550"/>
            </a:xfrm>
            <a:custGeom>
              <a:rect b="b" l="l" r="r" t="t"/>
              <a:pathLst>
                <a:path extrusionOk="0" h="1862" w="2997">
                  <a:moveTo>
                    <a:pt x="2506" y="1"/>
                  </a:moveTo>
                  <a:cubicBezTo>
                    <a:pt x="2447" y="1"/>
                    <a:pt x="2368" y="33"/>
                    <a:pt x="2255" y="116"/>
                  </a:cubicBezTo>
                  <a:cubicBezTo>
                    <a:pt x="1669" y="544"/>
                    <a:pt x="998" y="857"/>
                    <a:pt x="365" y="1219"/>
                  </a:cubicBezTo>
                  <a:cubicBezTo>
                    <a:pt x="222" y="1300"/>
                    <a:pt x="0" y="1327"/>
                    <a:pt x="135" y="1587"/>
                  </a:cubicBezTo>
                  <a:cubicBezTo>
                    <a:pt x="220" y="1749"/>
                    <a:pt x="301" y="1861"/>
                    <a:pt x="433" y="1861"/>
                  </a:cubicBezTo>
                  <a:cubicBezTo>
                    <a:pt x="502" y="1861"/>
                    <a:pt x="584" y="1831"/>
                    <a:pt x="688" y="1761"/>
                  </a:cubicBezTo>
                  <a:cubicBezTo>
                    <a:pt x="1226" y="1400"/>
                    <a:pt x="1796" y="1087"/>
                    <a:pt x="2352" y="754"/>
                  </a:cubicBezTo>
                  <a:cubicBezTo>
                    <a:pt x="2519" y="653"/>
                    <a:pt x="2685" y="554"/>
                    <a:pt x="2997" y="368"/>
                  </a:cubicBezTo>
                  <a:lnTo>
                    <a:pt x="2997" y="368"/>
                  </a:lnTo>
                  <a:cubicBezTo>
                    <a:pt x="2987" y="369"/>
                    <a:pt x="2977" y="369"/>
                    <a:pt x="2968" y="369"/>
                  </a:cubicBezTo>
                  <a:cubicBezTo>
                    <a:pt x="2686" y="369"/>
                    <a:pt x="2709" y="1"/>
                    <a:pt x="25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35"/>
            <p:cNvSpPr/>
            <p:nvPr/>
          </p:nvSpPr>
          <p:spPr>
            <a:xfrm>
              <a:off x="2112325" y="3638600"/>
              <a:ext cx="49875" cy="67375"/>
            </a:xfrm>
            <a:custGeom>
              <a:rect b="b" l="l" r="r" t="t"/>
              <a:pathLst>
                <a:path extrusionOk="0" h="2695" w="1995">
                  <a:moveTo>
                    <a:pt x="539" y="1"/>
                  </a:moveTo>
                  <a:cubicBezTo>
                    <a:pt x="494" y="1"/>
                    <a:pt x="265" y="126"/>
                    <a:pt x="126" y="169"/>
                  </a:cubicBezTo>
                  <a:cubicBezTo>
                    <a:pt x="0" y="208"/>
                    <a:pt x="23" y="260"/>
                    <a:pt x="74" y="347"/>
                  </a:cubicBezTo>
                  <a:cubicBezTo>
                    <a:pt x="495" y="1072"/>
                    <a:pt x="908" y="1800"/>
                    <a:pt x="1338" y="2520"/>
                  </a:cubicBezTo>
                  <a:cubicBezTo>
                    <a:pt x="1374" y="2580"/>
                    <a:pt x="1424" y="2695"/>
                    <a:pt x="1518" y="2695"/>
                  </a:cubicBezTo>
                  <a:cubicBezTo>
                    <a:pt x="1550" y="2695"/>
                    <a:pt x="1586" y="2682"/>
                    <a:pt x="1628" y="2650"/>
                  </a:cubicBezTo>
                  <a:cubicBezTo>
                    <a:pt x="1751" y="2558"/>
                    <a:pt x="1870" y="2460"/>
                    <a:pt x="1995" y="2361"/>
                  </a:cubicBezTo>
                  <a:cubicBezTo>
                    <a:pt x="1499" y="1541"/>
                    <a:pt x="1033" y="764"/>
                    <a:pt x="546" y="3"/>
                  </a:cubicBezTo>
                  <a:cubicBezTo>
                    <a:pt x="545" y="1"/>
                    <a:pt x="543" y="1"/>
                    <a:pt x="5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35"/>
            <p:cNvSpPr/>
            <p:nvPr/>
          </p:nvSpPr>
          <p:spPr>
            <a:xfrm>
              <a:off x="2559675" y="3637150"/>
              <a:ext cx="49550" cy="69050"/>
            </a:xfrm>
            <a:custGeom>
              <a:rect b="b" l="l" r="r" t="t"/>
              <a:pathLst>
                <a:path extrusionOk="0" h="2762" w="1982">
                  <a:moveTo>
                    <a:pt x="1491" y="0"/>
                  </a:moveTo>
                  <a:cubicBezTo>
                    <a:pt x="1417" y="0"/>
                    <a:pt x="1390" y="102"/>
                    <a:pt x="1370" y="137"/>
                  </a:cubicBezTo>
                  <a:cubicBezTo>
                    <a:pt x="941" y="855"/>
                    <a:pt x="531" y="1585"/>
                    <a:pt x="103" y="2304"/>
                  </a:cubicBezTo>
                  <a:cubicBezTo>
                    <a:pt x="1" y="2475"/>
                    <a:pt x="86" y="2549"/>
                    <a:pt x="211" y="2577"/>
                  </a:cubicBezTo>
                  <a:cubicBezTo>
                    <a:pt x="303" y="2598"/>
                    <a:pt x="378" y="2762"/>
                    <a:pt x="468" y="2762"/>
                  </a:cubicBezTo>
                  <a:cubicBezTo>
                    <a:pt x="502" y="2762"/>
                    <a:pt x="538" y="2738"/>
                    <a:pt x="578" y="2673"/>
                  </a:cubicBezTo>
                  <a:cubicBezTo>
                    <a:pt x="1055" y="1903"/>
                    <a:pt x="1504" y="1115"/>
                    <a:pt x="1982" y="301"/>
                  </a:cubicBezTo>
                  <a:cubicBezTo>
                    <a:pt x="1858" y="221"/>
                    <a:pt x="1711" y="138"/>
                    <a:pt x="1580" y="38"/>
                  </a:cubicBezTo>
                  <a:cubicBezTo>
                    <a:pt x="1545" y="11"/>
                    <a:pt x="1516" y="0"/>
                    <a:pt x="14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35"/>
            <p:cNvSpPr/>
            <p:nvPr/>
          </p:nvSpPr>
          <p:spPr>
            <a:xfrm>
              <a:off x="1953625" y="4245275"/>
              <a:ext cx="71150" cy="46650"/>
            </a:xfrm>
            <a:custGeom>
              <a:rect b="b" l="l" r="r" t="t"/>
              <a:pathLst>
                <a:path extrusionOk="0" h="1866" w="2846">
                  <a:moveTo>
                    <a:pt x="2399" y="0"/>
                  </a:moveTo>
                  <a:cubicBezTo>
                    <a:pt x="2325" y="0"/>
                    <a:pt x="2238" y="36"/>
                    <a:pt x="2128" y="107"/>
                  </a:cubicBezTo>
                  <a:cubicBezTo>
                    <a:pt x="1629" y="427"/>
                    <a:pt x="1098" y="699"/>
                    <a:pt x="587" y="1000"/>
                  </a:cubicBezTo>
                  <a:cubicBezTo>
                    <a:pt x="378" y="1123"/>
                    <a:pt x="181" y="1271"/>
                    <a:pt x="0" y="1393"/>
                  </a:cubicBezTo>
                  <a:cubicBezTo>
                    <a:pt x="100" y="1569"/>
                    <a:pt x="179" y="1725"/>
                    <a:pt x="282" y="1865"/>
                  </a:cubicBezTo>
                  <a:cubicBezTo>
                    <a:pt x="283" y="1866"/>
                    <a:pt x="284" y="1866"/>
                    <a:pt x="285" y="1866"/>
                  </a:cubicBezTo>
                  <a:cubicBezTo>
                    <a:pt x="308" y="1866"/>
                    <a:pt x="457" y="1775"/>
                    <a:pt x="541" y="1728"/>
                  </a:cubicBezTo>
                  <a:cubicBezTo>
                    <a:pt x="1177" y="1369"/>
                    <a:pt x="1815" y="1014"/>
                    <a:pt x="2446" y="649"/>
                  </a:cubicBezTo>
                  <a:cubicBezTo>
                    <a:pt x="2590" y="566"/>
                    <a:pt x="2845" y="552"/>
                    <a:pt x="2686" y="252"/>
                  </a:cubicBezTo>
                  <a:cubicBezTo>
                    <a:pt x="2597" y="84"/>
                    <a:pt x="2513" y="0"/>
                    <a:pt x="23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9" name="Google Shape;1719;p35"/>
          <p:cNvGrpSpPr/>
          <p:nvPr/>
        </p:nvGrpSpPr>
        <p:grpSpPr>
          <a:xfrm>
            <a:off x="41963" y="4491970"/>
            <a:ext cx="530584" cy="530573"/>
            <a:chOff x="1770475" y="3453900"/>
            <a:chExt cx="1181175" cy="1181150"/>
          </a:xfrm>
        </p:grpSpPr>
        <p:sp>
          <p:nvSpPr>
            <p:cNvPr id="1720" name="Google Shape;1720;p35"/>
            <p:cNvSpPr/>
            <p:nvPr/>
          </p:nvSpPr>
          <p:spPr>
            <a:xfrm>
              <a:off x="2366925" y="3453925"/>
              <a:ext cx="129300" cy="431050"/>
            </a:xfrm>
            <a:custGeom>
              <a:rect b="b" l="l" r="r" t="t"/>
              <a:pathLst>
                <a:path extrusionOk="0" h="17242" w="5172">
                  <a:moveTo>
                    <a:pt x="5093" y="0"/>
                  </a:moveTo>
                  <a:cubicBezTo>
                    <a:pt x="5028" y="119"/>
                    <a:pt x="4939" y="231"/>
                    <a:pt x="4902" y="357"/>
                  </a:cubicBezTo>
                  <a:cubicBezTo>
                    <a:pt x="3803" y="4097"/>
                    <a:pt x="2704" y="7837"/>
                    <a:pt x="1618" y="11581"/>
                  </a:cubicBezTo>
                  <a:cubicBezTo>
                    <a:pt x="1100" y="13370"/>
                    <a:pt x="607" y="15167"/>
                    <a:pt x="109" y="16937"/>
                  </a:cubicBezTo>
                  <a:cubicBezTo>
                    <a:pt x="281" y="17053"/>
                    <a:pt x="1" y="17190"/>
                    <a:pt x="223" y="17223"/>
                  </a:cubicBezTo>
                  <a:cubicBezTo>
                    <a:pt x="269" y="17230"/>
                    <a:pt x="319" y="17241"/>
                    <a:pt x="367" y="17241"/>
                  </a:cubicBezTo>
                  <a:cubicBezTo>
                    <a:pt x="447" y="17241"/>
                    <a:pt x="520" y="17211"/>
                    <a:pt x="556" y="17084"/>
                  </a:cubicBezTo>
                  <a:cubicBezTo>
                    <a:pt x="612" y="16890"/>
                    <a:pt x="722" y="16711"/>
                    <a:pt x="775" y="16515"/>
                  </a:cubicBezTo>
                  <a:cubicBezTo>
                    <a:pt x="2234" y="11155"/>
                    <a:pt x="3690" y="5794"/>
                    <a:pt x="5138" y="432"/>
                  </a:cubicBezTo>
                  <a:cubicBezTo>
                    <a:pt x="5172" y="302"/>
                    <a:pt x="5110" y="144"/>
                    <a:pt x="50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35"/>
            <p:cNvSpPr/>
            <p:nvPr/>
          </p:nvSpPr>
          <p:spPr>
            <a:xfrm>
              <a:off x="2520025" y="4053000"/>
              <a:ext cx="431625" cy="126100"/>
            </a:xfrm>
            <a:custGeom>
              <a:rect b="b" l="l" r="r" t="t"/>
              <a:pathLst>
                <a:path extrusionOk="0" h="5044" w="17265">
                  <a:moveTo>
                    <a:pt x="327" y="1"/>
                  </a:moveTo>
                  <a:cubicBezTo>
                    <a:pt x="302" y="47"/>
                    <a:pt x="272" y="61"/>
                    <a:pt x="242" y="61"/>
                  </a:cubicBezTo>
                  <a:cubicBezTo>
                    <a:pt x="194" y="61"/>
                    <a:pt x="144" y="25"/>
                    <a:pt x="103" y="25"/>
                  </a:cubicBezTo>
                  <a:cubicBezTo>
                    <a:pt x="69" y="25"/>
                    <a:pt x="42" y="51"/>
                    <a:pt x="30" y="146"/>
                  </a:cubicBezTo>
                  <a:cubicBezTo>
                    <a:pt x="1" y="386"/>
                    <a:pt x="140" y="448"/>
                    <a:pt x="322" y="505"/>
                  </a:cubicBezTo>
                  <a:cubicBezTo>
                    <a:pt x="5802" y="2193"/>
                    <a:pt x="11361" y="3594"/>
                    <a:pt x="16908" y="5036"/>
                  </a:cubicBezTo>
                  <a:cubicBezTo>
                    <a:pt x="16929" y="5041"/>
                    <a:pt x="16951" y="5044"/>
                    <a:pt x="16974" y="5044"/>
                  </a:cubicBezTo>
                  <a:cubicBezTo>
                    <a:pt x="17066" y="5044"/>
                    <a:pt x="17168" y="5005"/>
                    <a:pt x="17265" y="4993"/>
                  </a:cubicBezTo>
                  <a:cubicBezTo>
                    <a:pt x="17149" y="4926"/>
                    <a:pt x="17042" y="4831"/>
                    <a:pt x="16917" y="4795"/>
                  </a:cubicBezTo>
                  <a:cubicBezTo>
                    <a:pt x="13177" y="3695"/>
                    <a:pt x="9436" y="2597"/>
                    <a:pt x="5692" y="1511"/>
                  </a:cubicBezTo>
                  <a:cubicBezTo>
                    <a:pt x="3902" y="993"/>
                    <a:pt x="2106" y="500"/>
                    <a:pt x="3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35"/>
            <p:cNvSpPr/>
            <p:nvPr/>
          </p:nvSpPr>
          <p:spPr>
            <a:xfrm>
              <a:off x="1770575" y="4053700"/>
              <a:ext cx="431300" cy="124400"/>
            </a:xfrm>
            <a:custGeom>
              <a:rect b="b" l="l" r="r" t="t"/>
              <a:pathLst>
                <a:path extrusionOk="0" h="4976" w="17252">
                  <a:moveTo>
                    <a:pt x="17174" y="1"/>
                  </a:moveTo>
                  <a:cubicBezTo>
                    <a:pt x="17134" y="1"/>
                    <a:pt x="17080" y="44"/>
                    <a:pt x="17032" y="44"/>
                  </a:cubicBezTo>
                  <a:cubicBezTo>
                    <a:pt x="17021" y="44"/>
                    <a:pt x="17009" y="41"/>
                    <a:pt x="16999" y="35"/>
                  </a:cubicBezTo>
                  <a:cubicBezTo>
                    <a:pt x="16765" y="74"/>
                    <a:pt x="16500" y="90"/>
                    <a:pt x="16255" y="161"/>
                  </a:cubicBezTo>
                  <a:cubicBezTo>
                    <a:pt x="10962" y="1672"/>
                    <a:pt x="5641" y="3080"/>
                    <a:pt x="398" y="4762"/>
                  </a:cubicBezTo>
                  <a:cubicBezTo>
                    <a:pt x="259" y="4805"/>
                    <a:pt x="132" y="4891"/>
                    <a:pt x="0" y="4956"/>
                  </a:cubicBezTo>
                  <a:cubicBezTo>
                    <a:pt x="112" y="4958"/>
                    <a:pt x="228" y="4976"/>
                    <a:pt x="340" y="4976"/>
                  </a:cubicBezTo>
                  <a:cubicBezTo>
                    <a:pt x="397" y="4976"/>
                    <a:pt x="452" y="4971"/>
                    <a:pt x="505" y="4957"/>
                  </a:cubicBezTo>
                  <a:cubicBezTo>
                    <a:pt x="4492" y="3914"/>
                    <a:pt x="8483" y="2874"/>
                    <a:pt x="12464" y="1804"/>
                  </a:cubicBezTo>
                  <a:cubicBezTo>
                    <a:pt x="13978" y="1395"/>
                    <a:pt x="15474" y="916"/>
                    <a:pt x="16977" y="468"/>
                  </a:cubicBezTo>
                  <a:cubicBezTo>
                    <a:pt x="17141" y="420"/>
                    <a:pt x="17252" y="343"/>
                    <a:pt x="17237" y="125"/>
                  </a:cubicBezTo>
                  <a:cubicBezTo>
                    <a:pt x="17230" y="28"/>
                    <a:pt x="17206" y="1"/>
                    <a:pt x="171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35"/>
            <p:cNvSpPr/>
            <p:nvPr/>
          </p:nvSpPr>
          <p:spPr>
            <a:xfrm>
              <a:off x="2224775" y="3453900"/>
              <a:ext cx="130825" cy="431050"/>
            </a:xfrm>
            <a:custGeom>
              <a:rect b="b" l="l" r="r" t="t"/>
              <a:pathLst>
                <a:path extrusionOk="0" h="17242" w="5233">
                  <a:moveTo>
                    <a:pt x="144" y="0"/>
                  </a:moveTo>
                  <a:cubicBezTo>
                    <a:pt x="1" y="155"/>
                    <a:pt x="66" y="326"/>
                    <a:pt x="109" y="494"/>
                  </a:cubicBezTo>
                  <a:cubicBezTo>
                    <a:pt x="1050" y="4062"/>
                    <a:pt x="1974" y="7634"/>
                    <a:pt x="2940" y="11197"/>
                  </a:cubicBezTo>
                  <a:cubicBezTo>
                    <a:pt x="3462" y="13128"/>
                    <a:pt x="4053" y="15040"/>
                    <a:pt x="4610" y="16961"/>
                  </a:cubicBezTo>
                  <a:cubicBezTo>
                    <a:pt x="4658" y="17125"/>
                    <a:pt x="4730" y="17242"/>
                    <a:pt x="4893" y="17242"/>
                  </a:cubicBezTo>
                  <a:cubicBezTo>
                    <a:pt x="4920" y="17242"/>
                    <a:pt x="4949" y="17239"/>
                    <a:pt x="4981" y="17232"/>
                  </a:cubicBezTo>
                  <a:cubicBezTo>
                    <a:pt x="5232" y="17181"/>
                    <a:pt x="4922" y="17032"/>
                    <a:pt x="5043" y="16960"/>
                  </a:cubicBezTo>
                  <a:cubicBezTo>
                    <a:pt x="5007" y="16729"/>
                    <a:pt x="4995" y="16492"/>
                    <a:pt x="4931" y="16271"/>
                  </a:cubicBezTo>
                  <a:cubicBezTo>
                    <a:pt x="3408" y="10982"/>
                    <a:pt x="2016" y="5655"/>
                    <a:pt x="323" y="416"/>
                  </a:cubicBezTo>
                  <a:cubicBezTo>
                    <a:pt x="277" y="273"/>
                    <a:pt x="205" y="139"/>
                    <a:pt x="1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35"/>
            <p:cNvSpPr/>
            <p:nvPr/>
          </p:nvSpPr>
          <p:spPr>
            <a:xfrm>
              <a:off x="2366800" y="4204000"/>
              <a:ext cx="129375" cy="431050"/>
            </a:xfrm>
            <a:custGeom>
              <a:rect b="b" l="l" r="r" t="t"/>
              <a:pathLst>
                <a:path extrusionOk="0" h="17242" w="5175">
                  <a:moveTo>
                    <a:pt x="333" y="0"/>
                  </a:moveTo>
                  <a:cubicBezTo>
                    <a:pt x="304" y="0"/>
                    <a:pt x="272" y="4"/>
                    <a:pt x="236" y="13"/>
                  </a:cubicBezTo>
                  <a:cubicBezTo>
                    <a:pt x="1" y="68"/>
                    <a:pt x="194" y="234"/>
                    <a:pt x="207" y="287"/>
                  </a:cubicBezTo>
                  <a:cubicBezTo>
                    <a:pt x="526" y="1599"/>
                    <a:pt x="832" y="2916"/>
                    <a:pt x="1209" y="4211"/>
                  </a:cubicBezTo>
                  <a:cubicBezTo>
                    <a:pt x="2454" y="8485"/>
                    <a:pt x="3556" y="12801"/>
                    <a:pt x="4965" y="17025"/>
                  </a:cubicBezTo>
                  <a:cubicBezTo>
                    <a:pt x="4990" y="17103"/>
                    <a:pt x="5046" y="17170"/>
                    <a:pt x="5088" y="17242"/>
                  </a:cubicBezTo>
                  <a:cubicBezTo>
                    <a:pt x="5119" y="17159"/>
                    <a:pt x="5150" y="17077"/>
                    <a:pt x="5175" y="17010"/>
                  </a:cubicBezTo>
                  <a:cubicBezTo>
                    <a:pt x="5149" y="16902"/>
                    <a:pt x="5130" y="16822"/>
                    <a:pt x="5112" y="16744"/>
                  </a:cubicBezTo>
                  <a:cubicBezTo>
                    <a:pt x="4059" y="12758"/>
                    <a:pt x="3021" y="8768"/>
                    <a:pt x="1950" y="4787"/>
                  </a:cubicBezTo>
                  <a:cubicBezTo>
                    <a:pt x="1541" y="3273"/>
                    <a:pt x="1060" y="1778"/>
                    <a:pt x="613" y="274"/>
                  </a:cubicBezTo>
                  <a:cubicBezTo>
                    <a:pt x="566" y="111"/>
                    <a:pt x="488" y="0"/>
                    <a:pt x="3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35"/>
            <p:cNvSpPr/>
            <p:nvPr/>
          </p:nvSpPr>
          <p:spPr>
            <a:xfrm>
              <a:off x="2225775" y="4204325"/>
              <a:ext cx="126625" cy="430700"/>
            </a:xfrm>
            <a:custGeom>
              <a:rect b="b" l="l" r="r" t="t"/>
              <a:pathLst>
                <a:path extrusionOk="0" h="17228" w="5065">
                  <a:moveTo>
                    <a:pt x="4902" y="1"/>
                  </a:moveTo>
                  <a:cubicBezTo>
                    <a:pt x="4430" y="1"/>
                    <a:pt x="4490" y="460"/>
                    <a:pt x="4418" y="720"/>
                  </a:cubicBezTo>
                  <a:cubicBezTo>
                    <a:pt x="3331" y="4583"/>
                    <a:pt x="2267" y="8455"/>
                    <a:pt x="1210" y="12328"/>
                  </a:cubicBezTo>
                  <a:cubicBezTo>
                    <a:pt x="790" y="13866"/>
                    <a:pt x="403" y="15415"/>
                    <a:pt x="1" y="16958"/>
                  </a:cubicBezTo>
                  <a:lnTo>
                    <a:pt x="92" y="17228"/>
                  </a:lnTo>
                  <a:cubicBezTo>
                    <a:pt x="154" y="17123"/>
                    <a:pt x="243" y="17025"/>
                    <a:pt x="277" y="16909"/>
                  </a:cubicBezTo>
                  <a:cubicBezTo>
                    <a:pt x="1150" y="13947"/>
                    <a:pt x="2036" y="10989"/>
                    <a:pt x="2885" y="8018"/>
                  </a:cubicBezTo>
                  <a:cubicBezTo>
                    <a:pt x="3586" y="5565"/>
                    <a:pt x="4244" y="3100"/>
                    <a:pt x="4913" y="639"/>
                  </a:cubicBezTo>
                  <a:cubicBezTo>
                    <a:pt x="5065" y="80"/>
                    <a:pt x="5053" y="9"/>
                    <a:pt x="4955" y="3"/>
                  </a:cubicBezTo>
                  <a:cubicBezTo>
                    <a:pt x="4936" y="2"/>
                    <a:pt x="4919" y="1"/>
                    <a:pt x="49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35"/>
            <p:cNvSpPr/>
            <p:nvPr/>
          </p:nvSpPr>
          <p:spPr>
            <a:xfrm>
              <a:off x="1770475" y="3909950"/>
              <a:ext cx="431850" cy="125925"/>
            </a:xfrm>
            <a:custGeom>
              <a:rect b="b" l="l" r="r" t="t"/>
              <a:pathLst>
                <a:path extrusionOk="0" h="5037" w="17274">
                  <a:moveTo>
                    <a:pt x="317" y="0"/>
                  </a:moveTo>
                  <a:cubicBezTo>
                    <a:pt x="218" y="0"/>
                    <a:pt x="104" y="59"/>
                    <a:pt x="0" y="82"/>
                  </a:cubicBezTo>
                  <a:cubicBezTo>
                    <a:pt x="115" y="138"/>
                    <a:pt x="224" y="212"/>
                    <a:pt x="344" y="247"/>
                  </a:cubicBezTo>
                  <a:cubicBezTo>
                    <a:pt x="4084" y="1344"/>
                    <a:pt x="7825" y="2443"/>
                    <a:pt x="11569" y="3529"/>
                  </a:cubicBezTo>
                  <a:cubicBezTo>
                    <a:pt x="13359" y="4048"/>
                    <a:pt x="15155" y="4537"/>
                    <a:pt x="16936" y="5037"/>
                  </a:cubicBezTo>
                  <a:cubicBezTo>
                    <a:pt x="16962" y="4991"/>
                    <a:pt x="16991" y="4976"/>
                    <a:pt x="17022" y="4976"/>
                  </a:cubicBezTo>
                  <a:cubicBezTo>
                    <a:pt x="17070" y="4976"/>
                    <a:pt x="17121" y="5014"/>
                    <a:pt x="17161" y="5014"/>
                  </a:cubicBezTo>
                  <a:cubicBezTo>
                    <a:pt x="17195" y="5014"/>
                    <a:pt x="17221" y="4989"/>
                    <a:pt x="17235" y="4900"/>
                  </a:cubicBezTo>
                  <a:cubicBezTo>
                    <a:pt x="17273" y="4666"/>
                    <a:pt x="17138" y="4594"/>
                    <a:pt x="16952" y="4537"/>
                  </a:cubicBezTo>
                  <a:cubicBezTo>
                    <a:pt x="11472" y="2848"/>
                    <a:pt x="5913" y="1451"/>
                    <a:pt x="366" y="6"/>
                  </a:cubicBezTo>
                  <a:cubicBezTo>
                    <a:pt x="350" y="2"/>
                    <a:pt x="334" y="0"/>
                    <a:pt x="3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35"/>
            <p:cNvSpPr/>
            <p:nvPr/>
          </p:nvSpPr>
          <p:spPr>
            <a:xfrm>
              <a:off x="2519950" y="3910825"/>
              <a:ext cx="431650" cy="124425"/>
            </a:xfrm>
            <a:custGeom>
              <a:rect b="b" l="l" r="r" t="t"/>
              <a:pathLst>
                <a:path extrusionOk="0" h="4977" w="17266">
                  <a:moveTo>
                    <a:pt x="16963" y="1"/>
                  </a:moveTo>
                  <a:cubicBezTo>
                    <a:pt x="16891" y="1"/>
                    <a:pt x="16820" y="6"/>
                    <a:pt x="16753" y="24"/>
                  </a:cubicBezTo>
                  <a:cubicBezTo>
                    <a:pt x="13196" y="954"/>
                    <a:pt x="9635" y="1872"/>
                    <a:pt x="6085" y="2833"/>
                  </a:cubicBezTo>
                  <a:cubicBezTo>
                    <a:pt x="4155" y="3354"/>
                    <a:pt x="2242" y="3945"/>
                    <a:pt x="321" y="4502"/>
                  </a:cubicBezTo>
                  <a:cubicBezTo>
                    <a:pt x="136" y="4556"/>
                    <a:pt x="0" y="4625"/>
                    <a:pt x="33" y="4862"/>
                  </a:cubicBezTo>
                  <a:cubicBezTo>
                    <a:pt x="46" y="4950"/>
                    <a:pt x="71" y="4977"/>
                    <a:pt x="101" y="4977"/>
                  </a:cubicBezTo>
                  <a:cubicBezTo>
                    <a:pt x="149" y="4977"/>
                    <a:pt x="210" y="4909"/>
                    <a:pt x="256" y="4909"/>
                  </a:cubicBezTo>
                  <a:cubicBezTo>
                    <a:pt x="270" y="4909"/>
                    <a:pt x="283" y="4916"/>
                    <a:pt x="294" y="4935"/>
                  </a:cubicBezTo>
                  <a:cubicBezTo>
                    <a:pt x="527" y="4901"/>
                    <a:pt x="765" y="4895"/>
                    <a:pt x="983" y="4830"/>
                  </a:cubicBezTo>
                  <a:cubicBezTo>
                    <a:pt x="6259" y="3307"/>
                    <a:pt x="11573" y="1917"/>
                    <a:pt x="16801" y="234"/>
                  </a:cubicBezTo>
                  <a:cubicBezTo>
                    <a:pt x="16962" y="181"/>
                    <a:pt x="17184" y="234"/>
                    <a:pt x="17266" y="8"/>
                  </a:cubicBezTo>
                  <a:lnTo>
                    <a:pt x="17266" y="8"/>
                  </a:lnTo>
                  <a:cubicBezTo>
                    <a:pt x="17254" y="8"/>
                    <a:pt x="17243" y="8"/>
                    <a:pt x="17232" y="8"/>
                  </a:cubicBezTo>
                  <a:cubicBezTo>
                    <a:pt x="17143" y="8"/>
                    <a:pt x="17052" y="1"/>
                    <a:pt x="169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35"/>
            <p:cNvSpPr/>
            <p:nvPr/>
          </p:nvSpPr>
          <p:spPr>
            <a:xfrm>
              <a:off x="2493600" y="3849850"/>
              <a:ext cx="188250" cy="114475"/>
            </a:xfrm>
            <a:custGeom>
              <a:rect b="b" l="l" r="r" t="t"/>
              <a:pathLst>
                <a:path extrusionOk="0" h="4579" w="7530">
                  <a:moveTo>
                    <a:pt x="7027" y="1"/>
                  </a:moveTo>
                  <a:cubicBezTo>
                    <a:pt x="6973" y="1"/>
                    <a:pt x="6906" y="29"/>
                    <a:pt x="6845" y="66"/>
                  </a:cubicBezTo>
                  <a:cubicBezTo>
                    <a:pt x="4620" y="1376"/>
                    <a:pt x="2395" y="2688"/>
                    <a:pt x="172" y="4005"/>
                  </a:cubicBezTo>
                  <a:cubicBezTo>
                    <a:pt x="103" y="4046"/>
                    <a:pt x="1" y="4167"/>
                    <a:pt x="16" y="4198"/>
                  </a:cubicBezTo>
                  <a:cubicBezTo>
                    <a:pt x="87" y="4337"/>
                    <a:pt x="195" y="4456"/>
                    <a:pt x="287" y="4578"/>
                  </a:cubicBezTo>
                  <a:cubicBezTo>
                    <a:pt x="388" y="4521"/>
                    <a:pt x="472" y="4474"/>
                    <a:pt x="553" y="4428"/>
                  </a:cubicBezTo>
                  <a:cubicBezTo>
                    <a:pt x="2781" y="3148"/>
                    <a:pt x="5011" y="1872"/>
                    <a:pt x="7235" y="586"/>
                  </a:cubicBezTo>
                  <a:cubicBezTo>
                    <a:pt x="7530" y="416"/>
                    <a:pt x="7147" y="329"/>
                    <a:pt x="7147" y="178"/>
                  </a:cubicBezTo>
                  <a:cubicBezTo>
                    <a:pt x="7147" y="46"/>
                    <a:pt x="7097" y="1"/>
                    <a:pt x="70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35"/>
            <p:cNvSpPr/>
            <p:nvPr/>
          </p:nvSpPr>
          <p:spPr>
            <a:xfrm>
              <a:off x="2440300" y="4177050"/>
              <a:ext cx="115900" cy="183525"/>
            </a:xfrm>
            <a:custGeom>
              <a:rect b="b" l="l" r="r" t="t"/>
              <a:pathLst>
                <a:path extrusionOk="0" h="7341" w="4636">
                  <a:moveTo>
                    <a:pt x="485" y="0"/>
                  </a:moveTo>
                  <a:cubicBezTo>
                    <a:pt x="447" y="0"/>
                    <a:pt x="396" y="19"/>
                    <a:pt x="329" y="67"/>
                  </a:cubicBezTo>
                  <a:cubicBezTo>
                    <a:pt x="148" y="195"/>
                    <a:pt x="0" y="251"/>
                    <a:pt x="170" y="542"/>
                  </a:cubicBezTo>
                  <a:cubicBezTo>
                    <a:pt x="1467" y="2760"/>
                    <a:pt x="2736" y="4994"/>
                    <a:pt x="4018" y="7221"/>
                  </a:cubicBezTo>
                  <a:cubicBezTo>
                    <a:pt x="4045" y="7269"/>
                    <a:pt x="4121" y="7340"/>
                    <a:pt x="4145" y="7340"/>
                  </a:cubicBezTo>
                  <a:cubicBezTo>
                    <a:pt x="4147" y="7340"/>
                    <a:pt x="4148" y="7340"/>
                    <a:pt x="4150" y="7339"/>
                  </a:cubicBezTo>
                  <a:cubicBezTo>
                    <a:pt x="4321" y="7244"/>
                    <a:pt x="4484" y="7133"/>
                    <a:pt x="4636" y="7035"/>
                  </a:cubicBezTo>
                  <a:cubicBezTo>
                    <a:pt x="4595" y="6947"/>
                    <a:pt x="4572" y="6883"/>
                    <a:pt x="4538" y="6824"/>
                  </a:cubicBezTo>
                  <a:cubicBezTo>
                    <a:pt x="3248" y="4634"/>
                    <a:pt x="1958" y="2444"/>
                    <a:pt x="661" y="257"/>
                  </a:cubicBezTo>
                  <a:cubicBezTo>
                    <a:pt x="613" y="176"/>
                    <a:pt x="603" y="0"/>
                    <a:pt x="4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35"/>
            <p:cNvSpPr/>
            <p:nvPr/>
          </p:nvSpPr>
          <p:spPr>
            <a:xfrm>
              <a:off x="2044825" y="4126050"/>
              <a:ext cx="186875" cy="113525"/>
            </a:xfrm>
            <a:custGeom>
              <a:rect b="b" l="l" r="r" t="t"/>
              <a:pathLst>
                <a:path extrusionOk="0" h="4541" w="7475">
                  <a:moveTo>
                    <a:pt x="7018" y="1"/>
                  </a:moveTo>
                  <a:cubicBezTo>
                    <a:pt x="6964" y="1"/>
                    <a:pt x="6896" y="23"/>
                    <a:pt x="6804" y="76"/>
                  </a:cubicBezTo>
                  <a:cubicBezTo>
                    <a:pt x="4585" y="1373"/>
                    <a:pt x="2352" y="2642"/>
                    <a:pt x="125" y="3924"/>
                  </a:cubicBezTo>
                  <a:cubicBezTo>
                    <a:pt x="75" y="3954"/>
                    <a:pt x="1" y="4038"/>
                    <a:pt x="11" y="4057"/>
                  </a:cubicBezTo>
                  <a:cubicBezTo>
                    <a:pt x="105" y="4227"/>
                    <a:pt x="215" y="4388"/>
                    <a:pt x="313" y="4541"/>
                  </a:cubicBezTo>
                  <a:cubicBezTo>
                    <a:pt x="403" y="4499"/>
                    <a:pt x="467" y="4475"/>
                    <a:pt x="527" y="4440"/>
                  </a:cubicBezTo>
                  <a:cubicBezTo>
                    <a:pt x="2717" y="3150"/>
                    <a:pt x="4907" y="1860"/>
                    <a:pt x="7094" y="564"/>
                  </a:cubicBezTo>
                  <a:cubicBezTo>
                    <a:pt x="7203" y="499"/>
                    <a:pt x="7475" y="503"/>
                    <a:pt x="7280" y="231"/>
                  </a:cubicBezTo>
                  <a:cubicBezTo>
                    <a:pt x="7191" y="106"/>
                    <a:pt x="7136" y="1"/>
                    <a:pt x="70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35"/>
            <p:cNvSpPr/>
            <p:nvPr/>
          </p:nvSpPr>
          <p:spPr>
            <a:xfrm>
              <a:off x="2165275" y="4177050"/>
              <a:ext cx="115750" cy="183750"/>
            </a:xfrm>
            <a:custGeom>
              <a:rect b="b" l="l" r="r" t="t"/>
              <a:pathLst>
                <a:path extrusionOk="0" h="7350" w="4630">
                  <a:moveTo>
                    <a:pt x="4202" y="0"/>
                  </a:moveTo>
                  <a:cubicBezTo>
                    <a:pt x="4122" y="0"/>
                    <a:pt x="4092" y="95"/>
                    <a:pt x="4047" y="170"/>
                  </a:cubicBezTo>
                  <a:cubicBezTo>
                    <a:pt x="2736" y="2397"/>
                    <a:pt x="1423" y="4620"/>
                    <a:pt x="111" y="6845"/>
                  </a:cubicBezTo>
                  <a:cubicBezTo>
                    <a:pt x="26" y="6988"/>
                    <a:pt x="0" y="7147"/>
                    <a:pt x="226" y="7147"/>
                  </a:cubicBezTo>
                  <a:cubicBezTo>
                    <a:pt x="226" y="7147"/>
                    <a:pt x="227" y="7147"/>
                    <a:pt x="228" y="7147"/>
                  </a:cubicBezTo>
                  <a:cubicBezTo>
                    <a:pt x="228" y="7147"/>
                    <a:pt x="228" y="7147"/>
                    <a:pt x="228" y="7147"/>
                  </a:cubicBezTo>
                  <a:cubicBezTo>
                    <a:pt x="334" y="7147"/>
                    <a:pt x="406" y="7349"/>
                    <a:pt x="509" y="7349"/>
                  </a:cubicBezTo>
                  <a:cubicBezTo>
                    <a:pt x="554" y="7349"/>
                    <a:pt x="604" y="7311"/>
                    <a:pt x="667" y="7202"/>
                  </a:cubicBezTo>
                  <a:cubicBezTo>
                    <a:pt x="1676" y="5442"/>
                    <a:pt x="2698" y="3687"/>
                    <a:pt x="3711" y="1930"/>
                  </a:cubicBezTo>
                  <a:cubicBezTo>
                    <a:pt x="4020" y="1392"/>
                    <a:pt x="4317" y="846"/>
                    <a:pt x="4629" y="286"/>
                  </a:cubicBezTo>
                  <a:cubicBezTo>
                    <a:pt x="4515" y="200"/>
                    <a:pt x="4407" y="98"/>
                    <a:pt x="4283" y="26"/>
                  </a:cubicBezTo>
                  <a:cubicBezTo>
                    <a:pt x="4251" y="8"/>
                    <a:pt x="4225" y="0"/>
                    <a:pt x="42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35"/>
            <p:cNvSpPr/>
            <p:nvPr/>
          </p:nvSpPr>
          <p:spPr>
            <a:xfrm>
              <a:off x="2039950" y="3849875"/>
              <a:ext cx="190000" cy="113300"/>
            </a:xfrm>
            <a:custGeom>
              <a:rect b="b" l="l" r="r" t="t"/>
              <a:pathLst>
                <a:path extrusionOk="0" h="4532" w="7600">
                  <a:moveTo>
                    <a:pt x="525" y="1"/>
                  </a:moveTo>
                  <a:cubicBezTo>
                    <a:pt x="445" y="1"/>
                    <a:pt x="388" y="52"/>
                    <a:pt x="394" y="183"/>
                  </a:cubicBezTo>
                  <a:cubicBezTo>
                    <a:pt x="403" y="336"/>
                    <a:pt x="1" y="411"/>
                    <a:pt x="316" y="592"/>
                  </a:cubicBezTo>
                  <a:cubicBezTo>
                    <a:pt x="2554" y="1883"/>
                    <a:pt x="4801" y="3159"/>
                    <a:pt x="7030" y="4463"/>
                  </a:cubicBezTo>
                  <a:cubicBezTo>
                    <a:pt x="7114" y="4512"/>
                    <a:pt x="7178" y="4532"/>
                    <a:pt x="7228" y="4532"/>
                  </a:cubicBezTo>
                  <a:cubicBezTo>
                    <a:pt x="7417" y="4532"/>
                    <a:pt x="7417" y="4251"/>
                    <a:pt x="7600" y="4190"/>
                  </a:cubicBezTo>
                  <a:cubicBezTo>
                    <a:pt x="7502" y="4110"/>
                    <a:pt x="7440" y="4045"/>
                    <a:pt x="7366" y="3999"/>
                  </a:cubicBezTo>
                  <a:cubicBezTo>
                    <a:pt x="5143" y="2683"/>
                    <a:pt x="2920" y="1370"/>
                    <a:pt x="695" y="56"/>
                  </a:cubicBezTo>
                  <a:cubicBezTo>
                    <a:pt x="636" y="22"/>
                    <a:pt x="575" y="1"/>
                    <a:pt x="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35"/>
            <p:cNvSpPr/>
            <p:nvPr/>
          </p:nvSpPr>
          <p:spPr>
            <a:xfrm>
              <a:off x="2439300" y="3728325"/>
              <a:ext cx="116875" cy="183700"/>
            </a:xfrm>
            <a:custGeom>
              <a:rect b="b" l="l" r="r" t="t"/>
              <a:pathLst>
                <a:path extrusionOk="0" h="7348" w="4675">
                  <a:moveTo>
                    <a:pt x="4183" y="1"/>
                  </a:moveTo>
                  <a:cubicBezTo>
                    <a:pt x="4166" y="1"/>
                    <a:pt x="4104" y="58"/>
                    <a:pt x="4082" y="96"/>
                  </a:cubicBezTo>
                  <a:cubicBezTo>
                    <a:pt x="2785" y="2346"/>
                    <a:pt x="1497" y="4601"/>
                    <a:pt x="184" y="6841"/>
                  </a:cubicBezTo>
                  <a:cubicBezTo>
                    <a:pt x="0" y="7154"/>
                    <a:pt x="247" y="7166"/>
                    <a:pt x="375" y="7275"/>
                  </a:cubicBezTo>
                  <a:cubicBezTo>
                    <a:pt x="435" y="7327"/>
                    <a:pt x="480" y="7347"/>
                    <a:pt x="515" y="7347"/>
                  </a:cubicBezTo>
                  <a:cubicBezTo>
                    <a:pt x="608" y="7347"/>
                    <a:pt x="631" y="7202"/>
                    <a:pt x="680" y="7117"/>
                  </a:cubicBezTo>
                  <a:cubicBezTo>
                    <a:pt x="1700" y="5395"/>
                    <a:pt x="2722" y="3674"/>
                    <a:pt x="3737" y="1949"/>
                  </a:cubicBezTo>
                  <a:cubicBezTo>
                    <a:pt x="4053" y="1413"/>
                    <a:pt x="4354" y="869"/>
                    <a:pt x="4675" y="307"/>
                  </a:cubicBezTo>
                  <a:cubicBezTo>
                    <a:pt x="4522" y="209"/>
                    <a:pt x="4357" y="100"/>
                    <a:pt x="4185" y="2"/>
                  </a:cubicBezTo>
                  <a:cubicBezTo>
                    <a:pt x="4185" y="1"/>
                    <a:pt x="4184" y="1"/>
                    <a:pt x="41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35"/>
            <p:cNvSpPr/>
            <p:nvPr/>
          </p:nvSpPr>
          <p:spPr>
            <a:xfrm>
              <a:off x="2165425" y="3728350"/>
              <a:ext cx="115350" cy="183125"/>
            </a:xfrm>
            <a:custGeom>
              <a:rect b="b" l="l" r="r" t="t"/>
              <a:pathLst>
                <a:path extrusionOk="0" h="7325" w="4614">
                  <a:moveTo>
                    <a:pt x="498" y="0"/>
                  </a:moveTo>
                  <a:cubicBezTo>
                    <a:pt x="400" y="0"/>
                    <a:pt x="319" y="199"/>
                    <a:pt x="210" y="202"/>
                  </a:cubicBezTo>
                  <a:cubicBezTo>
                    <a:pt x="0" y="204"/>
                    <a:pt x="14" y="338"/>
                    <a:pt x="93" y="475"/>
                  </a:cubicBezTo>
                  <a:cubicBezTo>
                    <a:pt x="1409" y="2712"/>
                    <a:pt x="2725" y="4950"/>
                    <a:pt x="4047" y="7183"/>
                  </a:cubicBezTo>
                  <a:cubicBezTo>
                    <a:pt x="4083" y="7244"/>
                    <a:pt x="4191" y="7325"/>
                    <a:pt x="4237" y="7325"/>
                  </a:cubicBezTo>
                  <a:cubicBezTo>
                    <a:pt x="4242" y="7325"/>
                    <a:pt x="4246" y="7324"/>
                    <a:pt x="4249" y="7323"/>
                  </a:cubicBezTo>
                  <a:cubicBezTo>
                    <a:pt x="4385" y="7255"/>
                    <a:pt x="4500" y="7146"/>
                    <a:pt x="4613" y="7059"/>
                  </a:cubicBezTo>
                  <a:cubicBezTo>
                    <a:pt x="4569" y="6970"/>
                    <a:pt x="4542" y="6907"/>
                    <a:pt x="4510" y="6850"/>
                  </a:cubicBezTo>
                  <a:cubicBezTo>
                    <a:pt x="3214" y="4599"/>
                    <a:pt x="1924" y="2346"/>
                    <a:pt x="616" y="102"/>
                  </a:cubicBezTo>
                  <a:cubicBezTo>
                    <a:pt x="573" y="27"/>
                    <a:pt x="534" y="0"/>
                    <a:pt x="4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35"/>
            <p:cNvSpPr/>
            <p:nvPr/>
          </p:nvSpPr>
          <p:spPr>
            <a:xfrm>
              <a:off x="2492425" y="4124675"/>
              <a:ext cx="187500" cy="114325"/>
            </a:xfrm>
            <a:custGeom>
              <a:rect b="b" l="l" r="r" t="t"/>
              <a:pathLst>
                <a:path extrusionOk="0" h="4573" w="7500">
                  <a:moveTo>
                    <a:pt x="345" y="1"/>
                  </a:moveTo>
                  <a:cubicBezTo>
                    <a:pt x="253" y="116"/>
                    <a:pt x="143" y="222"/>
                    <a:pt x="77" y="349"/>
                  </a:cubicBezTo>
                  <a:cubicBezTo>
                    <a:pt x="0" y="491"/>
                    <a:pt x="133" y="523"/>
                    <a:pt x="229" y="580"/>
                  </a:cubicBezTo>
                  <a:cubicBezTo>
                    <a:pt x="2454" y="1891"/>
                    <a:pt x="4676" y="3207"/>
                    <a:pt x="6903" y="4518"/>
                  </a:cubicBezTo>
                  <a:cubicBezTo>
                    <a:pt x="6969" y="4556"/>
                    <a:pt x="7020" y="4572"/>
                    <a:pt x="7060" y="4572"/>
                  </a:cubicBezTo>
                  <a:cubicBezTo>
                    <a:pt x="7223" y="4572"/>
                    <a:pt x="7203" y="4302"/>
                    <a:pt x="7310" y="4215"/>
                  </a:cubicBezTo>
                  <a:cubicBezTo>
                    <a:pt x="7499" y="4060"/>
                    <a:pt x="7355" y="4020"/>
                    <a:pt x="7244" y="3956"/>
                  </a:cubicBezTo>
                  <a:cubicBezTo>
                    <a:pt x="5686" y="3055"/>
                    <a:pt x="4132" y="2148"/>
                    <a:pt x="2572" y="1250"/>
                  </a:cubicBezTo>
                  <a:cubicBezTo>
                    <a:pt x="1846" y="833"/>
                    <a:pt x="1113" y="430"/>
                    <a:pt x="3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35"/>
            <p:cNvSpPr/>
            <p:nvPr/>
          </p:nvSpPr>
          <p:spPr>
            <a:xfrm>
              <a:off x="2793875" y="3713025"/>
              <a:ext cx="123975" cy="74750"/>
            </a:xfrm>
            <a:custGeom>
              <a:rect b="b" l="l" r="r" t="t"/>
              <a:pathLst>
                <a:path extrusionOk="0" h="2990" w="4959">
                  <a:moveTo>
                    <a:pt x="4958" y="7"/>
                  </a:moveTo>
                  <a:lnTo>
                    <a:pt x="4958" y="7"/>
                  </a:lnTo>
                  <a:cubicBezTo>
                    <a:pt x="4872" y="16"/>
                    <a:pt x="4771" y="1"/>
                    <a:pt x="4699" y="39"/>
                  </a:cubicBezTo>
                  <a:cubicBezTo>
                    <a:pt x="3234" y="825"/>
                    <a:pt x="1772" y="1614"/>
                    <a:pt x="318" y="2417"/>
                  </a:cubicBezTo>
                  <a:cubicBezTo>
                    <a:pt x="267" y="2445"/>
                    <a:pt x="0" y="2442"/>
                    <a:pt x="159" y="2646"/>
                  </a:cubicBezTo>
                  <a:cubicBezTo>
                    <a:pt x="254" y="2770"/>
                    <a:pt x="367" y="2881"/>
                    <a:pt x="465" y="2989"/>
                  </a:cubicBezTo>
                  <a:cubicBezTo>
                    <a:pt x="529" y="2949"/>
                    <a:pt x="552" y="2934"/>
                    <a:pt x="576" y="2919"/>
                  </a:cubicBezTo>
                  <a:cubicBezTo>
                    <a:pt x="2013" y="2033"/>
                    <a:pt x="3452" y="1150"/>
                    <a:pt x="4884" y="256"/>
                  </a:cubicBezTo>
                  <a:cubicBezTo>
                    <a:pt x="4940" y="223"/>
                    <a:pt x="4934" y="91"/>
                    <a:pt x="4958"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35"/>
            <p:cNvSpPr/>
            <p:nvPr/>
          </p:nvSpPr>
          <p:spPr>
            <a:xfrm>
              <a:off x="1804075" y="3711800"/>
              <a:ext cx="123750" cy="74575"/>
            </a:xfrm>
            <a:custGeom>
              <a:rect b="b" l="l" r="r" t="t"/>
              <a:pathLst>
                <a:path extrusionOk="0" h="2983" w="4950">
                  <a:moveTo>
                    <a:pt x="149" y="0"/>
                  </a:moveTo>
                  <a:cubicBezTo>
                    <a:pt x="97" y="34"/>
                    <a:pt x="0" y="88"/>
                    <a:pt x="6" y="95"/>
                  </a:cubicBezTo>
                  <a:cubicBezTo>
                    <a:pt x="47" y="186"/>
                    <a:pt x="84" y="301"/>
                    <a:pt x="160" y="350"/>
                  </a:cubicBezTo>
                  <a:cubicBezTo>
                    <a:pt x="1509" y="1198"/>
                    <a:pt x="2871" y="2029"/>
                    <a:pt x="4214" y="2889"/>
                  </a:cubicBezTo>
                  <a:cubicBezTo>
                    <a:pt x="4317" y="2954"/>
                    <a:pt x="4401" y="2982"/>
                    <a:pt x="4473" y="2982"/>
                  </a:cubicBezTo>
                  <a:cubicBezTo>
                    <a:pt x="4617" y="2982"/>
                    <a:pt x="4710" y="2871"/>
                    <a:pt x="4791" y="2725"/>
                  </a:cubicBezTo>
                  <a:cubicBezTo>
                    <a:pt x="4950" y="2438"/>
                    <a:pt x="4628" y="2453"/>
                    <a:pt x="4508" y="2380"/>
                  </a:cubicBezTo>
                  <a:cubicBezTo>
                    <a:pt x="3896" y="2007"/>
                    <a:pt x="3278" y="1642"/>
                    <a:pt x="2648" y="1301"/>
                  </a:cubicBezTo>
                  <a:cubicBezTo>
                    <a:pt x="1828" y="858"/>
                    <a:pt x="994" y="439"/>
                    <a:pt x="1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35"/>
            <p:cNvSpPr/>
            <p:nvPr/>
          </p:nvSpPr>
          <p:spPr>
            <a:xfrm>
              <a:off x="2616050" y="3487525"/>
              <a:ext cx="77825" cy="121150"/>
            </a:xfrm>
            <a:custGeom>
              <a:rect b="b" l="l" r="r" t="t"/>
              <a:pathLst>
                <a:path extrusionOk="0" h="4846" w="3113">
                  <a:moveTo>
                    <a:pt x="3008" y="0"/>
                  </a:moveTo>
                  <a:cubicBezTo>
                    <a:pt x="3008" y="0"/>
                    <a:pt x="3008" y="0"/>
                    <a:pt x="3007" y="0"/>
                  </a:cubicBezTo>
                  <a:cubicBezTo>
                    <a:pt x="2919" y="43"/>
                    <a:pt x="2805" y="83"/>
                    <a:pt x="2757" y="160"/>
                  </a:cubicBezTo>
                  <a:cubicBezTo>
                    <a:pt x="1902" y="1523"/>
                    <a:pt x="1065" y="2897"/>
                    <a:pt x="199" y="4253"/>
                  </a:cubicBezTo>
                  <a:cubicBezTo>
                    <a:pt x="1" y="4564"/>
                    <a:pt x="216" y="4667"/>
                    <a:pt x="388" y="4791"/>
                  </a:cubicBezTo>
                  <a:cubicBezTo>
                    <a:pt x="441" y="4830"/>
                    <a:pt x="484" y="4846"/>
                    <a:pt x="519" y="4846"/>
                  </a:cubicBezTo>
                  <a:cubicBezTo>
                    <a:pt x="647" y="4846"/>
                    <a:pt x="666" y="4636"/>
                    <a:pt x="704" y="4575"/>
                  </a:cubicBezTo>
                  <a:cubicBezTo>
                    <a:pt x="1097" y="3929"/>
                    <a:pt x="1466" y="3269"/>
                    <a:pt x="1825" y="2601"/>
                  </a:cubicBezTo>
                  <a:cubicBezTo>
                    <a:pt x="2261" y="1793"/>
                    <a:pt x="2679" y="976"/>
                    <a:pt x="3113" y="144"/>
                  </a:cubicBezTo>
                  <a:cubicBezTo>
                    <a:pt x="3075" y="91"/>
                    <a:pt x="3020" y="0"/>
                    <a:pt x="3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35"/>
            <p:cNvSpPr/>
            <p:nvPr/>
          </p:nvSpPr>
          <p:spPr>
            <a:xfrm>
              <a:off x="2029800" y="3487850"/>
              <a:ext cx="74550" cy="121125"/>
            </a:xfrm>
            <a:custGeom>
              <a:rect b="b" l="l" r="r" t="t"/>
              <a:pathLst>
                <a:path extrusionOk="0" h="4845" w="2982">
                  <a:moveTo>
                    <a:pt x="0" y="1"/>
                  </a:moveTo>
                  <a:cubicBezTo>
                    <a:pt x="11" y="87"/>
                    <a:pt x="0" y="187"/>
                    <a:pt x="38" y="259"/>
                  </a:cubicBezTo>
                  <a:cubicBezTo>
                    <a:pt x="824" y="1723"/>
                    <a:pt x="1613" y="3186"/>
                    <a:pt x="2416" y="4641"/>
                  </a:cubicBezTo>
                  <a:cubicBezTo>
                    <a:pt x="2437" y="4681"/>
                    <a:pt x="2442" y="4845"/>
                    <a:pt x="2535" y="4845"/>
                  </a:cubicBezTo>
                  <a:cubicBezTo>
                    <a:pt x="2563" y="4845"/>
                    <a:pt x="2599" y="4830"/>
                    <a:pt x="2646" y="4793"/>
                  </a:cubicBezTo>
                  <a:cubicBezTo>
                    <a:pt x="2767" y="4697"/>
                    <a:pt x="2876" y="4585"/>
                    <a:pt x="2981" y="4488"/>
                  </a:cubicBezTo>
                  <a:cubicBezTo>
                    <a:pt x="2940" y="4421"/>
                    <a:pt x="2926" y="4396"/>
                    <a:pt x="2914" y="4375"/>
                  </a:cubicBezTo>
                  <a:cubicBezTo>
                    <a:pt x="2028" y="2938"/>
                    <a:pt x="1143" y="1500"/>
                    <a:pt x="249" y="68"/>
                  </a:cubicBezTo>
                  <a:cubicBezTo>
                    <a:pt x="216" y="13"/>
                    <a:pt x="84" y="2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35"/>
            <p:cNvSpPr/>
            <p:nvPr/>
          </p:nvSpPr>
          <p:spPr>
            <a:xfrm>
              <a:off x="1804075" y="4302000"/>
              <a:ext cx="124425" cy="75125"/>
            </a:xfrm>
            <a:custGeom>
              <a:rect b="b" l="l" r="r" t="t"/>
              <a:pathLst>
                <a:path extrusionOk="0" h="3005" w="4977">
                  <a:moveTo>
                    <a:pt x="4509" y="1"/>
                  </a:moveTo>
                  <a:cubicBezTo>
                    <a:pt x="4471" y="1"/>
                    <a:pt x="4428" y="14"/>
                    <a:pt x="4375" y="46"/>
                  </a:cubicBezTo>
                  <a:cubicBezTo>
                    <a:pt x="2944" y="918"/>
                    <a:pt x="1521" y="1798"/>
                    <a:pt x="98" y="2683"/>
                  </a:cubicBezTo>
                  <a:cubicBezTo>
                    <a:pt x="43" y="2717"/>
                    <a:pt x="12" y="2819"/>
                    <a:pt x="5" y="2894"/>
                  </a:cubicBezTo>
                  <a:cubicBezTo>
                    <a:pt x="0" y="2926"/>
                    <a:pt x="84" y="2968"/>
                    <a:pt x="125" y="3004"/>
                  </a:cubicBezTo>
                  <a:cubicBezTo>
                    <a:pt x="186" y="2974"/>
                    <a:pt x="222" y="2956"/>
                    <a:pt x="256" y="2935"/>
                  </a:cubicBezTo>
                  <a:cubicBezTo>
                    <a:pt x="1730" y="2135"/>
                    <a:pt x="3202" y="1337"/>
                    <a:pt x="4669" y="528"/>
                  </a:cubicBezTo>
                  <a:cubicBezTo>
                    <a:pt x="4733" y="494"/>
                    <a:pt x="4977" y="470"/>
                    <a:pt x="4799" y="294"/>
                  </a:cubicBezTo>
                  <a:cubicBezTo>
                    <a:pt x="4707" y="203"/>
                    <a:pt x="4655" y="1"/>
                    <a:pt x="45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35"/>
            <p:cNvSpPr/>
            <p:nvPr/>
          </p:nvSpPr>
          <p:spPr>
            <a:xfrm>
              <a:off x="2793950" y="4302050"/>
              <a:ext cx="124400" cy="74825"/>
            </a:xfrm>
            <a:custGeom>
              <a:rect b="b" l="l" r="r" t="t"/>
              <a:pathLst>
                <a:path extrusionOk="0" h="2993" w="4976">
                  <a:moveTo>
                    <a:pt x="449" y="0"/>
                  </a:moveTo>
                  <a:cubicBezTo>
                    <a:pt x="302" y="0"/>
                    <a:pt x="256" y="213"/>
                    <a:pt x="161" y="304"/>
                  </a:cubicBezTo>
                  <a:cubicBezTo>
                    <a:pt x="0" y="457"/>
                    <a:pt x="210" y="475"/>
                    <a:pt x="273" y="510"/>
                  </a:cubicBezTo>
                  <a:cubicBezTo>
                    <a:pt x="1753" y="1324"/>
                    <a:pt x="3235" y="2133"/>
                    <a:pt x="4718" y="2942"/>
                  </a:cubicBezTo>
                  <a:cubicBezTo>
                    <a:pt x="4769" y="2969"/>
                    <a:pt x="4820" y="2993"/>
                    <a:pt x="4864" y="2993"/>
                  </a:cubicBezTo>
                  <a:cubicBezTo>
                    <a:pt x="4923" y="2993"/>
                    <a:pt x="4967" y="2950"/>
                    <a:pt x="4976" y="2812"/>
                  </a:cubicBezTo>
                  <a:cubicBezTo>
                    <a:pt x="4953" y="2782"/>
                    <a:pt x="4931" y="2725"/>
                    <a:pt x="4890" y="2702"/>
                  </a:cubicBezTo>
                  <a:cubicBezTo>
                    <a:pt x="3454" y="1812"/>
                    <a:pt x="2020" y="922"/>
                    <a:pt x="578" y="44"/>
                  </a:cubicBezTo>
                  <a:cubicBezTo>
                    <a:pt x="527" y="13"/>
                    <a:pt x="485" y="0"/>
                    <a:pt x="4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35"/>
            <p:cNvSpPr/>
            <p:nvPr/>
          </p:nvSpPr>
          <p:spPr>
            <a:xfrm>
              <a:off x="2026550" y="4480250"/>
              <a:ext cx="78050" cy="121550"/>
            </a:xfrm>
            <a:custGeom>
              <a:rect b="b" l="l" r="r" t="t"/>
              <a:pathLst>
                <a:path extrusionOk="0" h="4862" w="3122">
                  <a:moveTo>
                    <a:pt x="2659" y="1"/>
                  </a:moveTo>
                  <a:cubicBezTo>
                    <a:pt x="2541" y="1"/>
                    <a:pt x="2528" y="189"/>
                    <a:pt x="2499" y="240"/>
                  </a:cubicBezTo>
                  <a:cubicBezTo>
                    <a:pt x="1712" y="1658"/>
                    <a:pt x="946" y="3088"/>
                    <a:pt x="182" y="4518"/>
                  </a:cubicBezTo>
                  <a:cubicBezTo>
                    <a:pt x="129" y="4618"/>
                    <a:pt x="0" y="4753"/>
                    <a:pt x="151" y="4840"/>
                  </a:cubicBezTo>
                  <a:cubicBezTo>
                    <a:pt x="176" y="4855"/>
                    <a:pt x="200" y="4862"/>
                    <a:pt x="223" y="4862"/>
                  </a:cubicBezTo>
                  <a:cubicBezTo>
                    <a:pt x="305" y="4862"/>
                    <a:pt x="375" y="4781"/>
                    <a:pt x="436" y="4683"/>
                  </a:cubicBezTo>
                  <a:cubicBezTo>
                    <a:pt x="930" y="3892"/>
                    <a:pt x="1450" y="3114"/>
                    <a:pt x="1943" y="2322"/>
                  </a:cubicBezTo>
                  <a:cubicBezTo>
                    <a:pt x="2344" y="1680"/>
                    <a:pt x="2720" y="1024"/>
                    <a:pt x="3121" y="349"/>
                  </a:cubicBezTo>
                  <a:cubicBezTo>
                    <a:pt x="3000" y="243"/>
                    <a:pt x="2891" y="112"/>
                    <a:pt x="2752" y="31"/>
                  </a:cubicBezTo>
                  <a:cubicBezTo>
                    <a:pt x="2715" y="10"/>
                    <a:pt x="2684" y="1"/>
                    <a:pt x="26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35"/>
            <p:cNvSpPr/>
            <p:nvPr/>
          </p:nvSpPr>
          <p:spPr>
            <a:xfrm>
              <a:off x="2616025" y="4480275"/>
              <a:ext cx="80525" cy="121950"/>
            </a:xfrm>
            <a:custGeom>
              <a:rect b="b" l="l" r="r" t="t"/>
              <a:pathLst>
                <a:path extrusionOk="0" h="4878" w="3221">
                  <a:moveTo>
                    <a:pt x="521" y="0"/>
                  </a:moveTo>
                  <a:cubicBezTo>
                    <a:pt x="487" y="0"/>
                    <a:pt x="445" y="15"/>
                    <a:pt x="393" y="51"/>
                  </a:cubicBezTo>
                  <a:cubicBezTo>
                    <a:pt x="221" y="173"/>
                    <a:pt x="1" y="273"/>
                    <a:pt x="197" y="589"/>
                  </a:cubicBezTo>
                  <a:cubicBezTo>
                    <a:pt x="985" y="1848"/>
                    <a:pt x="1743" y="3128"/>
                    <a:pt x="2520" y="4393"/>
                  </a:cubicBezTo>
                  <a:cubicBezTo>
                    <a:pt x="2629" y="4571"/>
                    <a:pt x="2789" y="4720"/>
                    <a:pt x="2923" y="4877"/>
                  </a:cubicBezTo>
                  <a:cubicBezTo>
                    <a:pt x="3221" y="4774"/>
                    <a:pt x="3056" y="4619"/>
                    <a:pt x="3002" y="4516"/>
                  </a:cubicBezTo>
                  <a:cubicBezTo>
                    <a:pt x="2245" y="3096"/>
                    <a:pt x="1486" y="1678"/>
                    <a:pt x="706" y="272"/>
                  </a:cubicBezTo>
                  <a:cubicBezTo>
                    <a:pt x="673" y="212"/>
                    <a:pt x="651" y="0"/>
                    <a:pt x="5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35"/>
            <p:cNvSpPr/>
            <p:nvPr/>
          </p:nvSpPr>
          <p:spPr>
            <a:xfrm>
              <a:off x="2695650" y="4244500"/>
              <a:ext cx="74575" cy="48100"/>
            </a:xfrm>
            <a:custGeom>
              <a:rect b="b" l="l" r="r" t="t"/>
              <a:pathLst>
                <a:path extrusionOk="0" h="1924" w="2983">
                  <a:moveTo>
                    <a:pt x="473" y="0"/>
                  </a:moveTo>
                  <a:cubicBezTo>
                    <a:pt x="394" y="0"/>
                    <a:pt x="352" y="66"/>
                    <a:pt x="333" y="152"/>
                  </a:cubicBezTo>
                  <a:cubicBezTo>
                    <a:pt x="307" y="279"/>
                    <a:pt x="1" y="374"/>
                    <a:pt x="236" y="519"/>
                  </a:cubicBezTo>
                  <a:cubicBezTo>
                    <a:pt x="1007" y="995"/>
                    <a:pt x="1795" y="1445"/>
                    <a:pt x="2610" y="1924"/>
                  </a:cubicBezTo>
                  <a:cubicBezTo>
                    <a:pt x="2689" y="1801"/>
                    <a:pt x="2771" y="1654"/>
                    <a:pt x="2871" y="1523"/>
                  </a:cubicBezTo>
                  <a:cubicBezTo>
                    <a:pt x="2983" y="1379"/>
                    <a:pt x="2820" y="1340"/>
                    <a:pt x="2774" y="1313"/>
                  </a:cubicBezTo>
                  <a:cubicBezTo>
                    <a:pt x="2055" y="885"/>
                    <a:pt x="1324" y="474"/>
                    <a:pt x="606" y="46"/>
                  </a:cubicBezTo>
                  <a:cubicBezTo>
                    <a:pt x="553" y="14"/>
                    <a:pt x="509" y="0"/>
                    <a:pt x="4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35"/>
            <p:cNvSpPr/>
            <p:nvPr/>
          </p:nvSpPr>
          <p:spPr>
            <a:xfrm>
              <a:off x="2113000" y="4383225"/>
              <a:ext cx="49175" cy="67425"/>
            </a:xfrm>
            <a:custGeom>
              <a:rect b="b" l="l" r="r" t="t"/>
              <a:pathLst>
                <a:path extrusionOk="0" h="2697" w="1967">
                  <a:moveTo>
                    <a:pt x="1490" y="1"/>
                  </a:moveTo>
                  <a:cubicBezTo>
                    <a:pt x="1375" y="1"/>
                    <a:pt x="1322" y="140"/>
                    <a:pt x="1272" y="225"/>
                  </a:cubicBezTo>
                  <a:cubicBezTo>
                    <a:pt x="903" y="856"/>
                    <a:pt x="565" y="1505"/>
                    <a:pt x="178" y="2123"/>
                  </a:cubicBezTo>
                  <a:cubicBezTo>
                    <a:pt x="0" y="2406"/>
                    <a:pt x="17" y="2519"/>
                    <a:pt x="336" y="2651"/>
                  </a:cubicBezTo>
                  <a:cubicBezTo>
                    <a:pt x="412" y="2683"/>
                    <a:pt x="471" y="2696"/>
                    <a:pt x="519" y="2696"/>
                  </a:cubicBezTo>
                  <a:cubicBezTo>
                    <a:pt x="740" y="2696"/>
                    <a:pt x="691" y="2400"/>
                    <a:pt x="768" y="2283"/>
                  </a:cubicBezTo>
                  <a:cubicBezTo>
                    <a:pt x="1183" y="1651"/>
                    <a:pt x="1560" y="995"/>
                    <a:pt x="1967" y="321"/>
                  </a:cubicBezTo>
                  <a:cubicBezTo>
                    <a:pt x="1827" y="212"/>
                    <a:pt x="1714" y="89"/>
                    <a:pt x="1576" y="23"/>
                  </a:cubicBezTo>
                  <a:cubicBezTo>
                    <a:pt x="1544" y="8"/>
                    <a:pt x="1516" y="1"/>
                    <a:pt x="14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35"/>
            <p:cNvSpPr/>
            <p:nvPr/>
          </p:nvSpPr>
          <p:spPr>
            <a:xfrm>
              <a:off x="2557025" y="4377225"/>
              <a:ext cx="54100" cy="74225"/>
            </a:xfrm>
            <a:custGeom>
              <a:rect b="b" l="l" r="r" t="t"/>
              <a:pathLst>
                <a:path extrusionOk="0" h="2969" w="2164">
                  <a:moveTo>
                    <a:pt x="512" y="1"/>
                  </a:moveTo>
                  <a:lnTo>
                    <a:pt x="512" y="1"/>
                  </a:lnTo>
                  <a:cubicBezTo>
                    <a:pt x="539" y="452"/>
                    <a:pt x="1" y="302"/>
                    <a:pt x="233" y="702"/>
                  </a:cubicBezTo>
                  <a:cubicBezTo>
                    <a:pt x="645" y="1415"/>
                    <a:pt x="1043" y="2134"/>
                    <a:pt x="1466" y="2842"/>
                  </a:cubicBezTo>
                  <a:cubicBezTo>
                    <a:pt x="1521" y="2935"/>
                    <a:pt x="1573" y="2968"/>
                    <a:pt x="1622" y="2968"/>
                  </a:cubicBezTo>
                  <a:cubicBezTo>
                    <a:pt x="1735" y="2968"/>
                    <a:pt x="1836" y="2792"/>
                    <a:pt x="1947" y="2770"/>
                  </a:cubicBezTo>
                  <a:cubicBezTo>
                    <a:pt x="2164" y="2728"/>
                    <a:pt x="2063" y="2643"/>
                    <a:pt x="1988" y="2520"/>
                  </a:cubicBezTo>
                  <a:cubicBezTo>
                    <a:pt x="1705" y="2059"/>
                    <a:pt x="1444" y="1585"/>
                    <a:pt x="1172" y="1116"/>
                  </a:cubicBezTo>
                  <a:cubicBezTo>
                    <a:pt x="992" y="807"/>
                    <a:pt x="807" y="500"/>
                    <a:pt x="5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35"/>
            <p:cNvSpPr/>
            <p:nvPr/>
          </p:nvSpPr>
          <p:spPr>
            <a:xfrm>
              <a:off x="1951825" y="3796350"/>
              <a:ext cx="74700" cy="48075"/>
            </a:xfrm>
            <a:custGeom>
              <a:rect b="b" l="l" r="r" t="t"/>
              <a:pathLst>
                <a:path extrusionOk="0" h="1923" w="2988">
                  <a:moveTo>
                    <a:pt x="379" y="0"/>
                  </a:moveTo>
                  <a:cubicBezTo>
                    <a:pt x="299" y="122"/>
                    <a:pt x="219" y="270"/>
                    <a:pt x="117" y="399"/>
                  </a:cubicBezTo>
                  <a:cubicBezTo>
                    <a:pt x="1" y="544"/>
                    <a:pt x="168" y="583"/>
                    <a:pt x="212" y="610"/>
                  </a:cubicBezTo>
                  <a:cubicBezTo>
                    <a:pt x="932" y="1037"/>
                    <a:pt x="1661" y="1447"/>
                    <a:pt x="2379" y="1877"/>
                  </a:cubicBezTo>
                  <a:cubicBezTo>
                    <a:pt x="2433" y="1909"/>
                    <a:pt x="2478" y="1923"/>
                    <a:pt x="2514" y="1923"/>
                  </a:cubicBezTo>
                  <a:cubicBezTo>
                    <a:pt x="2593" y="1923"/>
                    <a:pt x="2636" y="1859"/>
                    <a:pt x="2653" y="1774"/>
                  </a:cubicBezTo>
                  <a:cubicBezTo>
                    <a:pt x="2681" y="1645"/>
                    <a:pt x="2987" y="1550"/>
                    <a:pt x="2754" y="1406"/>
                  </a:cubicBezTo>
                  <a:cubicBezTo>
                    <a:pt x="1983" y="929"/>
                    <a:pt x="1195" y="480"/>
                    <a:pt x="3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35"/>
            <p:cNvSpPr/>
            <p:nvPr/>
          </p:nvSpPr>
          <p:spPr>
            <a:xfrm>
              <a:off x="2697825" y="3797325"/>
              <a:ext cx="74925" cy="46550"/>
            </a:xfrm>
            <a:custGeom>
              <a:rect b="b" l="l" r="r" t="t"/>
              <a:pathLst>
                <a:path extrusionOk="0" h="1862" w="2997">
                  <a:moveTo>
                    <a:pt x="2506" y="1"/>
                  </a:moveTo>
                  <a:cubicBezTo>
                    <a:pt x="2447" y="1"/>
                    <a:pt x="2368" y="33"/>
                    <a:pt x="2255" y="116"/>
                  </a:cubicBezTo>
                  <a:cubicBezTo>
                    <a:pt x="1669" y="544"/>
                    <a:pt x="998" y="857"/>
                    <a:pt x="365" y="1219"/>
                  </a:cubicBezTo>
                  <a:cubicBezTo>
                    <a:pt x="222" y="1300"/>
                    <a:pt x="0" y="1327"/>
                    <a:pt x="135" y="1587"/>
                  </a:cubicBezTo>
                  <a:cubicBezTo>
                    <a:pt x="220" y="1749"/>
                    <a:pt x="301" y="1861"/>
                    <a:pt x="433" y="1861"/>
                  </a:cubicBezTo>
                  <a:cubicBezTo>
                    <a:pt x="502" y="1861"/>
                    <a:pt x="584" y="1831"/>
                    <a:pt x="688" y="1761"/>
                  </a:cubicBezTo>
                  <a:cubicBezTo>
                    <a:pt x="1226" y="1400"/>
                    <a:pt x="1796" y="1087"/>
                    <a:pt x="2352" y="754"/>
                  </a:cubicBezTo>
                  <a:cubicBezTo>
                    <a:pt x="2519" y="653"/>
                    <a:pt x="2685" y="554"/>
                    <a:pt x="2997" y="368"/>
                  </a:cubicBezTo>
                  <a:lnTo>
                    <a:pt x="2997" y="368"/>
                  </a:lnTo>
                  <a:cubicBezTo>
                    <a:pt x="2987" y="369"/>
                    <a:pt x="2977" y="369"/>
                    <a:pt x="2968" y="369"/>
                  </a:cubicBezTo>
                  <a:cubicBezTo>
                    <a:pt x="2686" y="369"/>
                    <a:pt x="2709" y="1"/>
                    <a:pt x="25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35"/>
            <p:cNvSpPr/>
            <p:nvPr/>
          </p:nvSpPr>
          <p:spPr>
            <a:xfrm>
              <a:off x="2112325" y="3638600"/>
              <a:ext cx="49875" cy="67375"/>
            </a:xfrm>
            <a:custGeom>
              <a:rect b="b" l="l" r="r" t="t"/>
              <a:pathLst>
                <a:path extrusionOk="0" h="2695" w="1995">
                  <a:moveTo>
                    <a:pt x="539" y="1"/>
                  </a:moveTo>
                  <a:cubicBezTo>
                    <a:pt x="494" y="1"/>
                    <a:pt x="265" y="126"/>
                    <a:pt x="126" y="169"/>
                  </a:cubicBezTo>
                  <a:cubicBezTo>
                    <a:pt x="0" y="208"/>
                    <a:pt x="23" y="260"/>
                    <a:pt x="74" y="347"/>
                  </a:cubicBezTo>
                  <a:cubicBezTo>
                    <a:pt x="495" y="1072"/>
                    <a:pt x="908" y="1800"/>
                    <a:pt x="1338" y="2520"/>
                  </a:cubicBezTo>
                  <a:cubicBezTo>
                    <a:pt x="1374" y="2580"/>
                    <a:pt x="1424" y="2695"/>
                    <a:pt x="1518" y="2695"/>
                  </a:cubicBezTo>
                  <a:cubicBezTo>
                    <a:pt x="1550" y="2695"/>
                    <a:pt x="1586" y="2682"/>
                    <a:pt x="1628" y="2650"/>
                  </a:cubicBezTo>
                  <a:cubicBezTo>
                    <a:pt x="1751" y="2558"/>
                    <a:pt x="1870" y="2460"/>
                    <a:pt x="1995" y="2361"/>
                  </a:cubicBezTo>
                  <a:cubicBezTo>
                    <a:pt x="1499" y="1541"/>
                    <a:pt x="1033" y="764"/>
                    <a:pt x="546" y="3"/>
                  </a:cubicBezTo>
                  <a:cubicBezTo>
                    <a:pt x="545" y="1"/>
                    <a:pt x="543" y="1"/>
                    <a:pt x="5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35"/>
            <p:cNvSpPr/>
            <p:nvPr/>
          </p:nvSpPr>
          <p:spPr>
            <a:xfrm>
              <a:off x="2559675" y="3637150"/>
              <a:ext cx="49550" cy="69050"/>
            </a:xfrm>
            <a:custGeom>
              <a:rect b="b" l="l" r="r" t="t"/>
              <a:pathLst>
                <a:path extrusionOk="0" h="2762" w="1982">
                  <a:moveTo>
                    <a:pt x="1491" y="0"/>
                  </a:moveTo>
                  <a:cubicBezTo>
                    <a:pt x="1417" y="0"/>
                    <a:pt x="1390" y="102"/>
                    <a:pt x="1370" y="137"/>
                  </a:cubicBezTo>
                  <a:cubicBezTo>
                    <a:pt x="941" y="855"/>
                    <a:pt x="531" y="1585"/>
                    <a:pt x="103" y="2304"/>
                  </a:cubicBezTo>
                  <a:cubicBezTo>
                    <a:pt x="1" y="2475"/>
                    <a:pt x="86" y="2549"/>
                    <a:pt x="211" y="2577"/>
                  </a:cubicBezTo>
                  <a:cubicBezTo>
                    <a:pt x="303" y="2598"/>
                    <a:pt x="378" y="2762"/>
                    <a:pt x="468" y="2762"/>
                  </a:cubicBezTo>
                  <a:cubicBezTo>
                    <a:pt x="502" y="2762"/>
                    <a:pt x="538" y="2738"/>
                    <a:pt x="578" y="2673"/>
                  </a:cubicBezTo>
                  <a:cubicBezTo>
                    <a:pt x="1055" y="1903"/>
                    <a:pt x="1504" y="1115"/>
                    <a:pt x="1982" y="301"/>
                  </a:cubicBezTo>
                  <a:cubicBezTo>
                    <a:pt x="1858" y="221"/>
                    <a:pt x="1711" y="138"/>
                    <a:pt x="1580" y="38"/>
                  </a:cubicBezTo>
                  <a:cubicBezTo>
                    <a:pt x="1545" y="11"/>
                    <a:pt x="1516" y="0"/>
                    <a:pt x="14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35"/>
            <p:cNvSpPr/>
            <p:nvPr/>
          </p:nvSpPr>
          <p:spPr>
            <a:xfrm>
              <a:off x="1953625" y="4245275"/>
              <a:ext cx="71150" cy="46650"/>
            </a:xfrm>
            <a:custGeom>
              <a:rect b="b" l="l" r="r" t="t"/>
              <a:pathLst>
                <a:path extrusionOk="0" h="1866" w="2846">
                  <a:moveTo>
                    <a:pt x="2399" y="0"/>
                  </a:moveTo>
                  <a:cubicBezTo>
                    <a:pt x="2325" y="0"/>
                    <a:pt x="2238" y="36"/>
                    <a:pt x="2128" y="107"/>
                  </a:cubicBezTo>
                  <a:cubicBezTo>
                    <a:pt x="1629" y="427"/>
                    <a:pt x="1098" y="699"/>
                    <a:pt x="587" y="1000"/>
                  </a:cubicBezTo>
                  <a:cubicBezTo>
                    <a:pt x="378" y="1123"/>
                    <a:pt x="181" y="1271"/>
                    <a:pt x="0" y="1393"/>
                  </a:cubicBezTo>
                  <a:cubicBezTo>
                    <a:pt x="100" y="1569"/>
                    <a:pt x="179" y="1725"/>
                    <a:pt x="282" y="1865"/>
                  </a:cubicBezTo>
                  <a:cubicBezTo>
                    <a:pt x="283" y="1866"/>
                    <a:pt x="284" y="1866"/>
                    <a:pt x="285" y="1866"/>
                  </a:cubicBezTo>
                  <a:cubicBezTo>
                    <a:pt x="308" y="1866"/>
                    <a:pt x="457" y="1775"/>
                    <a:pt x="541" y="1728"/>
                  </a:cubicBezTo>
                  <a:cubicBezTo>
                    <a:pt x="1177" y="1369"/>
                    <a:pt x="1815" y="1014"/>
                    <a:pt x="2446" y="649"/>
                  </a:cubicBezTo>
                  <a:cubicBezTo>
                    <a:pt x="2590" y="566"/>
                    <a:pt x="2845" y="552"/>
                    <a:pt x="2686" y="252"/>
                  </a:cubicBezTo>
                  <a:cubicBezTo>
                    <a:pt x="2597" y="84"/>
                    <a:pt x="2513" y="0"/>
                    <a:pt x="23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52" name="Google Shape;1752;p35"/>
          <p:cNvSpPr/>
          <p:nvPr/>
        </p:nvSpPr>
        <p:spPr>
          <a:xfrm rot="-1035443">
            <a:off x="-23140" y="84237"/>
            <a:ext cx="710904" cy="911507"/>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2_1">
    <p:spTree>
      <p:nvGrpSpPr>
        <p:cNvPr id="1753" name="Shape 1753"/>
        <p:cNvGrpSpPr/>
        <p:nvPr/>
      </p:nvGrpSpPr>
      <p:grpSpPr>
        <a:xfrm>
          <a:off x="0" y="0"/>
          <a:ext cx="0" cy="0"/>
          <a:chOff x="0" y="0"/>
          <a:chExt cx="0" cy="0"/>
        </a:xfrm>
      </p:grpSpPr>
      <p:pic>
        <p:nvPicPr>
          <p:cNvPr id="1754" name="Google Shape;1754;p36"/>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1755" name="Google Shape;1755;p36"/>
          <p:cNvSpPr txBox="1"/>
          <p:nvPr>
            <p:ph idx="1" type="subTitle"/>
          </p:nvPr>
        </p:nvSpPr>
        <p:spPr>
          <a:xfrm>
            <a:off x="1230975" y="1459650"/>
            <a:ext cx="3202800" cy="2224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56" name="Google Shape;1756;p36"/>
          <p:cNvSpPr txBox="1"/>
          <p:nvPr>
            <p:ph idx="2" type="subTitle"/>
          </p:nvPr>
        </p:nvSpPr>
        <p:spPr>
          <a:xfrm>
            <a:off x="4710200" y="1459650"/>
            <a:ext cx="3202800" cy="2224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57" name="Google Shape;1757;p36"/>
          <p:cNvSpPr txBox="1"/>
          <p:nvPr>
            <p:ph type="title"/>
          </p:nvPr>
        </p:nvSpPr>
        <p:spPr>
          <a:xfrm>
            <a:off x="720000" y="540000"/>
            <a:ext cx="7704000" cy="634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1758" name="Google Shape;1758;p36"/>
          <p:cNvGrpSpPr/>
          <p:nvPr/>
        </p:nvGrpSpPr>
        <p:grpSpPr>
          <a:xfrm>
            <a:off x="43040" y="20840"/>
            <a:ext cx="593576" cy="592934"/>
            <a:chOff x="4624275" y="3441875"/>
            <a:chExt cx="1206700" cy="1205150"/>
          </a:xfrm>
        </p:grpSpPr>
        <p:sp>
          <p:nvSpPr>
            <p:cNvPr id="1759" name="Google Shape;1759;p36"/>
            <p:cNvSpPr/>
            <p:nvPr/>
          </p:nvSpPr>
          <p:spPr>
            <a:xfrm>
              <a:off x="5259875" y="4259075"/>
              <a:ext cx="88800" cy="387025"/>
            </a:xfrm>
            <a:custGeom>
              <a:rect b="b" l="l" r="r" t="t"/>
              <a:pathLst>
                <a:path extrusionOk="0" h="15481" w="3552">
                  <a:moveTo>
                    <a:pt x="356" y="0"/>
                  </a:moveTo>
                  <a:cubicBezTo>
                    <a:pt x="328" y="0"/>
                    <a:pt x="295" y="4"/>
                    <a:pt x="257" y="12"/>
                  </a:cubicBezTo>
                  <a:cubicBezTo>
                    <a:pt x="249" y="16"/>
                    <a:pt x="239" y="18"/>
                    <a:pt x="228" y="18"/>
                  </a:cubicBezTo>
                  <a:cubicBezTo>
                    <a:pt x="192" y="18"/>
                    <a:pt x="144" y="2"/>
                    <a:pt x="102" y="2"/>
                  </a:cubicBezTo>
                  <a:cubicBezTo>
                    <a:pt x="44" y="2"/>
                    <a:pt x="0" y="33"/>
                    <a:pt x="29" y="184"/>
                  </a:cubicBezTo>
                  <a:cubicBezTo>
                    <a:pt x="470" y="2522"/>
                    <a:pt x="866" y="4871"/>
                    <a:pt x="1349" y="7200"/>
                  </a:cubicBezTo>
                  <a:cubicBezTo>
                    <a:pt x="1900" y="9862"/>
                    <a:pt x="2528" y="12506"/>
                    <a:pt x="3114" y="15160"/>
                  </a:cubicBezTo>
                  <a:cubicBezTo>
                    <a:pt x="3147" y="15311"/>
                    <a:pt x="3173" y="15480"/>
                    <a:pt x="3311" y="15480"/>
                  </a:cubicBezTo>
                  <a:cubicBezTo>
                    <a:pt x="3330" y="15480"/>
                    <a:pt x="3350" y="15478"/>
                    <a:pt x="3372" y="15471"/>
                  </a:cubicBezTo>
                  <a:cubicBezTo>
                    <a:pt x="3552" y="15422"/>
                    <a:pt x="3547" y="15259"/>
                    <a:pt x="3492" y="15042"/>
                  </a:cubicBezTo>
                  <a:cubicBezTo>
                    <a:pt x="3231" y="14000"/>
                    <a:pt x="3006" y="12950"/>
                    <a:pt x="2798" y="11896"/>
                  </a:cubicBezTo>
                  <a:cubicBezTo>
                    <a:pt x="2039" y="8026"/>
                    <a:pt x="1288" y="4154"/>
                    <a:pt x="545" y="281"/>
                  </a:cubicBezTo>
                  <a:cubicBezTo>
                    <a:pt x="516" y="128"/>
                    <a:pt x="519" y="0"/>
                    <a:pt x="356"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36"/>
            <p:cNvSpPr/>
            <p:nvPr/>
          </p:nvSpPr>
          <p:spPr>
            <a:xfrm>
              <a:off x="4624450" y="4077075"/>
              <a:ext cx="388575" cy="87325"/>
            </a:xfrm>
            <a:custGeom>
              <a:rect b="b" l="l" r="r" t="t"/>
              <a:pathLst>
                <a:path extrusionOk="0" h="3493" w="15543">
                  <a:moveTo>
                    <a:pt x="15415" y="1"/>
                  </a:moveTo>
                  <a:cubicBezTo>
                    <a:pt x="15386" y="1"/>
                    <a:pt x="15347" y="5"/>
                    <a:pt x="15297" y="15"/>
                  </a:cubicBezTo>
                  <a:cubicBezTo>
                    <a:pt x="13371" y="395"/>
                    <a:pt x="11440" y="764"/>
                    <a:pt x="9503" y="1086"/>
                  </a:cubicBezTo>
                  <a:cubicBezTo>
                    <a:pt x="6422" y="1596"/>
                    <a:pt x="3399" y="2368"/>
                    <a:pt x="365" y="3082"/>
                  </a:cubicBezTo>
                  <a:cubicBezTo>
                    <a:pt x="196" y="3122"/>
                    <a:pt x="0" y="3147"/>
                    <a:pt x="49" y="3337"/>
                  </a:cubicBezTo>
                  <a:cubicBezTo>
                    <a:pt x="78" y="3453"/>
                    <a:pt x="157" y="3493"/>
                    <a:pt x="267" y="3493"/>
                  </a:cubicBezTo>
                  <a:cubicBezTo>
                    <a:pt x="328" y="3493"/>
                    <a:pt x="399" y="3480"/>
                    <a:pt x="476" y="3462"/>
                  </a:cubicBezTo>
                  <a:cubicBezTo>
                    <a:pt x="2029" y="3100"/>
                    <a:pt x="3587" y="2752"/>
                    <a:pt x="5152" y="2446"/>
                  </a:cubicBezTo>
                  <a:cubicBezTo>
                    <a:pt x="8526" y="1786"/>
                    <a:pt x="11907" y="1145"/>
                    <a:pt x="15288" y="516"/>
                  </a:cubicBezTo>
                  <a:cubicBezTo>
                    <a:pt x="15528" y="471"/>
                    <a:pt x="15530" y="375"/>
                    <a:pt x="15509" y="107"/>
                  </a:cubicBezTo>
                  <a:cubicBezTo>
                    <a:pt x="15505" y="80"/>
                    <a:pt x="15543" y="1"/>
                    <a:pt x="15415"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36"/>
            <p:cNvSpPr/>
            <p:nvPr/>
          </p:nvSpPr>
          <p:spPr>
            <a:xfrm>
              <a:off x="5442250" y="4077325"/>
              <a:ext cx="388375" cy="87400"/>
            </a:xfrm>
            <a:custGeom>
              <a:rect b="b" l="l" r="r" t="t"/>
              <a:pathLst>
                <a:path extrusionOk="0" h="3496" w="15535">
                  <a:moveTo>
                    <a:pt x="138" y="0"/>
                  </a:moveTo>
                  <a:cubicBezTo>
                    <a:pt x="27" y="0"/>
                    <a:pt x="25" y="72"/>
                    <a:pt x="19" y="143"/>
                  </a:cubicBezTo>
                  <a:cubicBezTo>
                    <a:pt x="0" y="357"/>
                    <a:pt x="25" y="448"/>
                    <a:pt x="304" y="511"/>
                  </a:cubicBezTo>
                  <a:cubicBezTo>
                    <a:pt x="5228" y="1630"/>
                    <a:pt x="10257" y="2231"/>
                    <a:pt x="15152" y="3491"/>
                  </a:cubicBezTo>
                  <a:cubicBezTo>
                    <a:pt x="15162" y="3494"/>
                    <a:pt x="15173" y="3495"/>
                    <a:pt x="15185" y="3495"/>
                  </a:cubicBezTo>
                  <a:cubicBezTo>
                    <a:pt x="15291" y="3495"/>
                    <a:pt x="15465" y="3400"/>
                    <a:pt x="15488" y="3323"/>
                  </a:cubicBezTo>
                  <a:cubicBezTo>
                    <a:pt x="15535" y="3168"/>
                    <a:pt x="15383" y="3108"/>
                    <a:pt x="15227" y="3074"/>
                  </a:cubicBezTo>
                  <a:cubicBezTo>
                    <a:pt x="12726" y="2515"/>
                    <a:pt x="10236" y="1906"/>
                    <a:pt x="7725" y="1398"/>
                  </a:cubicBezTo>
                  <a:cubicBezTo>
                    <a:pt x="5222" y="892"/>
                    <a:pt x="2700" y="485"/>
                    <a:pt x="452" y="83"/>
                  </a:cubicBezTo>
                  <a:cubicBezTo>
                    <a:pt x="299" y="23"/>
                    <a:pt x="201" y="0"/>
                    <a:pt x="138"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36"/>
            <p:cNvSpPr/>
            <p:nvPr/>
          </p:nvSpPr>
          <p:spPr>
            <a:xfrm>
              <a:off x="4624275" y="3923225"/>
              <a:ext cx="388875" cy="88325"/>
            </a:xfrm>
            <a:custGeom>
              <a:rect b="b" l="l" r="r" t="t"/>
              <a:pathLst>
                <a:path extrusionOk="0" h="3533" w="15555">
                  <a:moveTo>
                    <a:pt x="367" y="0"/>
                  </a:moveTo>
                  <a:cubicBezTo>
                    <a:pt x="260" y="0"/>
                    <a:pt x="91" y="86"/>
                    <a:pt x="62" y="164"/>
                  </a:cubicBezTo>
                  <a:cubicBezTo>
                    <a:pt x="1" y="325"/>
                    <a:pt x="157" y="381"/>
                    <a:pt x="309" y="422"/>
                  </a:cubicBezTo>
                  <a:cubicBezTo>
                    <a:pt x="5250" y="1704"/>
                    <a:pt x="10278" y="2555"/>
                    <a:pt x="15256" y="3444"/>
                  </a:cubicBezTo>
                  <a:cubicBezTo>
                    <a:pt x="15333" y="3503"/>
                    <a:pt x="15391" y="3532"/>
                    <a:pt x="15434" y="3532"/>
                  </a:cubicBezTo>
                  <a:cubicBezTo>
                    <a:pt x="15493" y="3532"/>
                    <a:pt x="15522" y="3476"/>
                    <a:pt x="15524" y="3367"/>
                  </a:cubicBezTo>
                  <a:cubicBezTo>
                    <a:pt x="15530" y="3173"/>
                    <a:pt x="15554" y="3050"/>
                    <a:pt x="15255" y="2983"/>
                  </a:cubicBezTo>
                  <a:cubicBezTo>
                    <a:pt x="10329" y="1871"/>
                    <a:pt x="5301" y="1265"/>
                    <a:pt x="404" y="4"/>
                  </a:cubicBezTo>
                  <a:cubicBezTo>
                    <a:pt x="393" y="2"/>
                    <a:pt x="380" y="0"/>
                    <a:pt x="367"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36"/>
            <p:cNvSpPr/>
            <p:nvPr/>
          </p:nvSpPr>
          <p:spPr>
            <a:xfrm>
              <a:off x="5441150" y="3923700"/>
              <a:ext cx="389825" cy="88075"/>
            </a:xfrm>
            <a:custGeom>
              <a:rect b="b" l="l" r="r" t="t"/>
              <a:pathLst>
                <a:path extrusionOk="0" h="3523" w="15593">
                  <a:moveTo>
                    <a:pt x="15284" y="0"/>
                  </a:moveTo>
                  <a:cubicBezTo>
                    <a:pt x="15234" y="0"/>
                    <a:pt x="15178" y="9"/>
                    <a:pt x="15111" y="24"/>
                  </a:cubicBezTo>
                  <a:cubicBezTo>
                    <a:pt x="12752" y="526"/>
                    <a:pt x="10388" y="1005"/>
                    <a:pt x="8022" y="1475"/>
                  </a:cubicBezTo>
                  <a:cubicBezTo>
                    <a:pt x="5449" y="1986"/>
                    <a:pt x="2875" y="2490"/>
                    <a:pt x="296" y="2970"/>
                  </a:cubicBezTo>
                  <a:cubicBezTo>
                    <a:pt x="1" y="3025"/>
                    <a:pt x="62" y="3175"/>
                    <a:pt x="67" y="3334"/>
                  </a:cubicBezTo>
                  <a:cubicBezTo>
                    <a:pt x="71" y="3478"/>
                    <a:pt x="104" y="3522"/>
                    <a:pt x="149" y="3522"/>
                  </a:cubicBezTo>
                  <a:cubicBezTo>
                    <a:pt x="216" y="3522"/>
                    <a:pt x="309" y="3428"/>
                    <a:pt x="378" y="3416"/>
                  </a:cubicBezTo>
                  <a:cubicBezTo>
                    <a:pt x="5052" y="2547"/>
                    <a:pt x="9757" y="1839"/>
                    <a:pt x="14358" y="613"/>
                  </a:cubicBezTo>
                  <a:cubicBezTo>
                    <a:pt x="14763" y="506"/>
                    <a:pt x="15167" y="391"/>
                    <a:pt x="15592" y="274"/>
                  </a:cubicBezTo>
                  <a:cubicBezTo>
                    <a:pt x="15499" y="67"/>
                    <a:pt x="15418" y="0"/>
                    <a:pt x="15284"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36"/>
            <p:cNvSpPr/>
            <p:nvPr/>
          </p:nvSpPr>
          <p:spPr>
            <a:xfrm>
              <a:off x="5106725" y="4258975"/>
              <a:ext cx="93325" cy="388050"/>
            </a:xfrm>
            <a:custGeom>
              <a:rect b="b" l="l" r="r" t="t"/>
              <a:pathLst>
                <a:path extrusionOk="0" h="15522" w="3733">
                  <a:moveTo>
                    <a:pt x="3249" y="0"/>
                  </a:moveTo>
                  <a:cubicBezTo>
                    <a:pt x="3120" y="0"/>
                    <a:pt x="3033" y="44"/>
                    <a:pt x="2990" y="280"/>
                  </a:cubicBezTo>
                  <a:cubicBezTo>
                    <a:pt x="2478" y="3063"/>
                    <a:pt x="1940" y="5842"/>
                    <a:pt x="1389" y="8618"/>
                  </a:cubicBezTo>
                  <a:cubicBezTo>
                    <a:pt x="964" y="10762"/>
                    <a:pt x="521" y="12903"/>
                    <a:pt x="53" y="15040"/>
                  </a:cubicBezTo>
                  <a:cubicBezTo>
                    <a:pt x="0" y="15283"/>
                    <a:pt x="2" y="15393"/>
                    <a:pt x="251" y="15522"/>
                  </a:cubicBezTo>
                  <a:cubicBezTo>
                    <a:pt x="310" y="15422"/>
                    <a:pt x="392" y="15330"/>
                    <a:pt x="420" y="15223"/>
                  </a:cubicBezTo>
                  <a:cubicBezTo>
                    <a:pt x="1702" y="10315"/>
                    <a:pt x="2548" y="5319"/>
                    <a:pt x="3436" y="332"/>
                  </a:cubicBezTo>
                  <a:cubicBezTo>
                    <a:pt x="3454" y="225"/>
                    <a:pt x="3732" y="39"/>
                    <a:pt x="3370" y="8"/>
                  </a:cubicBezTo>
                  <a:cubicBezTo>
                    <a:pt x="3326" y="4"/>
                    <a:pt x="3286" y="0"/>
                    <a:pt x="3249"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36"/>
            <p:cNvSpPr/>
            <p:nvPr/>
          </p:nvSpPr>
          <p:spPr>
            <a:xfrm>
              <a:off x="5254950" y="3441875"/>
              <a:ext cx="93150" cy="387100"/>
            </a:xfrm>
            <a:custGeom>
              <a:rect b="b" l="l" r="r" t="t"/>
              <a:pathLst>
                <a:path extrusionOk="0" h="15484" w="3726">
                  <a:moveTo>
                    <a:pt x="3511" y="1"/>
                  </a:moveTo>
                  <a:cubicBezTo>
                    <a:pt x="3391" y="1"/>
                    <a:pt x="3348" y="127"/>
                    <a:pt x="3314" y="258"/>
                  </a:cubicBezTo>
                  <a:cubicBezTo>
                    <a:pt x="2040" y="5164"/>
                    <a:pt x="1194" y="10160"/>
                    <a:pt x="306" y="15145"/>
                  </a:cubicBezTo>
                  <a:cubicBezTo>
                    <a:pt x="289" y="15250"/>
                    <a:pt x="1" y="15439"/>
                    <a:pt x="366" y="15474"/>
                  </a:cubicBezTo>
                  <a:cubicBezTo>
                    <a:pt x="414" y="15479"/>
                    <a:pt x="459" y="15484"/>
                    <a:pt x="500" y="15484"/>
                  </a:cubicBezTo>
                  <a:cubicBezTo>
                    <a:pt x="619" y="15484"/>
                    <a:pt x="707" y="15439"/>
                    <a:pt x="749" y="15209"/>
                  </a:cubicBezTo>
                  <a:cubicBezTo>
                    <a:pt x="1262" y="12405"/>
                    <a:pt x="1796" y="9608"/>
                    <a:pt x="2351" y="6812"/>
                  </a:cubicBezTo>
                  <a:cubicBezTo>
                    <a:pt x="2784" y="4637"/>
                    <a:pt x="3252" y="2470"/>
                    <a:pt x="3725" y="199"/>
                  </a:cubicBezTo>
                  <a:cubicBezTo>
                    <a:pt x="3715" y="187"/>
                    <a:pt x="3663" y="37"/>
                    <a:pt x="3576" y="11"/>
                  </a:cubicBezTo>
                  <a:cubicBezTo>
                    <a:pt x="3552" y="4"/>
                    <a:pt x="3530" y="1"/>
                    <a:pt x="351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36"/>
            <p:cNvSpPr/>
            <p:nvPr/>
          </p:nvSpPr>
          <p:spPr>
            <a:xfrm>
              <a:off x="5105875" y="3442000"/>
              <a:ext cx="88100" cy="386975"/>
            </a:xfrm>
            <a:custGeom>
              <a:rect b="b" l="l" r="r" t="t"/>
              <a:pathLst>
                <a:path extrusionOk="0" h="15479" w="3524">
                  <a:moveTo>
                    <a:pt x="270" y="0"/>
                  </a:moveTo>
                  <a:cubicBezTo>
                    <a:pt x="247" y="0"/>
                    <a:pt x="221" y="4"/>
                    <a:pt x="191" y="13"/>
                  </a:cubicBezTo>
                  <a:cubicBezTo>
                    <a:pt x="0" y="67"/>
                    <a:pt x="46" y="243"/>
                    <a:pt x="91" y="448"/>
                  </a:cubicBezTo>
                  <a:cubicBezTo>
                    <a:pt x="520" y="2397"/>
                    <a:pt x="927" y="4350"/>
                    <a:pt x="1315" y="6307"/>
                  </a:cubicBezTo>
                  <a:cubicBezTo>
                    <a:pt x="1901" y="9272"/>
                    <a:pt x="2473" y="12239"/>
                    <a:pt x="3027" y="15209"/>
                  </a:cubicBezTo>
                  <a:cubicBezTo>
                    <a:pt x="3065" y="15416"/>
                    <a:pt x="3131" y="15479"/>
                    <a:pt x="3260" y="15479"/>
                  </a:cubicBezTo>
                  <a:cubicBezTo>
                    <a:pt x="3289" y="15479"/>
                    <a:pt x="3322" y="15476"/>
                    <a:pt x="3358" y="15470"/>
                  </a:cubicBezTo>
                  <a:cubicBezTo>
                    <a:pt x="3439" y="15458"/>
                    <a:pt x="3513" y="15407"/>
                    <a:pt x="3523" y="15403"/>
                  </a:cubicBezTo>
                  <a:cubicBezTo>
                    <a:pt x="3156" y="13369"/>
                    <a:pt x="2770" y="11409"/>
                    <a:pt x="2448" y="9439"/>
                  </a:cubicBezTo>
                  <a:cubicBezTo>
                    <a:pt x="1951" y="6372"/>
                    <a:pt x="1186" y="3367"/>
                    <a:pt x="462" y="351"/>
                  </a:cubicBezTo>
                  <a:cubicBezTo>
                    <a:pt x="426" y="198"/>
                    <a:pt x="434" y="0"/>
                    <a:pt x="270"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36"/>
            <p:cNvSpPr/>
            <p:nvPr/>
          </p:nvSpPr>
          <p:spPr>
            <a:xfrm>
              <a:off x="5303975" y="4243700"/>
              <a:ext cx="197425" cy="331825"/>
            </a:xfrm>
            <a:custGeom>
              <a:rect b="b" l="l" r="r" t="t"/>
              <a:pathLst>
                <a:path extrusionOk="0" h="13273" w="7897">
                  <a:moveTo>
                    <a:pt x="466" y="1"/>
                  </a:moveTo>
                  <a:cubicBezTo>
                    <a:pt x="192" y="97"/>
                    <a:pt x="1" y="174"/>
                    <a:pt x="192" y="484"/>
                  </a:cubicBezTo>
                  <a:cubicBezTo>
                    <a:pt x="528" y="1029"/>
                    <a:pt x="820" y="1598"/>
                    <a:pt x="1142" y="2149"/>
                  </a:cubicBezTo>
                  <a:cubicBezTo>
                    <a:pt x="3233" y="5722"/>
                    <a:pt x="5324" y="9292"/>
                    <a:pt x="7428" y="12856"/>
                  </a:cubicBezTo>
                  <a:cubicBezTo>
                    <a:pt x="7529" y="13027"/>
                    <a:pt x="7738" y="13134"/>
                    <a:pt x="7896" y="13272"/>
                  </a:cubicBezTo>
                  <a:cubicBezTo>
                    <a:pt x="7852" y="13073"/>
                    <a:pt x="7855" y="12850"/>
                    <a:pt x="7758" y="12681"/>
                  </a:cubicBezTo>
                  <a:cubicBezTo>
                    <a:pt x="5463" y="8649"/>
                    <a:pt x="3158" y="4625"/>
                    <a:pt x="852" y="599"/>
                  </a:cubicBezTo>
                  <a:cubicBezTo>
                    <a:pt x="730" y="387"/>
                    <a:pt x="588" y="187"/>
                    <a:pt x="466"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36"/>
            <p:cNvSpPr/>
            <p:nvPr/>
          </p:nvSpPr>
          <p:spPr>
            <a:xfrm>
              <a:off x="4696700" y="4122725"/>
              <a:ext cx="331500" cy="195275"/>
            </a:xfrm>
            <a:custGeom>
              <a:rect b="b" l="l" r="r" t="t"/>
              <a:pathLst>
                <a:path extrusionOk="0" h="7811" w="13260">
                  <a:moveTo>
                    <a:pt x="12965" y="0"/>
                  </a:moveTo>
                  <a:cubicBezTo>
                    <a:pt x="12867" y="0"/>
                    <a:pt x="12787" y="111"/>
                    <a:pt x="12703" y="159"/>
                  </a:cubicBezTo>
                  <a:cubicBezTo>
                    <a:pt x="8604" y="2543"/>
                    <a:pt x="4503" y="4926"/>
                    <a:pt x="412" y="7322"/>
                  </a:cubicBezTo>
                  <a:cubicBezTo>
                    <a:pt x="240" y="7424"/>
                    <a:pt x="137" y="7646"/>
                    <a:pt x="1" y="7810"/>
                  </a:cubicBezTo>
                  <a:cubicBezTo>
                    <a:pt x="198" y="7759"/>
                    <a:pt x="418" y="7745"/>
                    <a:pt x="590" y="7648"/>
                  </a:cubicBezTo>
                  <a:cubicBezTo>
                    <a:pt x="4428" y="5469"/>
                    <a:pt x="8262" y="3284"/>
                    <a:pt x="12094" y="1094"/>
                  </a:cubicBezTo>
                  <a:cubicBezTo>
                    <a:pt x="12494" y="865"/>
                    <a:pt x="12875" y="606"/>
                    <a:pt x="13260" y="365"/>
                  </a:cubicBezTo>
                  <a:cubicBezTo>
                    <a:pt x="13199" y="250"/>
                    <a:pt x="13168" y="140"/>
                    <a:pt x="13097" y="68"/>
                  </a:cubicBezTo>
                  <a:cubicBezTo>
                    <a:pt x="13049" y="19"/>
                    <a:pt x="13006" y="0"/>
                    <a:pt x="1296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36"/>
            <p:cNvSpPr/>
            <p:nvPr/>
          </p:nvSpPr>
          <p:spPr>
            <a:xfrm>
              <a:off x="5426450" y="4122950"/>
              <a:ext cx="333225" cy="195625"/>
            </a:xfrm>
            <a:custGeom>
              <a:rect b="b" l="l" r="r" t="t"/>
              <a:pathLst>
                <a:path extrusionOk="0" h="7825" w="13329">
                  <a:moveTo>
                    <a:pt x="291" y="1"/>
                  </a:moveTo>
                  <a:cubicBezTo>
                    <a:pt x="226" y="1"/>
                    <a:pt x="163" y="43"/>
                    <a:pt x="106" y="171"/>
                  </a:cubicBezTo>
                  <a:cubicBezTo>
                    <a:pt x="1" y="407"/>
                    <a:pt x="119" y="430"/>
                    <a:pt x="286" y="526"/>
                  </a:cubicBezTo>
                  <a:cubicBezTo>
                    <a:pt x="1872" y="1447"/>
                    <a:pt x="3438" y="2401"/>
                    <a:pt x="5030" y="3311"/>
                  </a:cubicBezTo>
                  <a:cubicBezTo>
                    <a:pt x="7615" y="4789"/>
                    <a:pt x="10215" y="6245"/>
                    <a:pt x="12811" y="7705"/>
                  </a:cubicBezTo>
                  <a:cubicBezTo>
                    <a:pt x="12903" y="7757"/>
                    <a:pt x="13001" y="7824"/>
                    <a:pt x="13110" y="7824"/>
                  </a:cubicBezTo>
                  <a:cubicBezTo>
                    <a:pt x="13178" y="7824"/>
                    <a:pt x="13251" y="7798"/>
                    <a:pt x="13329" y="7726"/>
                  </a:cubicBezTo>
                  <a:cubicBezTo>
                    <a:pt x="13178" y="7585"/>
                    <a:pt x="13056" y="7417"/>
                    <a:pt x="12891" y="7322"/>
                  </a:cubicBezTo>
                  <a:cubicBezTo>
                    <a:pt x="8769" y="4908"/>
                    <a:pt x="4641" y="2503"/>
                    <a:pt x="515" y="96"/>
                  </a:cubicBezTo>
                  <a:cubicBezTo>
                    <a:pt x="437" y="51"/>
                    <a:pt x="362" y="1"/>
                    <a:pt x="29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36"/>
            <p:cNvSpPr/>
            <p:nvPr/>
          </p:nvSpPr>
          <p:spPr>
            <a:xfrm>
              <a:off x="5425400" y="3769475"/>
              <a:ext cx="333725" cy="196275"/>
            </a:xfrm>
            <a:custGeom>
              <a:rect b="b" l="l" r="r" t="t"/>
              <a:pathLst>
                <a:path extrusionOk="0" h="7851" w="13349">
                  <a:moveTo>
                    <a:pt x="13175" y="0"/>
                  </a:moveTo>
                  <a:cubicBezTo>
                    <a:pt x="13009" y="0"/>
                    <a:pt x="12867" y="105"/>
                    <a:pt x="12722" y="185"/>
                  </a:cubicBezTo>
                  <a:cubicBezTo>
                    <a:pt x="11977" y="591"/>
                    <a:pt x="11226" y="984"/>
                    <a:pt x="10493" y="1407"/>
                  </a:cubicBezTo>
                  <a:cubicBezTo>
                    <a:pt x="7073" y="3375"/>
                    <a:pt x="3656" y="5351"/>
                    <a:pt x="241" y="7326"/>
                  </a:cubicBezTo>
                  <a:cubicBezTo>
                    <a:pt x="145" y="7382"/>
                    <a:pt x="1" y="7429"/>
                    <a:pt x="140" y="7590"/>
                  </a:cubicBezTo>
                  <a:cubicBezTo>
                    <a:pt x="209" y="7670"/>
                    <a:pt x="259" y="7767"/>
                    <a:pt x="316" y="7851"/>
                  </a:cubicBezTo>
                  <a:cubicBezTo>
                    <a:pt x="450" y="7773"/>
                    <a:pt x="541" y="7719"/>
                    <a:pt x="632" y="7666"/>
                  </a:cubicBezTo>
                  <a:cubicBezTo>
                    <a:pt x="3075" y="6260"/>
                    <a:pt x="5523" y="4864"/>
                    <a:pt x="7959" y="3445"/>
                  </a:cubicBezTo>
                  <a:cubicBezTo>
                    <a:pt x="9592" y="2495"/>
                    <a:pt x="11209" y="1518"/>
                    <a:pt x="12825" y="539"/>
                  </a:cubicBezTo>
                  <a:cubicBezTo>
                    <a:pt x="13027" y="417"/>
                    <a:pt x="13175" y="208"/>
                    <a:pt x="13348" y="40"/>
                  </a:cubicBezTo>
                  <a:cubicBezTo>
                    <a:pt x="13287" y="12"/>
                    <a:pt x="13230" y="0"/>
                    <a:pt x="1317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36"/>
            <p:cNvSpPr/>
            <p:nvPr/>
          </p:nvSpPr>
          <p:spPr>
            <a:xfrm>
              <a:off x="4696125" y="3768925"/>
              <a:ext cx="334175" cy="196150"/>
            </a:xfrm>
            <a:custGeom>
              <a:rect b="b" l="l" r="r" t="t"/>
              <a:pathLst>
                <a:path extrusionOk="0" h="7846" w="13367">
                  <a:moveTo>
                    <a:pt x="243" y="0"/>
                  </a:moveTo>
                  <a:cubicBezTo>
                    <a:pt x="123" y="33"/>
                    <a:pt x="62" y="52"/>
                    <a:pt x="1" y="68"/>
                  </a:cubicBezTo>
                  <a:cubicBezTo>
                    <a:pt x="142" y="224"/>
                    <a:pt x="257" y="426"/>
                    <a:pt x="430" y="527"/>
                  </a:cubicBezTo>
                  <a:cubicBezTo>
                    <a:pt x="4524" y="2922"/>
                    <a:pt x="8623" y="5306"/>
                    <a:pt x="12722" y="7691"/>
                  </a:cubicBezTo>
                  <a:cubicBezTo>
                    <a:pt x="12817" y="7746"/>
                    <a:pt x="12908" y="7846"/>
                    <a:pt x="13002" y="7846"/>
                  </a:cubicBezTo>
                  <a:cubicBezTo>
                    <a:pt x="13066" y="7846"/>
                    <a:pt x="13132" y="7798"/>
                    <a:pt x="13202" y="7657"/>
                  </a:cubicBezTo>
                  <a:cubicBezTo>
                    <a:pt x="13366" y="7330"/>
                    <a:pt x="13078" y="7355"/>
                    <a:pt x="12958" y="7284"/>
                  </a:cubicBezTo>
                  <a:cubicBezTo>
                    <a:pt x="9762" y="5408"/>
                    <a:pt x="6568" y="3530"/>
                    <a:pt x="3360" y="1675"/>
                  </a:cubicBezTo>
                  <a:cubicBezTo>
                    <a:pt x="2330" y="1079"/>
                    <a:pt x="1263" y="546"/>
                    <a:pt x="243"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36"/>
            <p:cNvSpPr/>
            <p:nvPr/>
          </p:nvSpPr>
          <p:spPr>
            <a:xfrm>
              <a:off x="4950325" y="4243750"/>
              <a:ext cx="199075" cy="331700"/>
            </a:xfrm>
            <a:custGeom>
              <a:rect b="b" l="l" r="r" t="t"/>
              <a:pathLst>
                <a:path extrusionOk="0" h="13268" w="7963">
                  <a:moveTo>
                    <a:pt x="7574" y="0"/>
                  </a:moveTo>
                  <a:cubicBezTo>
                    <a:pt x="7495" y="0"/>
                    <a:pt x="7473" y="110"/>
                    <a:pt x="7434" y="178"/>
                  </a:cubicBezTo>
                  <a:cubicBezTo>
                    <a:pt x="5089" y="4259"/>
                    <a:pt x="2745" y="8340"/>
                    <a:pt x="411" y="12428"/>
                  </a:cubicBezTo>
                  <a:cubicBezTo>
                    <a:pt x="269" y="12678"/>
                    <a:pt x="1" y="12917"/>
                    <a:pt x="166" y="13267"/>
                  </a:cubicBezTo>
                  <a:cubicBezTo>
                    <a:pt x="361" y="13048"/>
                    <a:pt x="598" y="12850"/>
                    <a:pt x="747" y="12602"/>
                  </a:cubicBezTo>
                  <a:cubicBezTo>
                    <a:pt x="2760" y="9207"/>
                    <a:pt x="4764" y="5805"/>
                    <a:pt x="6761" y="2402"/>
                  </a:cubicBezTo>
                  <a:cubicBezTo>
                    <a:pt x="7173" y="1699"/>
                    <a:pt x="7549" y="977"/>
                    <a:pt x="7962" y="226"/>
                  </a:cubicBezTo>
                  <a:cubicBezTo>
                    <a:pt x="7874" y="172"/>
                    <a:pt x="7774" y="118"/>
                    <a:pt x="7685" y="50"/>
                  </a:cubicBezTo>
                  <a:cubicBezTo>
                    <a:pt x="7638" y="14"/>
                    <a:pt x="7602" y="0"/>
                    <a:pt x="7574"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36"/>
            <p:cNvSpPr/>
            <p:nvPr/>
          </p:nvSpPr>
          <p:spPr>
            <a:xfrm>
              <a:off x="5303400" y="3512475"/>
              <a:ext cx="199050" cy="331275"/>
            </a:xfrm>
            <a:custGeom>
              <a:rect b="b" l="l" r="r" t="t"/>
              <a:pathLst>
                <a:path extrusionOk="0" h="13251" w="7962">
                  <a:moveTo>
                    <a:pt x="7912" y="1"/>
                  </a:moveTo>
                  <a:cubicBezTo>
                    <a:pt x="7756" y="140"/>
                    <a:pt x="7548" y="249"/>
                    <a:pt x="7448" y="422"/>
                  </a:cubicBezTo>
                  <a:cubicBezTo>
                    <a:pt x="5043" y="4531"/>
                    <a:pt x="2650" y="8644"/>
                    <a:pt x="256" y="12758"/>
                  </a:cubicBezTo>
                  <a:cubicBezTo>
                    <a:pt x="164" y="12916"/>
                    <a:pt x="0" y="13050"/>
                    <a:pt x="300" y="13202"/>
                  </a:cubicBezTo>
                  <a:cubicBezTo>
                    <a:pt x="368" y="13236"/>
                    <a:pt x="420" y="13251"/>
                    <a:pt x="462" y="13251"/>
                  </a:cubicBezTo>
                  <a:cubicBezTo>
                    <a:pt x="607" y="13251"/>
                    <a:pt x="621" y="13077"/>
                    <a:pt x="683" y="12972"/>
                  </a:cubicBezTo>
                  <a:cubicBezTo>
                    <a:pt x="2555" y="9775"/>
                    <a:pt x="4434" y="6581"/>
                    <a:pt x="6289" y="3373"/>
                  </a:cubicBezTo>
                  <a:cubicBezTo>
                    <a:pt x="6885" y="2342"/>
                    <a:pt x="7420" y="1276"/>
                    <a:pt x="7962" y="266"/>
                  </a:cubicBezTo>
                  <a:cubicBezTo>
                    <a:pt x="7937" y="134"/>
                    <a:pt x="7925" y="66"/>
                    <a:pt x="7912"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36"/>
            <p:cNvSpPr/>
            <p:nvPr/>
          </p:nvSpPr>
          <p:spPr>
            <a:xfrm>
              <a:off x="4953300" y="3511075"/>
              <a:ext cx="198800" cy="332675"/>
            </a:xfrm>
            <a:custGeom>
              <a:rect b="b" l="l" r="r" t="t"/>
              <a:pathLst>
                <a:path extrusionOk="0" h="13307" w="7952">
                  <a:moveTo>
                    <a:pt x="118" y="1"/>
                  </a:moveTo>
                  <a:cubicBezTo>
                    <a:pt x="52" y="75"/>
                    <a:pt x="0" y="109"/>
                    <a:pt x="5" y="130"/>
                  </a:cubicBezTo>
                  <a:cubicBezTo>
                    <a:pt x="42" y="298"/>
                    <a:pt x="58" y="480"/>
                    <a:pt x="140" y="624"/>
                  </a:cubicBezTo>
                  <a:cubicBezTo>
                    <a:pt x="2503" y="4755"/>
                    <a:pt x="4874" y="8883"/>
                    <a:pt x="7245" y="13011"/>
                  </a:cubicBezTo>
                  <a:cubicBezTo>
                    <a:pt x="7315" y="13134"/>
                    <a:pt x="7355" y="13307"/>
                    <a:pt x="7497" y="13307"/>
                  </a:cubicBezTo>
                  <a:cubicBezTo>
                    <a:pt x="7543" y="13307"/>
                    <a:pt x="7599" y="13289"/>
                    <a:pt x="7670" y="13247"/>
                  </a:cubicBezTo>
                  <a:cubicBezTo>
                    <a:pt x="7951" y="13078"/>
                    <a:pt x="7753" y="12934"/>
                    <a:pt x="7665" y="12783"/>
                  </a:cubicBezTo>
                  <a:cubicBezTo>
                    <a:pt x="5443" y="8950"/>
                    <a:pt x="3224" y="5115"/>
                    <a:pt x="994" y="1286"/>
                  </a:cubicBezTo>
                  <a:cubicBezTo>
                    <a:pt x="741" y="853"/>
                    <a:pt x="427" y="452"/>
                    <a:pt x="11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36"/>
            <p:cNvSpPr/>
            <p:nvPr/>
          </p:nvSpPr>
          <p:spPr>
            <a:xfrm>
              <a:off x="4867225" y="4230125"/>
              <a:ext cx="238900" cy="302450"/>
            </a:xfrm>
            <a:custGeom>
              <a:rect b="b" l="l" r="r" t="t"/>
              <a:pathLst>
                <a:path extrusionOk="0" h="12098" w="9556">
                  <a:moveTo>
                    <a:pt x="9412" y="1"/>
                  </a:moveTo>
                  <a:cubicBezTo>
                    <a:pt x="9411" y="1"/>
                    <a:pt x="9409" y="1"/>
                    <a:pt x="9408" y="1"/>
                  </a:cubicBezTo>
                  <a:cubicBezTo>
                    <a:pt x="9297" y="11"/>
                    <a:pt x="9153" y="30"/>
                    <a:pt x="9084" y="104"/>
                  </a:cubicBezTo>
                  <a:cubicBezTo>
                    <a:pt x="8734" y="478"/>
                    <a:pt x="8381" y="853"/>
                    <a:pt x="8072" y="1260"/>
                  </a:cubicBezTo>
                  <a:cubicBezTo>
                    <a:pt x="5563" y="4569"/>
                    <a:pt x="3061" y="7884"/>
                    <a:pt x="560" y="11201"/>
                  </a:cubicBezTo>
                  <a:cubicBezTo>
                    <a:pt x="364" y="11460"/>
                    <a:pt x="1" y="11832"/>
                    <a:pt x="270" y="12053"/>
                  </a:cubicBezTo>
                  <a:cubicBezTo>
                    <a:pt x="308" y="12084"/>
                    <a:pt x="347" y="12098"/>
                    <a:pt x="386" y="12098"/>
                  </a:cubicBezTo>
                  <a:cubicBezTo>
                    <a:pt x="589" y="12098"/>
                    <a:pt x="797" y="11729"/>
                    <a:pt x="939" y="11541"/>
                  </a:cubicBezTo>
                  <a:cubicBezTo>
                    <a:pt x="3426" y="8259"/>
                    <a:pt x="5891" y="4963"/>
                    <a:pt x="8365" y="1672"/>
                  </a:cubicBezTo>
                  <a:cubicBezTo>
                    <a:pt x="8753" y="1154"/>
                    <a:pt x="9154" y="646"/>
                    <a:pt x="9556" y="122"/>
                  </a:cubicBezTo>
                  <a:cubicBezTo>
                    <a:pt x="9509" y="82"/>
                    <a:pt x="9456" y="1"/>
                    <a:pt x="9412"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36"/>
            <p:cNvSpPr/>
            <p:nvPr/>
          </p:nvSpPr>
          <p:spPr>
            <a:xfrm>
              <a:off x="5413975" y="4165900"/>
              <a:ext cx="302575" cy="233475"/>
            </a:xfrm>
            <a:custGeom>
              <a:rect b="b" l="l" r="r" t="t"/>
              <a:pathLst>
                <a:path extrusionOk="0" h="9339" w="12103">
                  <a:moveTo>
                    <a:pt x="105" y="1"/>
                  </a:moveTo>
                  <a:cubicBezTo>
                    <a:pt x="84" y="21"/>
                    <a:pt x="0" y="65"/>
                    <a:pt x="1" y="106"/>
                  </a:cubicBezTo>
                  <a:cubicBezTo>
                    <a:pt x="5" y="218"/>
                    <a:pt x="6" y="369"/>
                    <a:pt x="76" y="434"/>
                  </a:cubicBezTo>
                  <a:cubicBezTo>
                    <a:pt x="445" y="790"/>
                    <a:pt x="815" y="1152"/>
                    <a:pt x="1223" y="1461"/>
                  </a:cubicBezTo>
                  <a:cubicBezTo>
                    <a:pt x="4547" y="3980"/>
                    <a:pt x="7879" y="6488"/>
                    <a:pt x="11212" y="8995"/>
                  </a:cubicBezTo>
                  <a:cubicBezTo>
                    <a:pt x="11412" y="9147"/>
                    <a:pt x="11609" y="9339"/>
                    <a:pt x="11868" y="9339"/>
                  </a:cubicBezTo>
                  <a:cubicBezTo>
                    <a:pt x="11941" y="9339"/>
                    <a:pt x="12018" y="9324"/>
                    <a:pt x="12103" y="9288"/>
                  </a:cubicBezTo>
                  <a:cubicBezTo>
                    <a:pt x="11922" y="9060"/>
                    <a:pt x="11779" y="8782"/>
                    <a:pt x="11555" y="8612"/>
                  </a:cubicBezTo>
                  <a:cubicBezTo>
                    <a:pt x="8513" y="6301"/>
                    <a:pt x="5459" y="4004"/>
                    <a:pt x="2405" y="1706"/>
                  </a:cubicBezTo>
                  <a:cubicBezTo>
                    <a:pt x="1652" y="1139"/>
                    <a:pt x="891" y="583"/>
                    <a:pt x="105"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36"/>
            <p:cNvSpPr/>
            <p:nvPr/>
          </p:nvSpPr>
          <p:spPr>
            <a:xfrm>
              <a:off x="4738375" y="4165750"/>
              <a:ext cx="306950" cy="234400"/>
            </a:xfrm>
            <a:custGeom>
              <a:rect b="b" l="l" r="r" t="t"/>
              <a:pathLst>
                <a:path extrusionOk="0" h="9376" w="12278">
                  <a:moveTo>
                    <a:pt x="11951" y="1"/>
                  </a:moveTo>
                  <a:cubicBezTo>
                    <a:pt x="11850" y="1"/>
                    <a:pt x="11805" y="179"/>
                    <a:pt x="11732" y="232"/>
                  </a:cubicBezTo>
                  <a:cubicBezTo>
                    <a:pt x="9679" y="1734"/>
                    <a:pt x="7618" y="3226"/>
                    <a:pt x="5589" y="4761"/>
                  </a:cubicBezTo>
                  <a:cubicBezTo>
                    <a:pt x="3776" y="6133"/>
                    <a:pt x="2000" y="7552"/>
                    <a:pt x="211" y="8955"/>
                  </a:cubicBezTo>
                  <a:cubicBezTo>
                    <a:pt x="121" y="9026"/>
                    <a:pt x="69" y="9146"/>
                    <a:pt x="0" y="9242"/>
                  </a:cubicBezTo>
                  <a:cubicBezTo>
                    <a:pt x="87" y="9282"/>
                    <a:pt x="174" y="9319"/>
                    <a:pt x="304" y="9375"/>
                  </a:cubicBezTo>
                  <a:cubicBezTo>
                    <a:pt x="416" y="9305"/>
                    <a:pt x="536" y="9243"/>
                    <a:pt x="642" y="9164"/>
                  </a:cubicBezTo>
                  <a:cubicBezTo>
                    <a:pt x="2971" y="7410"/>
                    <a:pt x="5302" y="5662"/>
                    <a:pt x="7623" y="3897"/>
                  </a:cubicBezTo>
                  <a:cubicBezTo>
                    <a:pt x="9068" y="2797"/>
                    <a:pt x="10498" y="1674"/>
                    <a:pt x="11930" y="557"/>
                  </a:cubicBezTo>
                  <a:cubicBezTo>
                    <a:pt x="12079" y="440"/>
                    <a:pt x="12278" y="286"/>
                    <a:pt x="12079" y="76"/>
                  </a:cubicBezTo>
                  <a:cubicBezTo>
                    <a:pt x="12028" y="22"/>
                    <a:pt x="11986" y="1"/>
                    <a:pt x="1195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36"/>
            <p:cNvSpPr/>
            <p:nvPr/>
          </p:nvSpPr>
          <p:spPr>
            <a:xfrm>
              <a:off x="5408450" y="3689200"/>
              <a:ext cx="312600" cy="232250"/>
            </a:xfrm>
            <a:custGeom>
              <a:rect b="b" l="l" r="r" t="t"/>
              <a:pathLst>
                <a:path extrusionOk="0" h="9290" w="12504">
                  <a:moveTo>
                    <a:pt x="12101" y="1"/>
                  </a:moveTo>
                  <a:cubicBezTo>
                    <a:pt x="11953" y="1"/>
                    <a:pt x="11836" y="30"/>
                    <a:pt x="11702" y="132"/>
                  </a:cubicBezTo>
                  <a:cubicBezTo>
                    <a:pt x="9524" y="1794"/>
                    <a:pt x="7331" y="3437"/>
                    <a:pt x="5147" y="5093"/>
                  </a:cubicBezTo>
                  <a:cubicBezTo>
                    <a:pt x="3661" y="6223"/>
                    <a:pt x="2174" y="7354"/>
                    <a:pt x="704" y="8504"/>
                  </a:cubicBezTo>
                  <a:cubicBezTo>
                    <a:pt x="481" y="8677"/>
                    <a:pt x="1" y="8871"/>
                    <a:pt x="263" y="9213"/>
                  </a:cubicBezTo>
                  <a:cubicBezTo>
                    <a:pt x="306" y="9268"/>
                    <a:pt x="348" y="9290"/>
                    <a:pt x="391" y="9290"/>
                  </a:cubicBezTo>
                  <a:cubicBezTo>
                    <a:pt x="551" y="9290"/>
                    <a:pt x="716" y="8982"/>
                    <a:pt x="890" y="8896"/>
                  </a:cubicBezTo>
                  <a:cubicBezTo>
                    <a:pt x="1196" y="8743"/>
                    <a:pt x="1446" y="8482"/>
                    <a:pt x="1725" y="8273"/>
                  </a:cubicBezTo>
                  <a:cubicBezTo>
                    <a:pt x="4919" y="5873"/>
                    <a:pt x="8118" y="3479"/>
                    <a:pt x="11309" y="1073"/>
                  </a:cubicBezTo>
                  <a:cubicBezTo>
                    <a:pt x="11685" y="790"/>
                    <a:pt x="12022" y="455"/>
                    <a:pt x="12504" y="33"/>
                  </a:cubicBezTo>
                  <a:cubicBezTo>
                    <a:pt x="12340" y="17"/>
                    <a:pt x="12212" y="1"/>
                    <a:pt x="1210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36"/>
            <p:cNvSpPr/>
            <p:nvPr/>
          </p:nvSpPr>
          <p:spPr>
            <a:xfrm>
              <a:off x="4735400" y="3687825"/>
              <a:ext cx="310325" cy="233650"/>
            </a:xfrm>
            <a:custGeom>
              <a:rect b="b" l="l" r="r" t="t"/>
              <a:pathLst>
                <a:path extrusionOk="0" h="9346" w="12413">
                  <a:moveTo>
                    <a:pt x="370" y="0"/>
                  </a:moveTo>
                  <a:cubicBezTo>
                    <a:pt x="296" y="0"/>
                    <a:pt x="229" y="29"/>
                    <a:pt x="174" y="100"/>
                  </a:cubicBezTo>
                  <a:cubicBezTo>
                    <a:pt x="1" y="330"/>
                    <a:pt x="429" y="559"/>
                    <a:pt x="628" y="710"/>
                  </a:cubicBezTo>
                  <a:cubicBezTo>
                    <a:pt x="4394" y="3569"/>
                    <a:pt x="8174" y="6408"/>
                    <a:pt x="11952" y="9251"/>
                  </a:cubicBezTo>
                  <a:cubicBezTo>
                    <a:pt x="12004" y="9290"/>
                    <a:pt x="12085" y="9346"/>
                    <a:pt x="12130" y="9346"/>
                  </a:cubicBezTo>
                  <a:cubicBezTo>
                    <a:pt x="12137" y="9346"/>
                    <a:pt x="12143" y="9345"/>
                    <a:pt x="12147" y="9342"/>
                  </a:cubicBezTo>
                  <a:cubicBezTo>
                    <a:pt x="12212" y="9307"/>
                    <a:pt x="12243" y="9210"/>
                    <a:pt x="12412" y="8947"/>
                  </a:cubicBezTo>
                  <a:cubicBezTo>
                    <a:pt x="12244" y="8851"/>
                    <a:pt x="12042" y="8763"/>
                    <a:pt x="11872" y="8637"/>
                  </a:cubicBezTo>
                  <a:cubicBezTo>
                    <a:pt x="8233" y="5863"/>
                    <a:pt x="4600" y="3081"/>
                    <a:pt x="956" y="314"/>
                  </a:cubicBezTo>
                  <a:cubicBezTo>
                    <a:pt x="795" y="192"/>
                    <a:pt x="561" y="0"/>
                    <a:pt x="370"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36"/>
            <p:cNvSpPr/>
            <p:nvPr/>
          </p:nvSpPr>
          <p:spPr>
            <a:xfrm>
              <a:off x="5350975" y="3554775"/>
              <a:ext cx="232900" cy="302500"/>
            </a:xfrm>
            <a:custGeom>
              <a:rect b="b" l="l" r="r" t="t"/>
              <a:pathLst>
                <a:path extrusionOk="0" h="12100" w="9316">
                  <a:moveTo>
                    <a:pt x="9191" y="1"/>
                  </a:moveTo>
                  <a:cubicBezTo>
                    <a:pt x="9107" y="54"/>
                    <a:pt x="8998" y="87"/>
                    <a:pt x="8938" y="162"/>
                  </a:cubicBezTo>
                  <a:cubicBezTo>
                    <a:pt x="8074" y="1221"/>
                    <a:pt x="7189" y="2263"/>
                    <a:pt x="6367" y="3352"/>
                  </a:cubicBezTo>
                  <a:cubicBezTo>
                    <a:pt x="4442" y="5900"/>
                    <a:pt x="2546" y="8469"/>
                    <a:pt x="648" y="11035"/>
                  </a:cubicBezTo>
                  <a:cubicBezTo>
                    <a:pt x="405" y="11363"/>
                    <a:pt x="215" y="11726"/>
                    <a:pt x="1" y="12075"/>
                  </a:cubicBezTo>
                  <a:cubicBezTo>
                    <a:pt x="69" y="12092"/>
                    <a:pt x="130" y="12100"/>
                    <a:pt x="185" y="12100"/>
                  </a:cubicBezTo>
                  <a:cubicBezTo>
                    <a:pt x="647" y="12100"/>
                    <a:pt x="688" y="11540"/>
                    <a:pt x="986" y="11322"/>
                  </a:cubicBezTo>
                  <a:cubicBezTo>
                    <a:pt x="1163" y="11191"/>
                    <a:pt x="1285" y="10983"/>
                    <a:pt x="1423" y="10801"/>
                  </a:cubicBezTo>
                  <a:cubicBezTo>
                    <a:pt x="3459" y="8118"/>
                    <a:pt x="5494" y="5433"/>
                    <a:pt x="7526" y="2747"/>
                  </a:cubicBezTo>
                  <a:cubicBezTo>
                    <a:pt x="8133" y="1946"/>
                    <a:pt x="8728" y="1137"/>
                    <a:pt x="9316" y="351"/>
                  </a:cubicBezTo>
                  <a:cubicBezTo>
                    <a:pt x="9256" y="184"/>
                    <a:pt x="9222" y="94"/>
                    <a:pt x="919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36"/>
            <p:cNvSpPr/>
            <p:nvPr/>
          </p:nvSpPr>
          <p:spPr>
            <a:xfrm>
              <a:off x="4871875" y="3555000"/>
              <a:ext cx="234625" cy="303250"/>
            </a:xfrm>
            <a:custGeom>
              <a:rect b="b" l="l" r="r" t="t"/>
              <a:pathLst>
                <a:path extrusionOk="0" h="12130" w="9385">
                  <a:moveTo>
                    <a:pt x="72" y="0"/>
                  </a:moveTo>
                  <a:lnTo>
                    <a:pt x="72" y="0"/>
                  </a:lnTo>
                  <a:cubicBezTo>
                    <a:pt x="0" y="230"/>
                    <a:pt x="19" y="417"/>
                    <a:pt x="182" y="633"/>
                  </a:cubicBezTo>
                  <a:cubicBezTo>
                    <a:pt x="1948" y="2951"/>
                    <a:pt x="3696" y="5283"/>
                    <a:pt x="5455" y="7607"/>
                  </a:cubicBezTo>
                  <a:cubicBezTo>
                    <a:pt x="6488" y="8971"/>
                    <a:pt x="7525" y="10331"/>
                    <a:pt x="8578" y="11679"/>
                  </a:cubicBezTo>
                  <a:cubicBezTo>
                    <a:pt x="8722" y="11864"/>
                    <a:pt x="8850" y="12130"/>
                    <a:pt x="9141" y="12130"/>
                  </a:cubicBezTo>
                  <a:cubicBezTo>
                    <a:pt x="9157" y="12130"/>
                    <a:pt x="9174" y="12129"/>
                    <a:pt x="9191" y="12127"/>
                  </a:cubicBezTo>
                  <a:cubicBezTo>
                    <a:pt x="9257" y="12121"/>
                    <a:pt x="9315" y="12036"/>
                    <a:pt x="9384" y="11980"/>
                  </a:cubicBezTo>
                  <a:cubicBezTo>
                    <a:pt x="9298" y="11890"/>
                    <a:pt x="9230" y="11831"/>
                    <a:pt x="9178" y="11759"/>
                  </a:cubicBezTo>
                  <a:cubicBezTo>
                    <a:pt x="8493" y="10837"/>
                    <a:pt x="7829" y="9898"/>
                    <a:pt x="7124" y="8991"/>
                  </a:cubicBezTo>
                  <a:cubicBezTo>
                    <a:pt x="4896" y="6122"/>
                    <a:pt x="2897" y="3078"/>
                    <a:pt x="522" y="321"/>
                  </a:cubicBezTo>
                  <a:cubicBezTo>
                    <a:pt x="407" y="185"/>
                    <a:pt x="224" y="106"/>
                    <a:pt x="72"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36"/>
            <p:cNvSpPr/>
            <p:nvPr/>
          </p:nvSpPr>
          <p:spPr>
            <a:xfrm>
              <a:off x="5345775" y="4229150"/>
              <a:ext cx="237450" cy="303800"/>
            </a:xfrm>
            <a:custGeom>
              <a:rect b="b" l="l" r="r" t="t"/>
              <a:pathLst>
                <a:path extrusionOk="0" h="12152" w="9498">
                  <a:moveTo>
                    <a:pt x="395" y="0"/>
                  </a:moveTo>
                  <a:cubicBezTo>
                    <a:pt x="343" y="0"/>
                    <a:pt x="287" y="22"/>
                    <a:pt x="225" y="76"/>
                  </a:cubicBezTo>
                  <a:cubicBezTo>
                    <a:pt x="1" y="270"/>
                    <a:pt x="297" y="326"/>
                    <a:pt x="368" y="423"/>
                  </a:cubicBezTo>
                  <a:cubicBezTo>
                    <a:pt x="1870" y="2475"/>
                    <a:pt x="3363" y="4537"/>
                    <a:pt x="4898" y="6565"/>
                  </a:cubicBezTo>
                  <a:cubicBezTo>
                    <a:pt x="6269" y="8378"/>
                    <a:pt x="7688" y="10156"/>
                    <a:pt x="9093" y="11943"/>
                  </a:cubicBezTo>
                  <a:cubicBezTo>
                    <a:pt x="9170" y="12040"/>
                    <a:pt x="9316" y="12083"/>
                    <a:pt x="9429" y="12151"/>
                  </a:cubicBezTo>
                  <a:cubicBezTo>
                    <a:pt x="9446" y="12068"/>
                    <a:pt x="9466" y="11985"/>
                    <a:pt x="9498" y="11836"/>
                  </a:cubicBezTo>
                  <a:cubicBezTo>
                    <a:pt x="9450" y="11757"/>
                    <a:pt x="9394" y="11633"/>
                    <a:pt x="9315" y="11526"/>
                  </a:cubicBezTo>
                  <a:cubicBezTo>
                    <a:pt x="7560" y="9198"/>
                    <a:pt x="5812" y="6866"/>
                    <a:pt x="4048" y="4546"/>
                  </a:cubicBezTo>
                  <a:cubicBezTo>
                    <a:pt x="2947" y="3100"/>
                    <a:pt x="1824" y="1670"/>
                    <a:pt x="706" y="239"/>
                  </a:cubicBezTo>
                  <a:cubicBezTo>
                    <a:pt x="624" y="134"/>
                    <a:pt x="524" y="0"/>
                    <a:pt x="39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36"/>
            <p:cNvSpPr/>
            <p:nvPr/>
          </p:nvSpPr>
          <p:spPr>
            <a:xfrm>
              <a:off x="4649925" y="4037650"/>
              <a:ext cx="359850" cy="12750"/>
            </a:xfrm>
            <a:custGeom>
              <a:rect b="b" l="l" r="r" t="t"/>
              <a:pathLst>
                <a:path extrusionOk="0" h="510" w="14394">
                  <a:moveTo>
                    <a:pt x="14198" y="1"/>
                  </a:moveTo>
                  <a:cubicBezTo>
                    <a:pt x="14097" y="1"/>
                    <a:pt x="13977" y="48"/>
                    <a:pt x="13896" y="48"/>
                  </a:cubicBezTo>
                  <a:cubicBezTo>
                    <a:pt x="13895" y="48"/>
                    <a:pt x="13895" y="48"/>
                    <a:pt x="13895" y="48"/>
                  </a:cubicBezTo>
                  <a:cubicBezTo>
                    <a:pt x="12552" y="39"/>
                    <a:pt x="11209" y="37"/>
                    <a:pt x="9867" y="37"/>
                  </a:cubicBezTo>
                  <a:cubicBezTo>
                    <a:pt x="8972" y="37"/>
                    <a:pt x="8077" y="38"/>
                    <a:pt x="7182" y="38"/>
                  </a:cubicBezTo>
                  <a:cubicBezTo>
                    <a:pt x="6302" y="38"/>
                    <a:pt x="5421" y="38"/>
                    <a:pt x="4541" y="38"/>
                  </a:cubicBezTo>
                  <a:cubicBezTo>
                    <a:pt x="3220" y="38"/>
                    <a:pt x="1899" y="38"/>
                    <a:pt x="578" y="42"/>
                  </a:cubicBezTo>
                  <a:cubicBezTo>
                    <a:pt x="577" y="42"/>
                    <a:pt x="576" y="42"/>
                    <a:pt x="575" y="42"/>
                  </a:cubicBezTo>
                  <a:cubicBezTo>
                    <a:pt x="488" y="42"/>
                    <a:pt x="377" y="23"/>
                    <a:pt x="276" y="23"/>
                  </a:cubicBezTo>
                  <a:cubicBezTo>
                    <a:pt x="134" y="23"/>
                    <a:pt x="13" y="61"/>
                    <a:pt x="7" y="244"/>
                  </a:cubicBezTo>
                  <a:cubicBezTo>
                    <a:pt x="1" y="442"/>
                    <a:pt x="127" y="482"/>
                    <a:pt x="274" y="482"/>
                  </a:cubicBezTo>
                  <a:cubicBezTo>
                    <a:pt x="370" y="482"/>
                    <a:pt x="476" y="465"/>
                    <a:pt x="558" y="465"/>
                  </a:cubicBezTo>
                  <a:cubicBezTo>
                    <a:pt x="2437" y="467"/>
                    <a:pt x="4317" y="468"/>
                    <a:pt x="6196" y="468"/>
                  </a:cubicBezTo>
                  <a:cubicBezTo>
                    <a:pt x="8756" y="468"/>
                    <a:pt x="11316" y="465"/>
                    <a:pt x="13875" y="458"/>
                  </a:cubicBezTo>
                  <a:cubicBezTo>
                    <a:pt x="13876" y="458"/>
                    <a:pt x="13877" y="458"/>
                    <a:pt x="13877" y="458"/>
                  </a:cubicBezTo>
                  <a:cubicBezTo>
                    <a:pt x="13962" y="458"/>
                    <a:pt x="14090" y="509"/>
                    <a:pt x="14197" y="509"/>
                  </a:cubicBezTo>
                  <a:cubicBezTo>
                    <a:pt x="14306" y="509"/>
                    <a:pt x="14393" y="456"/>
                    <a:pt x="14386" y="237"/>
                  </a:cubicBezTo>
                  <a:cubicBezTo>
                    <a:pt x="14380" y="48"/>
                    <a:pt x="14298" y="1"/>
                    <a:pt x="1419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36"/>
            <p:cNvSpPr/>
            <p:nvPr/>
          </p:nvSpPr>
          <p:spPr>
            <a:xfrm>
              <a:off x="5217350" y="4261950"/>
              <a:ext cx="20175" cy="359550"/>
            </a:xfrm>
            <a:custGeom>
              <a:rect b="b" l="l" r="r" t="t"/>
              <a:pathLst>
                <a:path extrusionOk="0" h="14382" w="807">
                  <a:moveTo>
                    <a:pt x="404" y="1"/>
                  </a:moveTo>
                  <a:cubicBezTo>
                    <a:pt x="0" y="1"/>
                    <a:pt x="206" y="346"/>
                    <a:pt x="206" y="513"/>
                  </a:cubicBezTo>
                  <a:cubicBezTo>
                    <a:pt x="192" y="4952"/>
                    <a:pt x="193" y="9391"/>
                    <a:pt x="198" y="13830"/>
                  </a:cubicBezTo>
                  <a:cubicBezTo>
                    <a:pt x="198" y="14035"/>
                    <a:pt x="92" y="14381"/>
                    <a:pt x="405" y="14381"/>
                  </a:cubicBezTo>
                  <a:cubicBezTo>
                    <a:pt x="409" y="14381"/>
                    <a:pt x="414" y="14381"/>
                    <a:pt x="419" y="14381"/>
                  </a:cubicBezTo>
                  <a:cubicBezTo>
                    <a:pt x="733" y="14371"/>
                    <a:pt x="621" y="14020"/>
                    <a:pt x="621" y="13809"/>
                  </a:cubicBezTo>
                  <a:cubicBezTo>
                    <a:pt x="628" y="11609"/>
                    <a:pt x="625" y="9407"/>
                    <a:pt x="625" y="7205"/>
                  </a:cubicBezTo>
                  <a:cubicBezTo>
                    <a:pt x="625" y="4967"/>
                    <a:pt x="630" y="2731"/>
                    <a:pt x="616" y="492"/>
                  </a:cubicBezTo>
                  <a:cubicBezTo>
                    <a:pt x="615" y="331"/>
                    <a:pt x="806" y="12"/>
                    <a:pt x="427" y="1"/>
                  </a:cubicBezTo>
                  <a:cubicBezTo>
                    <a:pt x="419" y="1"/>
                    <a:pt x="411" y="1"/>
                    <a:pt x="404"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36"/>
            <p:cNvSpPr/>
            <p:nvPr/>
          </p:nvSpPr>
          <p:spPr>
            <a:xfrm>
              <a:off x="5218425" y="3466350"/>
              <a:ext cx="18025" cy="359800"/>
            </a:xfrm>
            <a:custGeom>
              <a:rect b="b" l="l" r="r" t="t"/>
              <a:pathLst>
                <a:path extrusionOk="0" h="14392" w="721">
                  <a:moveTo>
                    <a:pt x="377" y="1"/>
                  </a:moveTo>
                  <a:cubicBezTo>
                    <a:pt x="368" y="1"/>
                    <a:pt x="359" y="1"/>
                    <a:pt x="350" y="2"/>
                  </a:cubicBezTo>
                  <a:cubicBezTo>
                    <a:pt x="67" y="19"/>
                    <a:pt x="154" y="331"/>
                    <a:pt x="154" y="531"/>
                  </a:cubicBezTo>
                  <a:cubicBezTo>
                    <a:pt x="150" y="2751"/>
                    <a:pt x="152" y="4970"/>
                    <a:pt x="152" y="7190"/>
                  </a:cubicBezTo>
                  <a:cubicBezTo>
                    <a:pt x="152" y="9445"/>
                    <a:pt x="148" y="11699"/>
                    <a:pt x="159" y="13954"/>
                  </a:cubicBezTo>
                  <a:cubicBezTo>
                    <a:pt x="161" y="14105"/>
                    <a:pt x="1" y="14380"/>
                    <a:pt x="359" y="14391"/>
                  </a:cubicBezTo>
                  <a:cubicBezTo>
                    <a:pt x="367" y="14391"/>
                    <a:pt x="374" y="14391"/>
                    <a:pt x="380" y="14391"/>
                  </a:cubicBezTo>
                  <a:cubicBezTo>
                    <a:pt x="720" y="14391"/>
                    <a:pt x="577" y="14120"/>
                    <a:pt x="577" y="13971"/>
                  </a:cubicBezTo>
                  <a:cubicBezTo>
                    <a:pt x="585" y="9478"/>
                    <a:pt x="583" y="4986"/>
                    <a:pt x="581" y="494"/>
                  </a:cubicBezTo>
                  <a:cubicBezTo>
                    <a:pt x="581" y="301"/>
                    <a:pt x="651" y="1"/>
                    <a:pt x="377"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36"/>
            <p:cNvSpPr/>
            <p:nvPr/>
          </p:nvSpPr>
          <p:spPr>
            <a:xfrm>
              <a:off x="5445200" y="4038025"/>
              <a:ext cx="360325" cy="12025"/>
            </a:xfrm>
            <a:custGeom>
              <a:rect b="b" l="l" r="r" t="t"/>
              <a:pathLst>
                <a:path extrusionOk="0" h="481" w="14413">
                  <a:moveTo>
                    <a:pt x="185" y="0"/>
                  </a:moveTo>
                  <a:cubicBezTo>
                    <a:pt x="84" y="0"/>
                    <a:pt x="1" y="45"/>
                    <a:pt x="9" y="249"/>
                  </a:cubicBezTo>
                  <a:cubicBezTo>
                    <a:pt x="17" y="436"/>
                    <a:pt x="96" y="481"/>
                    <a:pt x="191" y="481"/>
                  </a:cubicBezTo>
                  <a:cubicBezTo>
                    <a:pt x="276" y="481"/>
                    <a:pt x="374" y="445"/>
                    <a:pt x="445" y="445"/>
                  </a:cubicBezTo>
                  <a:cubicBezTo>
                    <a:pt x="446" y="445"/>
                    <a:pt x="446" y="445"/>
                    <a:pt x="447" y="445"/>
                  </a:cubicBezTo>
                  <a:cubicBezTo>
                    <a:pt x="1895" y="453"/>
                    <a:pt x="3343" y="454"/>
                    <a:pt x="4790" y="454"/>
                  </a:cubicBezTo>
                  <a:cubicBezTo>
                    <a:pt x="5580" y="454"/>
                    <a:pt x="6369" y="454"/>
                    <a:pt x="7159" y="454"/>
                  </a:cubicBezTo>
                  <a:cubicBezTo>
                    <a:pt x="8054" y="454"/>
                    <a:pt x="8949" y="454"/>
                    <a:pt x="9844" y="454"/>
                  </a:cubicBezTo>
                  <a:cubicBezTo>
                    <a:pt x="11187" y="454"/>
                    <a:pt x="12529" y="453"/>
                    <a:pt x="13873" y="452"/>
                  </a:cubicBezTo>
                  <a:cubicBezTo>
                    <a:pt x="13874" y="452"/>
                    <a:pt x="13875" y="452"/>
                    <a:pt x="13876" y="452"/>
                  </a:cubicBezTo>
                  <a:cubicBezTo>
                    <a:pt x="13951" y="452"/>
                    <a:pt x="14042" y="464"/>
                    <a:pt x="14126" y="464"/>
                  </a:cubicBezTo>
                  <a:cubicBezTo>
                    <a:pt x="14266" y="464"/>
                    <a:pt x="14390" y="431"/>
                    <a:pt x="14400" y="255"/>
                  </a:cubicBezTo>
                  <a:cubicBezTo>
                    <a:pt x="14413" y="52"/>
                    <a:pt x="14276" y="18"/>
                    <a:pt x="14125" y="18"/>
                  </a:cubicBezTo>
                  <a:cubicBezTo>
                    <a:pt x="14050" y="18"/>
                    <a:pt x="13971" y="26"/>
                    <a:pt x="13906" y="26"/>
                  </a:cubicBezTo>
                  <a:cubicBezTo>
                    <a:pt x="11891" y="25"/>
                    <a:pt x="9876" y="24"/>
                    <a:pt x="7862" y="24"/>
                  </a:cubicBezTo>
                  <a:cubicBezTo>
                    <a:pt x="5384" y="24"/>
                    <a:pt x="2906" y="25"/>
                    <a:pt x="427" y="29"/>
                  </a:cubicBezTo>
                  <a:cubicBezTo>
                    <a:pt x="359" y="29"/>
                    <a:pt x="266" y="0"/>
                    <a:pt x="18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36"/>
            <p:cNvSpPr/>
            <p:nvPr/>
          </p:nvSpPr>
          <p:spPr>
            <a:xfrm>
              <a:off x="5374675" y="3657275"/>
              <a:ext cx="243075" cy="236150"/>
            </a:xfrm>
            <a:custGeom>
              <a:rect b="b" l="l" r="r" t="t"/>
              <a:pathLst>
                <a:path extrusionOk="0" h="9446" w="9723">
                  <a:moveTo>
                    <a:pt x="9487" y="1"/>
                  </a:moveTo>
                  <a:cubicBezTo>
                    <a:pt x="9477" y="1"/>
                    <a:pt x="9468" y="2"/>
                    <a:pt x="9459" y="6"/>
                  </a:cubicBezTo>
                  <a:cubicBezTo>
                    <a:pt x="9261" y="89"/>
                    <a:pt x="9042" y="177"/>
                    <a:pt x="8895" y="325"/>
                  </a:cubicBezTo>
                  <a:cubicBezTo>
                    <a:pt x="6047" y="3195"/>
                    <a:pt x="3206" y="6074"/>
                    <a:pt x="368" y="8955"/>
                  </a:cubicBezTo>
                  <a:cubicBezTo>
                    <a:pt x="266" y="9058"/>
                    <a:pt x="0" y="9148"/>
                    <a:pt x="233" y="9370"/>
                  </a:cubicBezTo>
                  <a:cubicBezTo>
                    <a:pt x="290" y="9424"/>
                    <a:pt x="337" y="9445"/>
                    <a:pt x="377" y="9445"/>
                  </a:cubicBezTo>
                  <a:cubicBezTo>
                    <a:pt x="482" y="9445"/>
                    <a:pt x="542" y="9303"/>
                    <a:pt x="610" y="9236"/>
                  </a:cubicBezTo>
                  <a:cubicBezTo>
                    <a:pt x="3504" y="6385"/>
                    <a:pt x="6394" y="3531"/>
                    <a:pt x="9281" y="673"/>
                  </a:cubicBezTo>
                  <a:cubicBezTo>
                    <a:pt x="9413" y="543"/>
                    <a:pt x="9511" y="374"/>
                    <a:pt x="9722" y="93"/>
                  </a:cubicBezTo>
                  <a:cubicBezTo>
                    <a:pt x="9642" y="65"/>
                    <a:pt x="9552" y="1"/>
                    <a:pt x="9487"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36"/>
            <p:cNvSpPr/>
            <p:nvPr/>
          </p:nvSpPr>
          <p:spPr>
            <a:xfrm>
              <a:off x="4839825" y="3656200"/>
              <a:ext cx="240150" cy="237175"/>
            </a:xfrm>
            <a:custGeom>
              <a:rect b="b" l="l" r="r" t="t"/>
              <a:pathLst>
                <a:path extrusionOk="0" h="9487" w="9606">
                  <a:moveTo>
                    <a:pt x="253" y="0"/>
                  </a:moveTo>
                  <a:cubicBezTo>
                    <a:pt x="188" y="50"/>
                    <a:pt x="79" y="90"/>
                    <a:pt x="64" y="153"/>
                  </a:cubicBezTo>
                  <a:cubicBezTo>
                    <a:pt x="1" y="409"/>
                    <a:pt x="187" y="562"/>
                    <a:pt x="345" y="718"/>
                  </a:cubicBezTo>
                  <a:cubicBezTo>
                    <a:pt x="3234" y="3574"/>
                    <a:pt x="6125" y="6428"/>
                    <a:pt x="9018" y="9279"/>
                  </a:cubicBezTo>
                  <a:cubicBezTo>
                    <a:pt x="9086" y="9347"/>
                    <a:pt x="9143" y="9487"/>
                    <a:pt x="9250" y="9487"/>
                  </a:cubicBezTo>
                  <a:cubicBezTo>
                    <a:pt x="9290" y="9487"/>
                    <a:pt x="9337" y="9467"/>
                    <a:pt x="9395" y="9415"/>
                  </a:cubicBezTo>
                  <a:cubicBezTo>
                    <a:pt x="9605" y="9229"/>
                    <a:pt x="9400" y="9136"/>
                    <a:pt x="9301" y="9036"/>
                  </a:cubicBezTo>
                  <a:cubicBezTo>
                    <a:pt x="6436" y="6131"/>
                    <a:pt x="3569" y="3229"/>
                    <a:pt x="698" y="329"/>
                  </a:cubicBezTo>
                  <a:cubicBezTo>
                    <a:pt x="579" y="208"/>
                    <a:pt x="420" y="123"/>
                    <a:pt x="253"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36"/>
            <p:cNvSpPr/>
            <p:nvPr/>
          </p:nvSpPr>
          <p:spPr>
            <a:xfrm>
              <a:off x="4836925" y="4194775"/>
              <a:ext cx="240900" cy="236175"/>
            </a:xfrm>
            <a:custGeom>
              <a:rect b="b" l="l" r="r" t="t"/>
              <a:pathLst>
                <a:path extrusionOk="0" h="9447" w="9636">
                  <a:moveTo>
                    <a:pt x="9362" y="0"/>
                  </a:moveTo>
                  <a:cubicBezTo>
                    <a:pt x="9230" y="0"/>
                    <a:pt x="9175" y="159"/>
                    <a:pt x="9096" y="237"/>
                  </a:cubicBezTo>
                  <a:cubicBezTo>
                    <a:pt x="6239" y="3050"/>
                    <a:pt x="3387" y="5867"/>
                    <a:pt x="538" y="8685"/>
                  </a:cubicBezTo>
                  <a:cubicBezTo>
                    <a:pt x="351" y="8869"/>
                    <a:pt x="0" y="9103"/>
                    <a:pt x="230" y="9349"/>
                  </a:cubicBezTo>
                  <a:cubicBezTo>
                    <a:pt x="294" y="9418"/>
                    <a:pt x="357" y="9446"/>
                    <a:pt x="419" y="9446"/>
                  </a:cubicBezTo>
                  <a:cubicBezTo>
                    <a:pt x="598" y="9446"/>
                    <a:pt x="760" y="9208"/>
                    <a:pt x="891" y="9074"/>
                  </a:cubicBezTo>
                  <a:cubicBezTo>
                    <a:pt x="3726" y="6213"/>
                    <a:pt x="6554" y="3347"/>
                    <a:pt x="9381" y="481"/>
                  </a:cubicBezTo>
                  <a:cubicBezTo>
                    <a:pt x="9465" y="396"/>
                    <a:pt x="9544" y="304"/>
                    <a:pt x="9636" y="205"/>
                  </a:cubicBezTo>
                  <a:cubicBezTo>
                    <a:pt x="9565" y="129"/>
                    <a:pt x="9527" y="60"/>
                    <a:pt x="9470" y="30"/>
                  </a:cubicBezTo>
                  <a:cubicBezTo>
                    <a:pt x="9428" y="9"/>
                    <a:pt x="9393" y="0"/>
                    <a:pt x="9362"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36"/>
            <p:cNvSpPr/>
            <p:nvPr/>
          </p:nvSpPr>
          <p:spPr>
            <a:xfrm>
              <a:off x="5374825" y="4194425"/>
              <a:ext cx="240675" cy="235650"/>
            </a:xfrm>
            <a:custGeom>
              <a:rect b="b" l="l" r="r" t="t"/>
              <a:pathLst>
                <a:path extrusionOk="0" h="9426" w="9627">
                  <a:moveTo>
                    <a:pt x="368" y="1"/>
                  </a:moveTo>
                  <a:cubicBezTo>
                    <a:pt x="322" y="1"/>
                    <a:pt x="270" y="28"/>
                    <a:pt x="208" y="98"/>
                  </a:cubicBezTo>
                  <a:cubicBezTo>
                    <a:pt x="1" y="332"/>
                    <a:pt x="282" y="410"/>
                    <a:pt x="382" y="510"/>
                  </a:cubicBezTo>
                  <a:cubicBezTo>
                    <a:pt x="2112" y="2254"/>
                    <a:pt x="3856" y="3981"/>
                    <a:pt x="5585" y="5727"/>
                  </a:cubicBezTo>
                  <a:cubicBezTo>
                    <a:pt x="6716" y="6870"/>
                    <a:pt x="7817" y="8039"/>
                    <a:pt x="8947" y="9181"/>
                  </a:cubicBezTo>
                  <a:cubicBezTo>
                    <a:pt x="9075" y="9312"/>
                    <a:pt x="9292" y="9361"/>
                    <a:pt x="9476" y="9425"/>
                  </a:cubicBezTo>
                  <a:cubicBezTo>
                    <a:pt x="9477" y="9426"/>
                    <a:pt x="9478" y="9426"/>
                    <a:pt x="9479" y="9426"/>
                  </a:cubicBezTo>
                  <a:cubicBezTo>
                    <a:pt x="9505" y="9426"/>
                    <a:pt x="9574" y="9302"/>
                    <a:pt x="9627" y="9234"/>
                  </a:cubicBezTo>
                  <a:cubicBezTo>
                    <a:pt x="9492" y="9058"/>
                    <a:pt x="9391" y="8889"/>
                    <a:pt x="9256" y="8754"/>
                  </a:cubicBezTo>
                  <a:cubicBezTo>
                    <a:pt x="6380" y="5910"/>
                    <a:pt x="3503" y="3068"/>
                    <a:pt x="621" y="230"/>
                  </a:cubicBezTo>
                  <a:cubicBezTo>
                    <a:pt x="547" y="158"/>
                    <a:pt x="477" y="1"/>
                    <a:pt x="36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91" name="Google Shape;1791;p36"/>
          <p:cNvSpPr/>
          <p:nvPr/>
        </p:nvSpPr>
        <p:spPr>
          <a:xfrm rot="932611">
            <a:off x="8068543" y="1676938"/>
            <a:ext cx="710900" cy="911296"/>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36"/>
          <p:cNvSpPr/>
          <p:nvPr/>
        </p:nvSpPr>
        <p:spPr>
          <a:xfrm rot="-820355">
            <a:off x="2737702" y="3824524"/>
            <a:ext cx="710741" cy="911277"/>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93" name="Google Shape;1793;p36"/>
          <p:cNvGrpSpPr/>
          <p:nvPr/>
        </p:nvGrpSpPr>
        <p:grpSpPr>
          <a:xfrm>
            <a:off x="8465187" y="58"/>
            <a:ext cx="635328" cy="634511"/>
            <a:chOff x="4624275" y="3441875"/>
            <a:chExt cx="1206700" cy="1205150"/>
          </a:xfrm>
        </p:grpSpPr>
        <p:sp>
          <p:nvSpPr>
            <p:cNvPr id="1794" name="Google Shape;1794;p36"/>
            <p:cNvSpPr/>
            <p:nvPr/>
          </p:nvSpPr>
          <p:spPr>
            <a:xfrm>
              <a:off x="5259875" y="4259075"/>
              <a:ext cx="88800" cy="387025"/>
            </a:xfrm>
            <a:custGeom>
              <a:rect b="b" l="l" r="r" t="t"/>
              <a:pathLst>
                <a:path extrusionOk="0" h="15481" w="3552">
                  <a:moveTo>
                    <a:pt x="356" y="0"/>
                  </a:moveTo>
                  <a:cubicBezTo>
                    <a:pt x="328" y="0"/>
                    <a:pt x="295" y="4"/>
                    <a:pt x="257" y="12"/>
                  </a:cubicBezTo>
                  <a:cubicBezTo>
                    <a:pt x="249" y="16"/>
                    <a:pt x="239" y="18"/>
                    <a:pt x="228" y="18"/>
                  </a:cubicBezTo>
                  <a:cubicBezTo>
                    <a:pt x="192" y="18"/>
                    <a:pt x="144" y="2"/>
                    <a:pt x="102" y="2"/>
                  </a:cubicBezTo>
                  <a:cubicBezTo>
                    <a:pt x="44" y="2"/>
                    <a:pt x="0" y="33"/>
                    <a:pt x="29" y="184"/>
                  </a:cubicBezTo>
                  <a:cubicBezTo>
                    <a:pt x="470" y="2522"/>
                    <a:pt x="866" y="4871"/>
                    <a:pt x="1349" y="7200"/>
                  </a:cubicBezTo>
                  <a:cubicBezTo>
                    <a:pt x="1900" y="9862"/>
                    <a:pt x="2528" y="12506"/>
                    <a:pt x="3114" y="15160"/>
                  </a:cubicBezTo>
                  <a:cubicBezTo>
                    <a:pt x="3147" y="15311"/>
                    <a:pt x="3173" y="15480"/>
                    <a:pt x="3311" y="15480"/>
                  </a:cubicBezTo>
                  <a:cubicBezTo>
                    <a:pt x="3330" y="15480"/>
                    <a:pt x="3350" y="15478"/>
                    <a:pt x="3372" y="15471"/>
                  </a:cubicBezTo>
                  <a:cubicBezTo>
                    <a:pt x="3552" y="15422"/>
                    <a:pt x="3547" y="15259"/>
                    <a:pt x="3492" y="15042"/>
                  </a:cubicBezTo>
                  <a:cubicBezTo>
                    <a:pt x="3231" y="14000"/>
                    <a:pt x="3006" y="12950"/>
                    <a:pt x="2798" y="11896"/>
                  </a:cubicBezTo>
                  <a:cubicBezTo>
                    <a:pt x="2039" y="8026"/>
                    <a:pt x="1288" y="4154"/>
                    <a:pt x="545" y="281"/>
                  </a:cubicBezTo>
                  <a:cubicBezTo>
                    <a:pt x="516" y="128"/>
                    <a:pt x="519" y="0"/>
                    <a:pt x="356"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36"/>
            <p:cNvSpPr/>
            <p:nvPr/>
          </p:nvSpPr>
          <p:spPr>
            <a:xfrm>
              <a:off x="4624450" y="4077075"/>
              <a:ext cx="388575" cy="87325"/>
            </a:xfrm>
            <a:custGeom>
              <a:rect b="b" l="l" r="r" t="t"/>
              <a:pathLst>
                <a:path extrusionOk="0" h="3493" w="15543">
                  <a:moveTo>
                    <a:pt x="15415" y="1"/>
                  </a:moveTo>
                  <a:cubicBezTo>
                    <a:pt x="15386" y="1"/>
                    <a:pt x="15347" y="5"/>
                    <a:pt x="15297" y="15"/>
                  </a:cubicBezTo>
                  <a:cubicBezTo>
                    <a:pt x="13371" y="395"/>
                    <a:pt x="11440" y="764"/>
                    <a:pt x="9503" y="1086"/>
                  </a:cubicBezTo>
                  <a:cubicBezTo>
                    <a:pt x="6422" y="1596"/>
                    <a:pt x="3399" y="2368"/>
                    <a:pt x="365" y="3082"/>
                  </a:cubicBezTo>
                  <a:cubicBezTo>
                    <a:pt x="196" y="3122"/>
                    <a:pt x="0" y="3147"/>
                    <a:pt x="49" y="3337"/>
                  </a:cubicBezTo>
                  <a:cubicBezTo>
                    <a:pt x="78" y="3453"/>
                    <a:pt x="157" y="3493"/>
                    <a:pt x="267" y="3493"/>
                  </a:cubicBezTo>
                  <a:cubicBezTo>
                    <a:pt x="328" y="3493"/>
                    <a:pt x="399" y="3480"/>
                    <a:pt x="476" y="3462"/>
                  </a:cubicBezTo>
                  <a:cubicBezTo>
                    <a:pt x="2029" y="3100"/>
                    <a:pt x="3587" y="2752"/>
                    <a:pt x="5152" y="2446"/>
                  </a:cubicBezTo>
                  <a:cubicBezTo>
                    <a:pt x="8526" y="1786"/>
                    <a:pt x="11907" y="1145"/>
                    <a:pt x="15288" y="516"/>
                  </a:cubicBezTo>
                  <a:cubicBezTo>
                    <a:pt x="15528" y="471"/>
                    <a:pt x="15530" y="375"/>
                    <a:pt x="15509" y="107"/>
                  </a:cubicBezTo>
                  <a:cubicBezTo>
                    <a:pt x="15505" y="80"/>
                    <a:pt x="15543" y="1"/>
                    <a:pt x="15415"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36"/>
            <p:cNvSpPr/>
            <p:nvPr/>
          </p:nvSpPr>
          <p:spPr>
            <a:xfrm>
              <a:off x="5442250" y="4077325"/>
              <a:ext cx="388375" cy="87400"/>
            </a:xfrm>
            <a:custGeom>
              <a:rect b="b" l="l" r="r" t="t"/>
              <a:pathLst>
                <a:path extrusionOk="0" h="3496" w="15535">
                  <a:moveTo>
                    <a:pt x="138" y="0"/>
                  </a:moveTo>
                  <a:cubicBezTo>
                    <a:pt x="27" y="0"/>
                    <a:pt x="25" y="72"/>
                    <a:pt x="19" y="143"/>
                  </a:cubicBezTo>
                  <a:cubicBezTo>
                    <a:pt x="0" y="357"/>
                    <a:pt x="25" y="448"/>
                    <a:pt x="304" y="511"/>
                  </a:cubicBezTo>
                  <a:cubicBezTo>
                    <a:pt x="5228" y="1630"/>
                    <a:pt x="10257" y="2231"/>
                    <a:pt x="15152" y="3491"/>
                  </a:cubicBezTo>
                  <a:cubicBezTo>
                    <a:pt x="15162" y="3494"/>
                    <a:pt x="15173" y="3495"/>
                    <a:pt x="15185" y="3495"/>
                  </a:cubicBezTo>
                  <a:cubicBezTo>
                    <a:pt x="15291" y="3495"/>
                    <a:pt x="15465" y="3400"/>
                    <a:pt x="15488" y="3323"/>
                  </a:cubicBezTo>
                  <a:cubicBezTo>
                    <a:pt x="15535" y="3168"/>
                    <a:pt x="15383" y="3108"/>
                    <a:pt x="15227" y="3074"/>
                  </a:cubicBezTo>
                  <a:cubicBezTo>
                    <a:pt x="12726" y="2515"/>
                    <a:pt x="10236" y="1906"/>
                    <a:pt x="7725" y="1398"/>
                  </a:cubicBezTo>
                  <a:cubicBezTo>
                    <a:pt x="5222" y="892"/>
                    <a:pt x="2700" y="485"/>
                    <a:pt x="452" y="83"/>
                  </a:cubicBezTo>
                  <a:cubicBezTo>
                    <a:pt x="299" y="23"/>
                    <a:pt x="201" y="0"/>
                    <a:pt x="138"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36"/>
            <p:cNvSpPr/>
            <p:nvPr/>
          </p:nvSpPr>
          <p:spPr>
            <a:xfrm>
              <a:off x="4624275" y="3923225"/>
              <a:ext cx="388875" cy="88325"/>
            </a:xfrm>
            <a:custGeom>
              <a:rect b="b" l="l" r="r" t="t"/>
              <a:pathLst>
                <a:path extrusionOk="0" h="3533" w="15555">
                  <a:moveTo>
                    <a:pt x="367" y="0"/>
                  </a:moveTo>
                  <a:cubicBezTo>
                    <a:pt x="260" y="0"/>
                    <a:pt x="91" y="86"/>
                    <a:pt x="62" y="164"/>
                  </a:cubicBezTo>
                  <a:cubicBezTo>
                    <a:pt x="1" y="325"/>
                    <a:pt x="157" y="381"/>
                    <a:pt x="309" y="422"/>
                  </a:cubicBezTo>
                  <a:cubicBezTo>
                    <a:pt x="5250" y="1704"/>
                    <a:pt x="10278" y="2555"/>
                    <a:pt x="15256" y="3444"/>
                  </a:cubicBezTo>
                  <a:cubicBezTo>
                    <a:pt x="15333" y="3503"/>
                    <a:pt x="15391" y="3532"/>
                    <a:pt x="15434" y="3532"/>
                  </a:cubicBezTo>
                  <a:cubicBezTo>
                    <a:pt x="15493" y="3532"/>
                    <a:pt x="15522" y="3476"/>
                    <a:pt x="15524" y="3367"/>
                  </a:cubicBezTo>
                  <a:cubicBezTo>
                    <a:pt x="15530" y="3173"/>
                    <a:pt x="15554" y="3050"/>
                    <a:pt x="15255" y="2983"/>
                  </a:cubicBezTo>
                  <a:cubicBezTo>
                    <a:pt x="10329" y="1871"/>
                    <a:pt x="5301" y="1265"/>
                    <a:pt x="404" y="4"/>
                  </a:cubicBezTo>
                  <a:cubicBezTo>
                    <a:pt x="393" y="2"/>
                    <a:pt x="380" y="0"/>
                    <a:pt x="367"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36"/>
            <p:cNvSpPr/>
            <p:nvPr/>
          </p:nvSpPr>
          <p:spPr>
            <a:xfrm>
              <a:off x="5441150" y="3923700"/>
              <a:ext cx="389825" cy="88075"/>
            </a:xfrm>
            <a:custGeom>
              <a:rect b="b" l="l" r="r" t="t"/>
              <a:pathLst>
                <a:path extrusionOk="0" h="3523" w="15593">
                  <a:moveTo>
                    <a:pt x="15284" y="0"/>
                  </a:moveTo>
                  <a:cubicBezTo>
                    <a:pt x="15234" y="0"/>
                    <a:pt x="15178" y="9"/>
                    <a:pt x="15111" y="24"/>
                  </a:cubicBezTo>
                  <a:cubicBezTo>
                    <a:pt x="12752" y="526"/>
                    <a:pt x="10388" y="1005"/>
                    <a:pt x="8022" y="1475"/>
                  </a:cubicBezTo>
                  <a:cubicBezTo>
                    <a:pt x="5449" y="1986"/>
                    <a:pt x="2875" y="2490"/>
                    <a:pt x="296" y="2970"/>
                  </a:cubicBezTo>
                  <a:cubicBezTo>
                    <a:pt x="1" y="3025"/>
                    <a:pt x="62" y="3175"/>
                    <a:pt x="67" y="3334"/>
                  </a:cubicBezTo>
                  <a:cubicBezTo>
                    <a:pt x="71" y="3478"/>
                    <a:pt x="104" y="3522"/>
                    <a:pt x="149" y="3522"/>
                  </a:cubicBezTo>
                  <a:cubicBezTo>
                    <a:pt x="216" y="3522"/>
                    <a:pt x="309" y="3428"/>
                    <a:pt x="378" y="3416"/>
                  </a:cubicBezTo>
                  <a:cubicBezTo>
                    <a:pt x="5052" y="2547"/>
                    <a:pt x="9757" y="1839"/>
                    <a:pt x="14358" y="613"/>
                  </a:cubicBezTo>
                  <a:cubicBezTo>
                    <a:pt x="14763" y="506"/>
                    <a:pt x="15167" y="391"/>
                    <a:pt x="15592" y="274"/>
                  </a:cubicBezTo>
                  <a:cubicBezTo>
                    <a:pt x="15499" y="67"/>
                    <a:pt x="15418" y="0"/>
                    <a:pt x="15284"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36"/>
            <p:cNvSpPr/>
            <p:nvPr/>
          </p:nvSpPr>
          <p:spPr>
            <a:xfrm>
              <a:off x="5106725" y="4258975"/>
              <a:ext cx="93325" cy="388050"/>
            </a:xfrm>
            <a:custGeom>
              <a:rect b="b" l="l" r="r" t="t"/>
              <a:pathLst>
                <a:path extrusionOk="0" h="15522" w="3733">
                  <a:moveTo>
                    <a:pt x="3249" y="0"/>
                  </a:moveTo>
                  <a:cubicBezTo>
                    <a:pt x="3120" y="0"/>
                    <a:pt x="3033" y="44"/>
                    <a:pt x="2990" y="280"/>
                  </a:cubicBezTo>
                  <a:cubicBezTo>
                    <a:pt x="2478" y="3063"/>
                    <a:pt x="1940" y="5842"/>
                    <a:pt x="1389" y="8618"/>
                  </a:cubicBezTo>
                  <a:cubicBezTo>
                    <a:pt x="964" y="10762"/>
                    <a:pt x="521" y="12903"/>
                    <a:pt x="53" y="15040"/>
                  </a:cubicBezTo>
                  <a:cubicBezTo>
                    <a:pt x="0" y="15283"/>
                    <a:pt x="2" y="15393"/>
                    <a:pt x="251" y="15522"/>
                  </a:cubicBezTo>
                  <a:cubicBezTo>
                    <a:pt x="310" y="15422"/>
                    <a:pt x="392" y="15330"/>
                    <a:pt x="420" y="15223"/>
                  </a:cubicBezTo>
                  <a:cubicBezTo>
                    <a:pt x="1702" y="10315"/>
                    <a:pt x="2548" y="5319"/>
                    <a:pt x="3436" y="332"/>
                  </a:cubicBezTo>
                  <a:cubicBezTo>
                    <a:pt x="3454" y="225"/>
                    <a:pt x="3732" y="39"/>
                    <a:pt x="3370" y="8"/>
                  </a:cubicBezTo>
                  <a:cubicBezTo>
                    <a:pt x="3326" y="4"/>
                    <a:pt x="3286" y="0"/>
                    <a:pt x="3249"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36"/>
            <p:cNvSpPr/>
            <p:nvPr/>
          </p:nvSpPr>
          <p:spPr>
            <a:xfrm>
              <a:off x="5254950" y="3441875"/>
              <a:ext cx="93150" cy="387100"/>
            </a:xfrm>
            <a:custGeom>
              <a:rect b="b" l="l" r="r" t="t"/>
              <a:pathLst>
                <a:path extrusionOk="0" h="15484" w="3726">
                  <a:moveTo>
                    <a:pt x="3511" y="1"/>
                  </a:moveTo>
                  <a:cubicBezTo>
                    <a:pt x="3391" y="1"/>
                    <a:pt x="3348" y="127"/>
                    <a:pt x="3314" y="258"/>
                  </a:cubicBezTo>
                  <a:cubicBezTo>
                    <a:pt x="2040" y="5164"/>
                    <a:pt x="1194" y="10160"/>
                    <a:pt x="306" y="15145"/>
                  </a:cubicBezTo>
                  <a:cubicBezTo>
                    <a:pt x="289" y="15250"/>
                    <a:pt x="1" y="15439"/>
                    <a:pt x="366" y="15474"/>
                  </a:cubicBezTo>
                  <a:cubicBezTo>
                    <a:pt x="414" y="15479"/>
                    <a:pt x="459" y="15484"/>
                    <a:pt x="500" y="15484"/>
                  </a:cubicBezTo>
                  <a:cubicBezTo>
                    <a:pt x="619" y="15484"/>
                    <a:pt x="707" y="15439"/>
                    <a:pt x="749" y="15209"/>
                  </a:cubicBezTo>
                  <a:cubicBezTo>
                    <a:pt x="1262" y="12405"/>
                    <a:pt x="1796" y="9608"/>
                    <a:pt x="2351" y="6812"/>
                  </a:cubicBezTo>
                  <a:cubicBezTo>
                    <a:pt x="2784" y="4637"/>
                    <a:pt x="3252" y="2470"/>
                    <a:pt x="3725" y="199"/>
                  </a:cubicBezTo>
                  <a:cubicBezTo>
                    <a:pt x="3715" y="187"/>
                    <a:pt x="3663" y="37"/>
                    <a:pt x="3576" y="11"/>
                  </a:cubicBezTo>
                  <a:cubicBezTo>
                    <a:pt x="3552" y="4"/>
                    <a:pt x="3530" y="1"/>
                    <a:pt x="351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36"/>
            <p:cNvSpPr/>
            <p:nvPr/>
          </p:nvSpPr>
          <p:spPr>
            <a:xfrm>
              <a:off x="5105875" y="3442000"/>
              <a:ext cx="88100" cy="386975"/>
            </a:xfrm>
            <a:custGeom>
              <a:rect b="b" l="l" r="r" t="t"/>
              <a:pathLst>
                <a:path extrusionOk="0" h="15479" w="3524">
                  <a:moveTo>
                    <a:pt x="270" y="0"/>
                  </a:moveTo>
                  <a:cubicBezTo>
                    <a:pt x="247" y="0"/>
                    <a:pt x="221" y="4"/>
                    <a:pt x="191" y="13"/>
                  </a:cubicBezTo>
                  <a:cubicBezTo>
                    <a:pt x="0" y="67"/>
                    <a:pt x="46" y="243"/>
                    <a:pt x="91" y="448"/>
                  </a:cubicBezTo>
                  <a:cubicBezTo>
                    <a:pt x="520" y="2397"/>
                    <a:pt x="927" y="4350"/>
                    <a:pt x="1315" y="6307"/>
                  </a:cubicBezTo>
                  <a:cubicBezTo>
                    <a:pt x="1901" y="9272"/>
                    <a:pt x="2473" y="12239"/>
                    <a:pt x="3027" y="15209"/>
                  </a:cubicBezTo>
                  <a:cubicBezTo>
                    <a:pt x="3065" y="15416"/>
                    <a:pt x="3131" y="15479"/>
                    <a:pt x="3260" y="15479"/>
                  </a:cubicBezTo>
                  <a:cubicBezTo>
                    <a:pt x="3289" y="15479"/>
                    <a:pt x="3322" y="15476"/>
                    <a:pt x="3358" y="15470"/>
                  </a:cubicBezTo>
                  <a:cubicBezTo>
                    <a:pt x="3439" y="15458"/>
                    <a:pt x="3513" y="15407"/>
                    <a:pt x="3523" y="15403"/>
                  </a:cubicBezTo>
                  <a:cubicBezTo>
                    <a:pt x="3156" y="13369"/>
                    <a:pt x="2770" y="11409"/>
                    <a:pt x="2448" y="9439"/>
                  </a:cubicBezTo>
                  <a:cubicBezTo>
                    <a:pt x="1951" y="6372"/>
                    <a:pt x="1186" y="3367"/>
                    <a:pt x="462" y="351"/>
                  </a:cubicBezTo>
                  <a:cubicBezTo>
                    <a:pt x="426" y="198"/>
                    <a:pt x="434" y="0"/>
                    <a:pt x="270"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36"/>
            <p:cNvSpPr/>
            <p:nvPr/>
          </p:nvSpPr>
          <p:spPr>
            <a:xfrm>
              <a:off x="5303975" y="4243700"/>
              <a:ext cx="197425" cy="331825"/>
            </a:xfrm>
            <a:custGeom>
              <a:rect b="b" l="l" r="r" t="t"/>
              <a:pathLst>
                <a:path extrusionOk="0" h="13273" w="7897">
                  <a:moveTo>
                    <a:pt x="466" y="1"/>
                  </a:moveTo>
                  <a:cubicBezTo>
                    <a:pt x="192" y="97"/>
                    <a:pt x="1" y="174"/>
                    <a:pt x="192" y="484"/>
                  </a:cubicBezTo>
                  <a:cubicBezTo>
                    <a:pt x="528" y="1029"/>
                    <a:pt x="820" y="1598"/>
                    <a:pt x="1142" y="2149"/>
                  </a:cubicBezTo>
                  <a:cubicBezTo>
                    <a:pt x="3233" y="5722"/>
                    <a:pt x="5324" y="9292"/>
                    <a:pt x="7428" y="12856"/>
                  </a:cubicBezTo>
                  <a:cubicBezTo>
                    <a:pt x="7529" y="13027"/>
                    <a:pt x="7738" y="13134"/>
                    <a:pt x="7896" y="13272"/>
                  </a:cubicBezTo>
                  <a:cubicBezTo>
                    <a:pt x="7852" y="13073"/>
                    <a:pt x="7855" y="12850"/>
                    <a:pt x="7758" y="12681"/>
                  </a:cubicBezTo>
                  <a:cubicBezTo>
                    <a:pt x="5463" y="8649"/>
                    <a:pt x="3158" y="4625"/>
                    <a:pt x="852" y="599"/>
                  </a:cubicBezTo>
                  <a:cubicBezTo>
                    <a:pt x="730" y="387"/>
                    <a:pt x="588" y="187"/>
                    <a:pt x="466"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36"/>
            <p:cNvSpPr/>
            <p:nvPr/>
          </p:nvSpPr>
          <p:spPr>
            <a:xfrm>
              <a:off x="4696700" y="4122725"/>
              <a:ext cx="331500" cy="195275"/>
            </a:xfrm>
            <a:custGeom>
              <a:rect b="b" l="l" r="r" t="t"/>
              <a:pathLst>
                <a:path extrusionOk="0" h="7811" w="13260">
                  <a:moveTo>
                    <a:pt x="12965" y="0"/>
                  </a:moveTo>
                  <a:cubicBezTo>
                    <a:pt x="12867" y="0"/>
                    <a:pt x="12787" y="111"/>
                    <a:pt x="12703" y="159"/>
                  </a:cubicBezTo>
                  <a:cubicBezTo>
                    <a:pt x="8604" y="2543"/>
                    <a:pt x="4503" y="4926"/>
                    <a:pt x="412" y="7322"/>
                  </a:cubicBezTo>
                  <a:cubicBezTo>
                    <a:pt x="240" y="7424"/>
                    <a:pt x="137" y="7646"/>
                    <a:pt x="1" y="7810"/>
                  </a:cubicBezTo>
                  <a:cubicBezTo>
                    <a:pt x="198" y="7759"/>
                    <a:pt x="418" y="7745"/>
                    <a:pt x="590" y="7648"/>
                  </a:cubicBezTo>
                  <a:cubicBezTo>
                    <a:pt x="4428" y="5469"/>
                    <a:pt x="8262" y="3284"/>
                    <a:pt x="12094" y="1094"/>
                  </a:cubicBezTo>
                  <a:cubicBezTo>
                    <a:pt x="12494" y="865"/>
                    <a:pt x="12875" y="606"/>
                    <a:pt x="13260" y="365"/>
                  </a:cubicBezTo>
                  <a:cubicBezTo>
                    <a:pt x="13199" y="250"/>
                    <a:pt x="13168" y="140"/>
                    <a:pt x="13097" y="68"/>
                  </a:cubicBezTo>
                  <a:cubicBezTo>
                    <a:pt x="13049" y="19"/>
                    <a:pt x="13006" y="0"/>
                    <a:pt x="1296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36"/>
            <p:cNvSpPr/>
            <p:nvPr/>
          </p:nvSpPr>
          <p:spPr>
            <a:xfrm>
              <a:off x="5426450" y="4122950"/>
              <a:ext cx="333225" cy="195625"/>
            </a:xfrm>
            <a:custGeom>
              <a:rect b="b" l="l" r="r" t="t"/>
              <a:pathLst>
                <a:path extrusionOk="0" h="7825" w="13329">
                  <a:moveTo>
                    <a:pt x="291" y="1"/>
                  </a:moveTo>
                  <a:cubicBezTo>
                    <a:pt x="226" y="1"/>
                    <a:pt x="163" y="43"/>
                    <a:pt x="106" y="171"/>
                  </a:cubicBezTo>
                  <a:cubicBezTo>
                    <a:pt x="1" y="407"/>
                    <a:pt x="119" y="430"/>
                    <a:pt x="286" y="526"/>
                  </a:cubicBezTo>
                  <a:cubicBezTo>
                    <a:pt x="1872" y="1447"/>
                    <a:pt x="3438" y="2401"/>
                    <a:pt x="5030" y="3311"/>
                  </a:cubicBezTo>
                  <a:cubicBezTo>
                    <a:pt x="7615" y="4789"/>
                    <a:pt x="10215" y="6245"/>
                    <a:pt x="12811" y="7705"/>
                  </a:cubicBezTo>
                  <a:cubicBezTo>
                    <a:pt x="12903" y="7757"/>
                    <a:pt x="13001" y="7824"/>
                    <a:pt x="13110" y="7824"/>
                  </a:cubicBezTo>
                  <a:cubicBezTo>
                    <a:pt x="13178" y="7824"/>
                    <a:pt x="13251" y="7798"/>
                    <a:pt x="13329" y="7726"/>
                  </a:cubicBezTo>
                  <a:cubicBezTo>
                    <a:pt x="13178" y="7585"/>
                    <a:pt x="13056" y="7417"/>
                    <a:pt x="12891" y="7322"/>
                  </a:cubicBezTo>
                  <a:cubicBezTo>
                    <a:pt x="8769" y="4908"/>
                    <a:pt x="4641" y="2503"/>
                    <a:pt x="515" y="96"/>
                  </a:cubicBezTo>
                  <a:cubicBezTo>
                    <a:pt x="437" y="51"/>
                    <a:pt x="362" y="1"/>
                    <a:pt x="29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36"/>
            <p:cNvSpPr/>
            <p:nvPr/>
          </p:nvSpPr>
          <p:spPr>
            <a:xfrm>
              <a:off x="5425400" y="3769475"/>
              <a:ext cx="333725" cy="196275"/>
            </a:xfrm>
            <a:custGeom>
              <a:rect b="b" l="l" r="r" t="t"/>
              <a:pathLst>
                <a:path extrusionOk="0" h="7851" w="13349">
                  <a:moveTo>
                    <a:pt x="13175" y="0"/>
                  </a:moveTo>
                  <a:cubicBezTo>
                    <a:pt x="13009" y="0"/>
                    <a:pt x="12867" y="105"/>
                    <a:pt x="12722" y="185"/>
                  </a:cubicBezTo>
                  <a:cubicBezTo>
                    <a:pt x="11977" y="591"/>
                    <a:pt x="11226" y="984"/>
                    <a:pt x="10493" y="1407"/>
                  </a:cubicBezTo>
                  <a:cubicBezTo>
                    <a:pt x="7073" y="3375"/>
                    <a:pt x="3656" y="5351"/>
                    <a:pt x="241" y="7326"/>
                  </a:cubicBezTo>
                  <a:cubicBezTo>
                    <a:pt x="145" y="7382"/>
                    <a:pt x="1" y="7429"/>
                    <a:pt x="140" y="7590"/>
                  </a:cubicBezTo>
                  <a:cubicBezTo>
                    <a:pt x="209" y="7670"/>
                    <a:pt x="259" y="7767"/>
                    <a:pt x="316" y="7851"/>
                  </a:cubicBezTo>
                  <a:cubicBezTo>
                    <a:pt x="450" y="7773"/>
                    <a:pt x="541" y="7719"/>
                    <a:pt x="632" y="7666"/>
                  </a:cubicBezTo>
                  <a:cubicBezTo>
                    <a:pt x="3075" y="6260"/>
                    <a:pt x="5523" y="4864"/>
                    <a:pt x="7959" y="3445"/>
                  </a:cubicBezTo>
                  <a:cubicBezTo>
                    <a:pt x="9592" y="2495"/>
                    <a:pt x="11209" y="1518"/>
                    <a:pt x="12825" y="539"/>
                  </a:cubicBezTo>
                  <a:cubicBezTo>
                    <a:pt x="13027" y="417"/>
                    <a:pt x="13175" y="208"/>
                    <a:pt x="13348" y="40"/>
                  </a:cubicBezTo>
                  <a:cubicBezTo>
                    <a:pt x="13287" y="12"/>
                    <a:pt x="13230" y="0"/>
                    <a:pt x="1317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36"/>
            <p:cNvSpPr/>
            <p:nvPr/>
          </p:nvSpPr>
          <p:spPr>
            <a:xfrm>
              <a:off x="4696125" y="3768925"/>
              <a:ext cx="334175" cy="196150"/>
            </a:xfrm>
            <a:custGeom>
              <a:rect b="b" l="l" r="r" t="t"/>
              <a:pathLst>
                <a:path extrusionOk="0" h="7846" w="13367">
                  <a:moveTo>
                    <a:pt x="243" y="0"/>
                  </a:moveTo>
                  <a:cubicBezTo>
                    <a:pt x="123" y="33"/>
                    <a:pt x="62" y="52"/>
                    <a:pt x="1" y="68"/>
                  </a:cubicBezTo>
                  <a:cubicBezTo>
                    <a:pt x="142" y="224"/>
                    <a:pt x="257" y="426"/>
                    <a:pt x="430" y="527"/>
                  </a:cubicBezTo>
                  <a:cubicBezTo>
                    <a:pt x="4524" y="2922"/>
                    <a:pt x="8623" y="5306"/>
                    <a:pt x="12722" y="7691"/>
                  </a:cubicBezTo>
                  <a:cubicBezTo>
                    <a:pt x="12817" y="7746"/>
                    <a:pt x="12908" y="7846"/>
                    <a:pt x="13002" y="7846"/>
                  </a:cubicBezTo>
                  <a:cubicBezTo>
                    <a:pt x="13066" y="7846"/>
                    <a:pt x="13132" y="7798"/>
                    <a:pt x="13202" y="7657"/>
                  </a:cubicBezTo>
                  <a:cubicBezTo>
                    <a:pt x="13366" y="7330"/>
                    <a:pt x="13078" y="7355"/>
                    <a:pt x="12958" y="7284"/>
                  </a:cubicBezTo>
                  <a:cubicBezTo>
                    <a:pt x="9762" y="5408"/>
                    <a:pt x="6568" y="3530"/>
                    <a:pt x="3360" y="1675"/>
                  </a:cubicBezTo>
                  <a:cubicBezTo>
                    <a:pt x="2330" y="1079"/>
                    <a:pt x="1263" y="546"/>
                    <a:pt x="243"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36"/>
            <p:cNvSpPr/>
            <p:nvPr/>
          </p:nvSpPr>
          <p:spPr>
            <a:xfrm>
              <a:off x="4950325" y="4243750"/>
              <a:ext cx="199075" cy="331700"/>
            </a:xfrm>
            <a:custGeom>
              <a:rect b="b" l="l" r="r" t="t"/>
              <a:pathLst>
                <a:path extrusionOk="0" h="13268" w="7963">
                  <a:moveTo>
                    <a:pt x="7574" y="0"/>
                  </a:moveTo>
                  <a:cubicBezTo>
                    <a:pt x="7495" y="0"/>
                    <a:pt x="7473" y="110"/>
                    <a:pt x="7434" y="178"/>
                  </a:cubicBezTo>
                  <a:cubicBezTo>
                    <a:pt x="5089" y="4259"/>
                    <a:pt x="2745" y="8340"/>
                    <a:pt x="411" y="12428"/>
                  </a:cubicBezTo>
                  <a:cubicBezTo>
                    <a:pt x="269" y="12678"/>
                    <a:pt x="1" y="12917"/>
                    <a:pt x="166" y="13267"/>
                  </a:cubicBezTo>
                  <a:cubicBezTo>
                    <a:pt x="361" y="13048"/>
                    <a:pt x="598" y="12850"/>
                    <a:pt x="747" y="12602"/>
                  </a:cubicBezTo>
                  <a:cubicBezTo>
                    <a:pt x="2760" y="9207"/>
                    <a:pt x="4764" y="5805"/>
                    <a:pt x="6761" y="2402"/>
                  </a:cubicBezTo>
                  <a:cubicBezTo>
                    <a:pt x="7173" y="1699"/>
                    <a:pt x="7549" y="977"/>
                    <a:pt x="7962" y="226"/>
                  </a:cubicBezTo>
                  <a:cubicBezTo>
                    <a:pt x="7874" y="172"/>
                    <a:pt x="7774" y="118"/>
                    <a:pt x="7685" y="50"/>
                  </a:cubicBezTo>
                  <a:cubicBezTo>
                    <a:pt x="7638" y="14"/>
                    <a:pt x="7602" y="0"/>
                    <a:pt x="7574"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36"/>
            <p:cNvSpPr/>
            <p:nvPr/>
          </p:nvSpPr>
          <p:spPr>
            <a:xfrm>
              <a:off x="5303400" y="3512475"/>
              <a:ext cx="199050" cy="331275"/>
            </a:xfrm>
            <a:custGeom>
              <a:rect b="b" l="l" r="r" t="t"/>
              <a:pathLst>
                <a:path extrusionOk="0" h="13251" w="7962">
                  <a:moveTo>
                    <a:pt x="7912" y="1"/>
                  </a:moveTo>
                  <a:cubicBezTo>
                    <a:pt x="7756" y="140"/>
                    <a:pt x="7548" y="249"/>
                    <a:pt x="7448" y="422"/>
                  </a:cubicBezTo>
                  <a:cubicBezTo>
                    <a:pt x="5043" y="4531"/>
                    <a:pt x="2650" y="8644"/>
                    <a:pt x="256" y="12758"/>
                  </a:cubicBezTo>
                  <a:cubicBezTo>
                    <a:pt x="164" y="12916"/>
                    <a:pt x="0" y="13050"/>
                    <a:pt x="300" y="13202"/>
                  </a:cubicBezTo>
                  <a:cubicBezTo>
                    <a:pt x="368" y="13236"/>
                    <a:pt x="420" y="13251"/>
                    <a:pt x="462" y="13251"/>
                  </a:cubicBezTo>
                  <a:cubicBezTo>
                    <a:pt x="607" y="13251"/>
                    <a:pt x="621" y="13077"/>
                    <a:pt x="683" y="12972"/>
                  </a:cubicBezTo>
                  <a:cubicBezTo>
                    <a:pt x="2555" y="9775"/>
                    <a:pt x="4434" y="6581"/>
                    <a:pt x="6289" y="3373"/>
                  </a:cubicBezTo>
                  <a:cubicBezTo>
                    <a:pt x="6885" y="2342"/>
                    <a:pt x="7420" y="1276"/>
                    <a:pt x="7962" y="266"/>
                  </a:cubicBezTo>
                  <a:cubicBezTo>
                    <a:pt x="7937" y="134"/>
                    <a:pt x="7925" y="66"/>
                    <a:pt x="7912"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36"/>
            <p:cNvSpPr/>
            <p:nvPr/>
          </p:nvSpPr>
          <p:spPr>
            <a:xfrm>
              <a:off x="4953300" y="3511075"/>
              <a:ext cx="198800" cy="332675"/>
            </a:xfrm>
            <a:custGeom>
              <a:rect b="b" l="l" r="r" t="t"/>
              <a:pathLst>
                <a:path extrusionOk="0" h="13307" w="7952">
                  <a:moveTo>
                    <a:pt x="118" y="1"/>
                  </a:moveTo>
                  <a:cubicBezTo>
                    <a:pt x="52" y="75"/>
                    <a:pt x="0" y="109"/>
                    <a:pt x="5" y="130"/>
                  </a:cubicBezTo>
                  <a:cubicBezTo>
                    <a:pt x="42" y="298"/>
                    <a:pt x="58" y="480"/>
                    <a:pt x="140" y="624"/>
                  </a:cubicBezTo>
                  <a:cubicBezTo>
                    <a:pt x="2503" y="4755"/>
                    <a:pt x="4874" y="8883"/>
                    <a:pt x="7245" y="13011"/>
                  </a:cubicBezTo>
                  <a:cubicBezTo>
                    <a:pt x="7315" y="13134"/>
                    <a:pt x="7355" y="13307"/>
                    <a:pt x="7497" y="13307"/>
                  </a:cubicBezTo>
                  <a:cubicBezTo>
                    <a:pt x="7543" y="13307"/>
                    <a:pt x="7599" y="13289"/>
                    <a:pt x="7670" y="13247"/>
                  </a:cubicBezTo>
                  <a:cubicBezTo>
                    <a:pt x="7951" y="13078"/>
                    <a:pt x="7753" y="12934"/>
                    <a:pt x="7665" y="12783"/>
                  </a:cubicBezTo>
                  <a:cubicBezTo>
                    <a:pt x="5443" y="8950"/>
                    <a:pt x="3224" y="5115"/>
                    <a:pt x="994" y="1286"/>
                  </a:cubicBezTo>
                  <a:cubicBezTo>
                    <a:pt x="741" y="853"/>
                    <a:pt x="427" y="452"/>
                    <a:pt x="11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36"/>
            <p:cNvSpPr/>
            <p:nvPr/>
          </p:nvSpPr>
          <p:spPr>
            <a:xfrm>
              <a:off x="4867225" y="4230125"/>
              <a:ext cx="238900" cy="302450"/>
            </a:xfrm>
            <a:custGeom>
              <a:rect b="b" l="l" r="r" t="t"/>
              <a:pathLst>
                <a:path extrusionOk="0" h="12098" w="9556">
                  <a:moveTo>
                    <a:pt x="9412" y="1"/>
                  </a:moveTo>
                  <a:cubicBezTo>
                    <a:pt x="9411" y="1"/>
                    <a:pt x="9409" y="1"/>
                    <a:pt x="9408" y="1"/>
                  </a:cubicBezTo>
                  <a:cubicBezTo>
                    <a:pt x="9297" y="11"/>
                    <a:pt x="9153" y="30"/>
                    <a:pt x="9084" y="104"/>
                  </a:cubicBezTo>
                  <a:cubicBezTo>
                    <a:pt x="8734" y="478"/>
                    <a:pt x="8381" y="853"/>
                    <a:pt x="8072" y="1260"/>
                  </a:cubicBezTo>
                  <a:cubicBezTo>
                    <a:pt x="5563" y="4569"/>
                    <a:pt x="3061" y="7884"/>
                    <a:pt x="560" y="11201"/>
                  </a:cubicBezTo>
                  <a:cubicBezTo>
                    <a:pt x="364" y="11460"/>
                    <a:pt x="1" y="11832"/>
                    <a:pt x="270" y="12053"/>
                  </a:cubicBezTo>
                  <a:cubicBezTo>
                    <a:pt x="308" y="12084"/>
                    <a:pt x="347" y="12098"/>
                    <a:pt x="386" y="12098"/>
                  </a:cubicBezTo>
                  <a:cubicBezTo>
                    <a:pt x="589" y="12098"/>
                    <a:pt x="797" y="11729"/>
                    <a:pt x="939" y="11541"/>
                  </a:cubicBezTo>
                  <a:cubicBezTo>
                    <a:pt x="3426" y="8259"/>
                    <a:pt x="5891" y="4963"/>
                    <a:pt x="8365" y="1672"/>
                  </a:cubicBezTo>
                  <a:cubicBezTo>
                    <a:pt x="8753" y="1154"/>
                    <a:pt x="9154" y="646"/>
                    <a:pt x="9556" y="122"/>
                  </a:cubicBezTo>
                  <a:cubicBezTo>
                    <a:pt x="9509" y="82"/>
                    <a:pt x="9456" y="1"/>
                    <a:pt x="9412"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36"/>
            <p:cNvSpPr/>
            <p:nvPr/>
          </p:nvSpPr>
          <p:spPr>
            <a:xfrm>
              <a:off x="5413975" y="4165900"/>
              <a:ext cx="302575" cy="233475"/>
            </a:xfrm>
            <a:custGeom>
              <a:rect b="b" l="l" r="r" t="t"/>
              <a:pathLst>
                <a:path extrusionOk="0" h="9339" w="12103">
                  <a:moveTo>
                    <a:pt x="105" y="1"/>
                  </a:moveTo>
                  <a:cubicBezTo>
                    <a:pt x="84" y="21"/>
                    <a:pt x="0" y="65"/>
                    <a:pt x="1" y="106"/>
                  </a:cubicBezTo>
                  <a:cubicBezTo>
                    <a:pt x="5" y="218"/>
                    <a:pt x="6" y="369"/>
                    <a:pt x="76" y="434"/>
                  </a:cubicBezTo>
                  <a:cubicBezTo>
                    <a:pt x="445" y="790"/>
                    <a:pt x="815" y="1152"/>
                    <a:pt x="1223" y="1461"/>
                  </a:cubicBezTo>
                  <a:cubicBezTo>
                    <a:pt x="4547" y="3980"/>
                    <a:pt x="7879" y="6488"/>
                    <a:pt x="11212" y="8995"/>
                  </a:cubicBezTo>
                  <a:cubicBezTo>
                    <a:pt x="11412" y="9147"/>
                    <a:pt x="11609" y="9339"/>
                    <a:pt x="11868" y="9339"/>
                  </a:cubicBezTo>
                  <a:cubicBezTo>
                    <a:pt x="11941" y="9339"/>
                    <a:pt x="12018" y="9324"/>
                    <a:pt x="12103" y="9288"/>
                  </a:cubicBezTo>
                  <a:cubicBezTo>
                    <a:pt x="11922" y="9060"/>
                    <a:pt x="11779" y="8782"/>
                    <a:pt x="11555" y="8612"/>
                  </a:cubicBezTo>
                  <a:cubicBezTo>
                    <a:pt x="8513" y="6301"/>
                    <a:pt x="5459" y="4004"/>
                    <a:pt x="2405" y="1706"/>
                  </a:cubicBezTo>
                  <a:cubicBezTo>
                    <a:pt x="1652" y="1139"/>
                    <a:pt x="891" y="583"/>
                    <a:pt x="105"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36"/>
            <p:cNvSpPr/>
            <p:nvPr/>
          </p:nvSpPr>
          <p:spPr>
            <a:xfrm>
              <a:off x="4738375" y="4165750"/>
              <a:ext cx="306950" cy="234400"/>
            </a:xfrm>
            <a:custGeom>
              <a:rect b="b" l="l" r="r" t="t"/>
              <a:pathLst>
                <a:path extrusionOk="0" h="9376" w="12278">
                  <a:moveTo>
                    <a:pt x="11951" y="1"/>
                  </a:moveTo>
                  <a:cubicBezTo>
                    <a:pt x="11850" y="1"/>
                    <a:pt x="11805" y="179"/>
                    <a:pt x="11732" y="232"/>
                  </a:cubicBezTo>
                  <a:cubicBezTo>
                    <a:pt x="9679" y="1734"/>
                    <a:pt x="7618" y="3226"/>
                    <a:pt x="5589" y="4761"/>
                  </a:cubicBezTo>
                  <a:cubicBezTo>
                    <a:pt x="3776" y="6133"/>
                    <a:pt x="2000" y="7552"/>
                    <a:pt x="211" y="8955"/>
                  </a:cubicBezTo>
                  <a:cubicBezTo>
                    <a:pt x="121" y="9026"/>
                    <a:pt x="69" y="9146"/>
                    <a:pt x="0" y="9242"/>
                  </a:cubicBezTo>
                  <a:cubicBezTo>
                    <a:pt x="87" y="9282"/>
                    <a:pt x="174" y="9319"/>
                    <a:pt x="304" y="9375"/>
                  </a:cubicBezTo>
                  <a:cubicBezTo>
                    <a:pt x="416" y="9305"/>
                    <a:pt x="536" y="9243"/>
                    <a:pt x="642" y="9164"/>
                  </a:cubicBezTo>
                  <a:cubicBezTo>
                    <a:pt x="2971" y="7410"/>
                    <a:pt x="5302" y="5662"/>
                    <a:pt x="7623" y="3897"/>
                  </a:cubicBezTo>
                  <a:cubicBezTo>
                    <a:pt x="9068" y="2797"/>
                    <a:pt x="10498" y="1674"/>
                    <a:pt x="11930" y="557"/>
                  </a:cubicBezTo>
                  <a:cubicBezTo>
                    <a:pt x="12079" y="440"/>
                    <a:pt x="12278" y="286"/>
                    <a:pt x="12079" y="76"/>
                  </a:cubicBezTo>
                  <a:cubicBezTo>
                    <a:pt x="12028" y="22"/>
                    <a:pt x="11986" y="1"/>
                    <a:pt x="1195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36"/>
            <p:cNvSpPr/>
            <p:nvPr/>
          </p:nvSpPr>
          <p:spPr>
            <a:xfrm>
              <a:off x="5408450" y="3689200"/>
              <a:ext cx="312600" cy="232250"/>
            </a:xfrm>
            <a:custGeom>
              <a:rect b="b" l="l" r="r" t="t"/>
              <a:pathLst>
                <a:path extrusionOk="0" h="9290" w="12504">
                  <a:moveTo>
                    <a:pt x="12101" y="1"/>
                  </a:moveTo>
                  <a:cubicBezTo>
                    <a:pt x="11953" y="1"/>
                    <a:pt x="11836" y="30"/>
                    <a:pt x="11702" y="132"/>
                  </a:cubicBezTo>
                  <a:cubicBezTo>
                    <a:pt x="9524" y="1794"/>
                    <a:pt x="7331" y="3437"/>
                    <a:pt x="5147" y="5093"/>
                  </a:cubicBezTo>
                  <a:cubicBezTo>
                    <a:pt x="3661" y="6223"/>
                    <a:pt x="2174" y="7354"/>
                    <a:pt x="704" y="8504"/>
                  </a:cubicBezTo>
                  <a:cubicBezTo>
                    <a:pt x="481" y="8677"/>
                    <a:pt x="1" y="8871"/>
                    <a:pt x="263" y="9213"/>
                  </a:cubicBezTo>
                  <a:cubicBezTo>
                    <a:pt x="306" y="9268"/>
                    <a:pt x="348" y="9290"/>
                    <a:pt x="391" y="9290"/>
                  </a:cubicBezTo>
                  <a:cubicBezTo>
                    <a:pt x="551" y="9290"/>
                    <a:pt x="716" y="8982"/>
                    <a:pt x="890" y="8896"/>
                  </a:cubicBezTo>
                  <a:cubicBezTo>
                    <a:pt x="1196" y="8743"/>
                    <a:pt x="1446" y="8482"/>
                    <a:pt x="1725" y="8273"/>
                  </a:cubicBezTo>
                  <a:cubicBezTo>
                    <a:pt x="4919" y="5873"/>
                    <a:pt x="8118" y="3479"/>
                    <a:pt x="11309" y="1073"/>
                  </a:cubicBezTo>
                  <a:cubicBezTo>
                    <a:pt x="11685" y="790"/>
                    <a:pt x="12022" y="455"/>
                    <a:pt x="12504" y="33"/>
                  </a:cubicBezTo>
                  <a:cubicBezTo>
                    <a:pt x="12340" y="17"/>
                    <a:pt x="12212" y="1"/>
                    <a:pt x="1210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36"/>
            <p:cNvSpPr/>
            <p:nvPr/>
          </p:nvSpPr>
          <p:spPr>
            <a:xfrm>
              <a:off x="4735400" y="3687825"/>
              <a:ext cx="310325" cy="233650"/>
            </a:xfrm>
            <a:custGeom>
              <a:rect b="b" l="l" r="r" t="t"/>
              <a:pathLst>
                <a:path extrusionOk="0" h="9346" w="12413">
                  <a:moveTo>
                    <a:pt x="370" y="0"/>
                  </a:moveTo>
                  <a:cubicBezTo>
                    <a:pt x="296" y="0"/>
                    <a:pt x="229" y="29"/>
                    <a:pt x="174" y="100"/>
                  </a:cubicBezTo>
                  <a:cubicBezTo>
                    <a:pt x="1" y="330"/>
                    <a:pt x="429" y="559"/>
                    <a:pt x="628" y="710"/>
                  </a:cubicBezTo>
                  <a:cubicBezTo>
                    <a:pt x="4394" y="3569"/>
                    <a:pt x="8174" y="6408"/>
                    <a:pt x="11952" y="9251"/>
                  </a:cubicBezTo>
                  <a:cubicBezTo>
                    <a:pt x="12004" y="9290"/>
                    <a:pt x="12085" y="9346"/>
                    <a:pt x="12130" y="9346"/>
                  </a:cubicBezTo>
                  <a:cubicBezTo>
                    <a:pt x="12137" y="9346"/>
                    <a:pt x="12143" y="9345"/>
                    <a:pt x="12147" y="9342"/>
                  </a:cubicBezTo>
                  <a:cubicBezTo>
                    <a:pt x="12212" y="9307"/>
                    <a:pt x="12243" y="9210"/>
                    <a:pt x="12412" y="8947"/>
                  </a:cubicBezTo>
                  <a:cubicBezTo>
                    <a:pt x="12244" y="8851"/>
                    <a:pt x="12042" y="8763"/>
                    <a:pt x="11872" y="8637"/>
                  </a:cubicBezTo>
                  <a:cubicBezTo>
                    <a:pt x="8233" y="5863"/>
                    <a:pt x="4600" y="3081"/>
                    <a:pt x="956" y="314"/>
                  </a:cubicBezTo>
                  <a:cubicBezTo>
                    <a:pt x="795" y="192"/>
                    <a:pt x="561" y="0"/>
                    <a:pt x="370"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36"/>
            <p:cNvSpPr/>
            <p:nvPr/>
          </p:nvSpPr>
          <p:spPr>
            <a:xfrm>
              <a:off x="5350975" y="3554775"/>
              <a:ext cx="232900" cy="302500"/>
            </a:xfrm>
            <a:custGeom>
              <a:rect b="b" l="l" r="r" t="t"/>
              <a:pathLst>
                <a:path extrusionOk="0" h="12100" w="9316">
                  <a:moveTo>
                    <a:pt x="9191" y="1"/>
                  </a:moveTo>
                  <a:cubicBezTo>
                    <a:pt x="9107" y="54"/>
                    <a:pt x="8998" y="87"/>
                    <a:pt x="8938" y="162"/>
                  </a:cubicBezTo>
                  <a:cubicBezTo>
                    <a:pt x="8074" y="1221"/>
                    <a:pt x="7189" y="2263"/>
                    <a:pt x="6367" y="3352"/>
                  </a:cubicBezTo>
                  <a:cubicBezTo>
                    <a:pt x="4442" y="5900"/>
                    <a:pt x="2546" y="8469"/>
                    <a:pt x="648" y="11035"/>
                  </a:cubicBezTo>
                  <a:cubicBezTo>
                    <a:pt x="405" y="11363"/>
                    <a:pt x="215" y="11726"/>
                    <a:pt x="1" y="12075"/>
                  </a:cubicBezTo>
                  <a:cubicBezTo>
                    <a:pt x="69" y="12092"/>
                    <a:pt x="130" y="12100"/>
                    <a:pt x="185" y="12100"/>
                  </a:cubicBezTo>
                  <a:cubicBezTo>
                    <a:pt x="647" y="12100"/>
                    <a:pt x="688" y="11540"/>
                    <a:pt x="986" y="11322"/>
                  </a:cubicBezTo>
                  <a:cubicBezTo>
                    <a:pt x="1163" y="11191"/>
                    <a:pt x="1285" y="10983"/>
                    <a:pt x="1423" y="10801"/>
                  </a:cubicBezTo>
                  <a:cubicBezTo>
                    <a:pt x="3459" y="8118"/>
                    <a:pt x="5494" y="5433"/>
                    <a:pt x="7526" y="2747"/>
                  </a:cubicBezTo>
                  <a:cubicBezTo>
                    <a:pt x="8133" y="1946"/>
                    <a:pt x="8728" y="1137"/>
                    <a:pt x="9316" y="351"/>
                  </a:cubicBezTo>
                  <a:cubicBezTo>
                    <a:pt x="9256" y="184"/>
                    <a:pt x="9222" y="94"/>
                    <a:pt x="919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36"/>
            <p:cNvSpPr/>
            <p:nvPr/>
          </p:nvSpPr>
          <p:spPr>
            <a:xfrm>
              <a:off x="4871875" y="3555000"/>
              <a:ext cx="234625" cy="303250"/>
            </a:xfrm>
            <a:custGeom>
              <a:rect b="b" l="l" r="r" t="t"/>
              <a:pathLst>
                <a:path extrusionOk="0" h="12130" w="9385">
                  <a:moveTo>
                    <a:pt x="72" y="0"/>
                  </a:moveTo>
                  <a:lnTo>
                    <a:pt x="72" y="0"/>
                  </a:lnTo>
                  <a:cubicBezTo>
                    <a:pt x="0" y="230"/>
                    <a:pt x="19" y="417"/>
                    <a:pt x="182" y="633"/>
                  </a:cubicBezTo>
                  <a:cubicBezTo>
                    <a:pt x="1948" y="2951"/>
                    <a:pt x="3696" y="5283"/>
                    <a:pt x="5455" y="7607"/>
                  </a:cubicBezTo>
                  <a:cubicBezTo>
                    <a:pt x="6488" y="8971"/>
                    <a:pt x="7525" y="10331"/>
                    <a:pt x="8578" y="11679"/>
                  </a:cubicBezTo>
                  <a:cubicBezTo>
                    <a:pt x="8722" y="11864"/>
                    <a:pt x="8850" y="12130"/>
                    <a:pt x="9141" y="12130"/>
                  </a:cubicBezTo>
                  <a:cubicBezTo>
                    <a:pt x="9157" y="12130"/>
                    <a:pt x="9174" y="12129"/>
                    <a:pt x="9191" y="12127"/>
                  </a:cubicBezTo>
                  <a:cubicBezTo>
                    <a:pt x="9257" y="12121"/>
                    <a:pt x="9315" y="12036"/>
                    <a:pt x="9384" y="11980"/>
                  </a:cubicBezTo>
                  <a:cubicBezTo>
                    <a:pt x="9298" y="11890"/>
                    <a:pt x="9230" y="11831"/>
                    <a:pt x="9178" y="11759"/>
                  </a:cubicBezTo>
                  <a:cubicBezTo>
                    <a:pt x="8493" y="10837"/>
                    <a:pt x="7829" y="9898"/>
                    <a:pt x="7124" y="8991"/>
                  </a:cubicBezTo>
                  <a:cubicBezTo>
                    <a:pt x="4896" y="6122"/>
                    <a:pt x="2897" y="3078"/>
                    <a:pt x="522" y="321"/>
                  </a:cubicBezTo>
                  <a:cubicBezTo>
                    <a:pt x="407" y="185"/>
                    <a:pt x="224" y="106"/>
                    <a:pt x="72"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36"/>
            <p:cNvSpPr/>
            <p:nvPr/>
          </p:nvSpPr>
          <p:spPr>
            <a:xfrm>
              <a:off x="5345775" y="4229150"/>
              <a:ext cx="237450" cy="303800"/>
            </a:xfrm>
            <a:custGeom>
              <a:rect b="b" l="l" r="r" t="t"/>
              <a:pathLst>
                <a:path extrusionOk="0" h="12152" w="9498">
                  <a:moveTo>
                    <a:pt x="395" y="0"/>
                  </a:moveTo>
                  <a:cubicBezTo>
                    <a:pt x="343" y="0"/>
                    <a:pt x="287" y="22"/>
                    <a:pt x="225" y="76"/>
                  </a:cubicBezTo>
                  <a:cubicBezTo>
                    <a:pt x="1" y="270"/>
                    <a:pt x="297" y="326"/>
                    <a:pt x="368" y="423"/>
                  </a:cubicBezTo>
                  <a:cubicBezTo>
                    <a:pt x="1870" y="2475"/>
                    <a:pt x="3363" y="4537"/>
                    <a:pt x="4898" y="6565"/>
                  </a:cubicBezTo>
                  <a:cubicBezTo>
                    <a:pt x="6269" y="8378"/>
                    <a:pt x="7688" y="10156"/>
                    <a:pt x="9093" y="11943"/>
                  </a:cubicBezTo>
                  <a:cubicBezTo>
                    <a:pt x="9170" y="12040"/>
                    <a:pt x="9316" y="12083"/>
                    <a:pt x="9429" y="12151"/>
                  </a:cubicBezTo>
                  <a:cubicBezTo>
                    <a:pt x="9446" y="12068"/>
                    <a:pt x="9466" y="11985"/>
                    <a:pt x="9498" y="11836"/>
                  </a:cubicBezTo>
                  <a:cubicBezTo>
                    <a:pt x="9450" y="11757"/>
                    <a:pt x="9394" y="11633"/>
                    <a:pt x="9315" y="11526"/>
                  </a:cubicBezTo>
                  <a:cubicBezTo>
                    <a:pt x="7560" y="9198"/>
                    <a:pt x="5812" y="6866"/>
                    <a:pt x="4048" y="4546"/>
                  </a:cubicBezTo>
                  <a:cubicBezTo>
                    <a:pt x="2947" y="3100"/>
                    <a:pt x="1824" y="1670"/>
                    <a:pt x="706" y="239"/>
                  </a:cubicBezTo>
                  <a:cubicBezTo>
                    <a:pt x="624" y="134"/>
                    <a:pt x="524" y="0"/>
                    <a:pt x="39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36"/>
            <p:cNvSpPr/>
            <p:nvPr/>
          </p:nvSpPr>
          <p:spPr>
            <a:xfrm>
              <a:off x="4649925" y="4037650"/>
              <a:ext cx="359850" cy="12750"/>
            </a:xfrm>
            <a:custGeom>
              <a:rect b="b" l="l" r="r" t="t"/>
              <a:pathLst>
                <a:path extrusionOk="0" h="510" w="14394">
                  <a:moveTo>
                    <a:pt x="14198" y="1"/>
                  </a:moveTo>
                  <a:cubicBezTo>
                    <a:pt x="14097" y="1"/>
                    <a:pt x="13977" y="48"/>
                    <a:pt x="13896" y="48"/>
                  </a:cubicBezTo>
                  <a:cubicBezTo>
                    <a:pt x="13895" y="48"/>
                    <a:pt x="13895" y="48"/>
                    <a:pt x="13895" y="48"/>
                  </a:cubicBezTo>
                  <a:cubicBezTo>
                    <a:pt x="12552" y="39"/>
                    <a:pt x="11209" y="37"/>
                    <a:pt x="9867" y="37"/>
                  </a:cubicBezTo>
                  <a:cubicBezTo>
                    <a:pt x="8972" y="37"/>
                    <a:pt x="8077" y="38"/>
                    <a:pt x="7182" y="38"/>
                  </a:cubicBezTo>
                  <a:cubicBezTo>
                    <a:pt x="6302" y="38"/>
                    <a:pt x="5421" y="38"/>
                    <a:pt x="4541" y="38"/>
                  </a:cubicBezTo>
                  <a:cubicBezTo>
                    <a:pt x="3220" y="38"/>
                    <a:pt x="1899" y="38"/>
                    <a:pt x="578" y="42"/>
                  </a:cubicBezTo>
                  <a:cubicBezTo>
                    <a:pt x="577" y="42"/>
                    <a:pt x="576" y="42"/>
                    <a:pt x="575" y="42"/>
                  </a:cubicBezTo>
                  <a:cubicBezTo>
                    <a:pt x="488" y="42"/>
                    <a:pt x="377" y="23"/>
                    <a:pt x="276" y="23"/>
                  </a:cubicBezTo>
                  <a:cubicBezTo>
                    <a:pt x="134" y="23"/>
                    <a:pt x="13" y="61"/>
                    <a:pt x="7" y="244"/>
                  </a:cubicBezTo>
                  <a:cubicBezTo>
                    <a:pt x="1" y="442"/>
                    <a:pt x="127" y="482"/>
                    <a:pt x="274" y="482"/>
                  </a:cubicBezTo>
                  <a:cubicBezTo>
                    <a:pt x="370" y="482"/>
                    <a:pt x="476" y="465"/>
                    <a:pt x="558" y="465"/>
                  </a:cubicBezTo>
                  <a:cubicBezTo>
                    <a:pt x="2437" y="467"/>
                    <a:pt x="4317" y="468"/>
                    <a:pt x="6196" y="468"/>
                  </a:cubicBezTo>
                  <a:cubicBezTo>
                    <a:pt x="8756" y="468"/>
                    <a:pt x="11316" y="465"/>
                    <a:pt x="13875" y="458"/>
                  </a:cubicBezTo>
                  <a:cubicBezTo>
                    <a:pt x="13876" y="458"/>
                    <a:pt x="13877" y="458"/>
                    <a:pt x="13877" y="458"/>
                  </a:cubicBezTo>
                  <a:cubicBezTo>
                    <a:pt x="13962" y="458"/>
                    <a:pt x="14090" y="509"/>
                    <a:pt x="14197" y="509"/>
                  </a:cubicBezTo>
                  <a:cubicBezTo>
                    <a:pt x="14306" y="509"/>
                    <a:pt x="14393" y="456"/>
                    <a:pt x="14386" y="237"/>
                  </a:cubicBezTo>
                  <a:cubicBezTo>
                    <a:pt x="14380" y="48"/>
                    <a:pt x="14298" y="1"/>
                    <a:pt x="1419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36"/>
            <p:cNvSpPr/>
            <p:nvPr/>
          </p:nvSpPr>
          <p:spPr>
            <a:xfrm>
              <a:off x="5217350" y="4261950"/>
              <a:ext cx="20175" cy="359550"/>
            </a:xfrm>
            <a:custGeom>
              <a:rect b="b" l="l" r="r" t="t"/>
              <a:pathLst>
                <a:path extrusionOk="0" h="14382" w="807">
                  <a:moveTo>
                    <a:pt x="404" y="1"/>
                  </a:moveTo>
                  <a:cubicBezTo>
                    <a:pt x="0" y="1"/>
                    <a:pt x="206" y="346"/>
                    <a:pt x="206" y="513"/>
                  </a:cubicBezTo>
                  <a:cubicBezTo>
                    <a:pt x="192" y="4952"/>
                    <a:pt x="193" y="9391"/>
                    <a:pt x="198" y="13830"/>
                  </a:cubicBezTo>
                  <a:cubicBezTo>
                    <a:pt x="198" y="14035"/>
                    <a:pt x="92" y="14381"/>
                    <a:pt x="405" y="14381"/>
                  </a:cubicBezTo>
                  <a:cubicBezTo>
                    <a:pt x="409" y="14381"/>
                    <a:pt x="414" y="14381"/>
                    <a:pt x="419" y="14381"/>
                  </a:cubicBezTo>
                  <a:cubicBezTo>
                    <a:pt x="733" y="14371"/>
                    <a:pt x="621" y="14020"/>
                    <a:pt x="621" y="13809"/>
                  </a:cubicBezTo>
                  <a:cubicBezTo>
                    <a:pt x="628" y="11609"/>
                    <a:pt x="625" y="9407"/>
                    <a:pt x="625" y="7205"/>
                  </a:cubicBezTo>
                  <a:cubicBezTo>
                    <a:pt x="625" y="4967"/>
                    <a:pt x="630" y="2731"/>
                    <a:pt x="616" y="492"/>
                  </a:cubicBezTo>
                  <a:cubicBezTo>
                    <a:pt x="615" y="331"/>
                    <a:pt x="806" y="12"/>
                    <a:pt x="427" y="1"/>
                  </a:cubicBezTo>
                  <a:cubicBezTo>
                    <a:pt x="419" y="1"/>
                    <a:pt x="411" y="1"/>
                    <a:pt x="404"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36"/>
            <p:cNvSpPr/>
            <p:nvPr/>
          </p:nvSpPr>
          <p:spPr>
            <a:xfrm>
              <a:off x="5218425" y="3466350"/>
              <a:ext cx="18025" cy="359800"/>
            </a:xfrm>
            <a:custGeom>
              <a:rect b="b" l="l" r="r" t="t"/>
              <a:pathLst>
                <a:path extrusionOk="0" h="14392" w="721">
                  <a:moveTo>
                    <a:pt x="377" y="1"/>
                  </a:moveTo>
                  <a:cubicBezTo>
                    <a:pt x="368" y="1"/>
                    <a:pt x="359" y="1"/>
                    <a:pt x="350" y="2"/>
                  </a:cubicBezTo>
                  <a:cubicBezTo>
                    <a:pt x="67" y="19"/>
                    <a:pt x="154" y="331"/>
                    <a:pt x="154" y="531"/>
                  </a:cubicBezTo>
                  <a:cubicBezTo>
                    <a:pt x="150" y="2751"/>
                    <a:pt x="152" y="4970"/>
                    <a:pt x="152" y="7190"/>
                  </a:cubicBezTo>
                  <a:cubicBezTo>
                    <a:pt x="152" y="9445"/>
                    <a:pt x="148" y="11699"/>
                    <a:pt x="159" y="13954"/>
                  </a:cubicBezTo>
                  <a:cubicBezTo>
                    <a:pt x="161" y="14105"/>
                    <a:pt x="1" y="14380"/>
                    <a:pt x="359" y="14391"/>
                  </a:cubicBezTo>
                  <a:cubicBezTo>
                    <a:pt x="367" y="14391"/>
                    <a:pt x="374" y="14391"/>
                    <a:pt x="380" y="14391"/>
                  </a:cubicBezTo>
                  <a:cubicBezTo>
                    <a:pt x="720" y="14391"/>
                    <a:pt x="577" y="14120"/>
                    <a:pt x="577" y="13971"/>
                  </a:cubicBezTo>
                  <a:cubicBezTo>
                    <a:pt x="585" y="9478"/>
                    <a:pt x="583" y="4986"/>
                    <a:pt x="581" y="494"/>
                  </a:cubicBezTo>
                  <a:cubicBezTo>
                    <a:pt x="581" y="301"/>
                    <a:pt x="651" y="1"/>
                    <a:pt x="377"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36"/>
            <p:cNvSpPr/>
            <p:nvPr/>
          </p:nvSpPr>
          <p:spPr>
            <a:xfrm>
              <a:off x="5445200" y="4038025"/>
              <a:ext cx="360325" cy="12025"/>
            </a:xfrm>
            <a:custGeom>
              <a:rect b="b" l="l" r="r" t="t"/>
              <a:pathLst>
                <a:path extrusionOk="0" h="481" w="14413">
                  <a:moveTo>
                    <a:pt x="185" y="0"/>
                  </a:moveTo>
                  <a:cubicBezTo>
                    <a:pt x="84" y="0"/>
                    <a:pt x="1" y="45"/>
                    <a:pt x="9" y="249"/>
                  </a:cubicBezTo>
                  <a:cubicBezTo>
                    <a:pt x="17" y="436"/>
                    <a:pt x="96" y="481"/>
                    <a:pt x="191" y="481"/>
                  </a:cubicBezTo>
                  <a:cubicBezTo>
                    <a:pt x="276" y="481"/>
                    <a:pt x="374" y="445"/>
                    <a:pt x="445" y="445"/>
                  </a:cubicBezTo>
                  <a:cubicBezTo>
                    <a:pt x="446" y="445"/>
                    <a:pt x="446" y="445"/>
                    <a:pt x="447" y="445"/>
                  </a:cubicBezTo>
                  <a:cubicBezTo>
                    <a:pt x="1895" y="453"/>
                    <a:pt x="3343" y="454"/>
                    <a:pt x="4790" y="454"/>
                  </a:cubicBezTo>
                  <a:cubicBezTo>
                    <a:pt x="5580" y="454"/>
                    <a:pt x="6369" y="454"/>
                    <a:pt x="7159" y="454"/>
                  </a:cubicBezTo>
                  <a:cubicBezTo>
                    <a:pt x="8054" y="454"/>
                    <a:pt x="8949" y="454"/>
                    <a:pt x="9844" y="454"/>
                  </a:cubicBezTo>
                  <a:cubicBezTo>
                    <a:pt x="11187" y="454"/>
                    <a:pt x="12529" y="453"/>
                    <a:pt x="13873" y="452"/>
                  </a:cubicBezTo>
                  <a:cubicBezTo>
                    <a:pt x="13874" y="452"/>
                    <a:pt x="13875" y="452"/>
                    <a:pt x="13876" y="452"/>
                  </a:cubicBezTo>
                  <a:cubicBezTo>
                    <a:pt x="13951" y="452"/>
                    <a:pt x="14042" y="464"/>
                    <a:pt x="14126" y="464"/>
                  </a:cubicBezTo>
                  <a:cubicBezTo>
                    <a:pt x="14266" y="464"/>
                    <a:pt x="14390" y="431"/>
                    <a:pt x="14400" y="255"/>
                  </a:cubicBezTo>
                  <a:cubicBezTo>
                    <a:pt x="14413" y="52"/>
                    <a:pt x="14276" y="18"/>
                    <a:pt x="14125" y="18"/>
                  </a:cubicBezTo>
                  <a:cubicBezTo>
                    <a:pt x="14050" y="18"/>
                    <a:pt x="13971" y="26"/>
                    <a:pt x="13906" y="26"/>
                  </a:cubicBezTo>
                  <a:cubicBezTo>
                    <a:pt x="11891" y="25"/>
                    <a:pt x="9876" y="24"/>
                    <a:pt x="7862" y="24"/>
                  </a:cubicBezTo>
                  <a:cubicBezTo>
                    <a:pt x="5384" y="24"/>
                    <a:pt x="2906" y="25"/>
                    <a:pt x="427" y="29"/>
                  </a:cubicBezTo>
                  <a:cubicBezTo>
                    <a:pt x="359" y="29"/>
                    <a:pt x="266" y="0"/>
                    <a:pt x="18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36"/>
            <p:cNvSpPr/>
            <p:nvPr/>
          </p:nvSpPr>
          <p:spPr>
            <a:xfrm>
              <a:off x="5374675" y="3657275"/>
              <a:ext cx="243075" cy="236150"/>
            </a:xfrm>
            <a:custGeom>
              <a:rect b="b" l="l" r="r" t="t"/>
              <a:pathLst>
                <a:path extrusionOk="0" h="9446" w="9723">
                  <a:moveTo>
                    <a:pt x="9487" y="1"/>
                  </a:moveTo>
                  <a:cubicBezTo>
                    <a:pt x="9477" y="1"/>
                    <a:pt x="9468" y="2"/>
                    <a:pt x="9459" y="6"/>
                  </a:cubicBezTo>
                  <a:cubicBezTo>
                    <a:pt x="9261" y="89"/>
                    <a:pt x="9042" y="177"/>
                    <a:pt x="8895" y="325"/>
                  </a:cubicBezTo>
                  <a:cubicBezTo>
                    <a:pt x="6047" y="3195"/>
                    <a:pt x="3206" y="6074"/>
                    <a:pt x="368" y="8955"/>
                  </a:cubicBezTo>
                  <a:cubicBezTo>
                    <a:pt x="266" y="9058"/>
                    <a:pt x="0" y="9148"/>
                    <a:pt x="233" y="9370"/>
                  </a:cubicBezTo>
                  <a:cubicBezTo>
                    <a:pt x="290" y="9424"/>
                    <a:pt x="337" y="9445"/>
                    <a:pt x="377" y="9445"/>
                  </a:cubicBezTo>
                  <a:cubicBezTo>
                    <a:pt x="482" y="9445"/>
                    <a:pt x="542" y="9303"/>
                    <a:pt x="610" y="9236"/>
                  </a:cubicBezTo>
                  <a:cubicBezTo>
                    <a:pt x="3504" y="6385"/>
                    <a:pt x="6394" y="3531"/>
                    <a:pt x="9281" y="673"/>
                  </a:cubicBezTo>
                  <a:cubicBezTo>
                    <a:pt x="9413" y="543"/>
                    <a:pt x="9511" y="374"/>
                    <a:pt x="9722" y="93"/>
                  </a:cubicBezTo>
                  <a:cubicBezTo>
                    <a:pt x="9642" y="65"/>
                    <a:pt x="9552" y="1"/>
                    <a:pt x="9487"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36"/>
            <p:cNvSpPr/>
            <p:nvPr/>
          </p:nvSpPr>
          <p:spPr>
            <a:xfrm>
              <a:off x="4839825" y="3656200"/>
              <a:ext cx="240150" cy="237175"/>
            </a:xfrm>
            <a:custGeom>
              <a:rect b="b" l="l" r="r" t="t"/>
              <a:pathLst>
                <a:path extrusionOk="0" h="9487" w="9606">
                  <a:moveTo>
                    <a:pt x="253" y="0"/>
                  </a:moveTo>
                  <a:cubicBezTo>
                    <a:pt x="188" y="50"/>
                    <a:pt x="79" y="90"/>
                    <a:pt x="64" y="153"/>
                  </a:cubicBezTo>
                  <a:cubicBezTo>
                    <a:pt x="1" y="409"/>
                    <a:pt x="187" y="562"/>
                    <a:pt x="345" y="718"/>
                  </a:cubicBezTo>
                  <a:cubicBezTo>
                    <a:pt x="3234" y="3574"/>
                    <a:pt x="6125" y="6428"/>
                    <a:pt x="9018" y="9279"/>
                  </a:cubicBezTo>
                  <a:cubicBezTo>
                    <a:pt x="9086" y="9347"/>
                    <a:pt x="9143" y="9487"/>
                    <a:pt x="9250" y="9487"/>
                  </a:cubicBezTo>
                  <a:cubicBezTo>
                    <a:pt x="9290" y="9487"/>
                    <a:pt x="9337" y="9467"/>
                    <a:pt x="9395" y="9415"/>
                  </a:cubicBezTo>
                  <a:cubicBezTo>
                    <a:pt x="9605" y="9229"/>
                    <a:pt x="9400" y="9136"/>
                    <a:pt x="9301" y="9036"/>
                  </a:cubicBezTo>
                  <a:cubicBezTo>
                    <a:pt x="6436" y="6131"/>
                    <a:pt x="3569" y="3229"/>
                    <a:pt x="698" y="329"/>
                  </a:cubicBezTo>
                  <a:cubicBezTo>
                    <a:pt x="579" y="208"/>
                    <a:pt x="420" y="123"/>
                    <a:pt x="253"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36"/>
            <p:cNvSpPr/>
            <p:nvPr/>
          </p:nvSpPr>
          <p:spPr>
            <a:xfrm>
              <a:off x="4836925" y="4194775"/>
              <a:ext cx="240900" cy="236175"/>
            </a:xfrm>
            <a:custGeom>
              <a:rect b="b" l="l" r="r" t="t"/>
              <a:pathLst>
                <a:path extrusionOk="0" h="9447" w="9636">
                  <a:moveTo>
                    <a:pt x="9362" y="0"/>
                  </a:moveTo>
                  <a:cubicBezTo>
                    <a:pt x="9230" y="0"/>
                    <a:pt x="9175" y="159"/>
                    <a:pt x="9096" y="237"/>
                  </a:cubicBezTo>
                  <a:cubicBezTo>
                    <a:pt x="6239" y="3050"/>
                    <a:pt x="3387" y="5867"/>
                    <a:pt x="538" y="8685"/>
                  </a:cubicBezTo>
                  <a:cubicBezTo>
                    <a:pt x="351" y="8869"/>
                    <a:pt x="0" y="9103"/>
                    <a:pt x="230" y="9349"/>
                  </a:cubicBezTo>
                  <a:cubicBezTo>
                    <a:pt x="294" y="9418"/>
                    <a:pt x="357" y="9446"/>
                    <a:pt x="419" y="9446"/>
                  </a:cubicBezTo>
                  <a:cubicBezTo>
                    <a:pt x="598" y="9446"/>
                    <a:pt x="760" y="9208"/>
                    <a:pt x="891" y="9074"/>
                  </a:cubicBezTo>
                  <a:cubicBezTo>
                    <a:pt x="3726" y="6213"/>
                    <a:pt x="6554" y="3347"/>
                    <a:pt x="9381" y="481"/>
                  </a:cubicBezTo>
                  <a:cubicBezTo>
                    <a:pt x="9465" y="396"/>
                    <a:pt x="9544" y="304"/>
                    <a:pt x="9636" y="205"/>
                  </a:cubicBezTo>
                  <a:cubicBezTo>
                    <a:pt x="9565" y="129"/>
                    <a:pt x="9527" y="60"/>
                    <a:pt x="9470" y="30"/>
                  </a:cubicBezTo>
                  <a:cubicBezTo>
                    <a:pt x="9428" y="9"/>
                    <a:pt x="9393" y="0"/>
                    <a:pt x="9362"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36"/>
            <p:cNvSpPr/>
            <p:nvPr/>
          </p:nvSpPr>
          <p:spPr>
            <a:xfrm>
              <a:off x="5374825" y="4194425"/>
              <a:ext cx="240675" cy="235650"/>
            </a:xfrm>
            <a:custGeom>
              <a:rect b="b" l="l" r="r" t="t"/>
              <a:pathLst>
                <a:path extrusionOk="0" h="9426" w="9627">
                  <a:moveTo>
                    <a:pt x="368" y="1"/>
                  </a:moveTo>
                  <a:cubicBezTo>
                    <a:pt x="322" y="1"/>
                    <a:pt x="270" y="28"/>
                    <a:pt x="208" y="98"/>
                  </a:cubicBezTo>
                  <a:cubicBezTo>
                    <a:pt x="1" y="332"/>
                    <a:pt x="282" y="410"/>
                    <a:pt x="382" y="510"/>
                  </a:cubicBezTo>
                  <a:cubicBezTo>
                    <a:pt x="2112" y="2254"/>
                    <a:pt x="3856" y="3981"/>
                    <a:pt x="5585" y="5727"/>
                  </a:cubicBezTo>
                  <a:cubicBezTo>
                    <a:pt x="6716" y="6870"/>
                    <a:pt x="7817" y="8039"/>
                    <a:pt x="8947" y="9181"/>
                  </a:cubicBezTo>
                  <a:cubicBezTo>
                    <a:pt x="9075" y="9312"/>
                    <a:pt x="9292" y="9361"/>
                    <a:pt x="9476" y="9425"/>
                  </a:cubicBezTo>
                  <a:cubicBezTo>
                    <a:pt x="9477" y="9426"/>
                    <a:pt x="9478" y="9426"/>
                    <a:pt x="9479" y="9426"/>
                  </a:cubicBezTo>
                  <a:cubicBezTo>
                    <a:pt x="9505" y="9426"/>
                    <a:pt x="9574" y="9302"/>
                    <a:pt x="9627" y="9234"/>
                  </a:cubicBezTo>
                  <a:cubicBezTo>
                    <a:pt x="9492" y="9058"/>
                    <a:pt x="9391" y="8889"/>
                    <a:pt x="9256" y="8754"/>
                  </a:cubicBezTo>
                  <a:cubicBezTo>
                    <a:pt x="6380" y="5910"/>
                    <a:pt x="3503" y="3068"/>
                    <a:pt x="621" y="230"/>
                  </a:cubicBezTo>
                  <a:cubicBezTo>
                    <a:pt x="547" y="158"/>
                    <a:pt x="477" y="1"/>
                    <a:pt x="36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1826" name="Shape 1826"/>
        <p:cNvGrpSpPr/>
        <p:nvPr/>
      </p:nvGrpSpPr>
      <p:grpSpPr>
        <a:xfrm>
          <a:off x="0" y="0"/>
          <a:ext cx="0" cy="0"/>
          <a:chOff x="0" y="0"/>
          <a:chExt cx="0" cy="0"/>
        </a:xfrm>
      </p:grpSpPr>
      <p:pic>
        <p:nvPicPr>
          <p:cNvPr id="1827" name="Google Shape;1827;p37"/>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1828" name="Google Shape;1828;p37"/>
          <p:cNvSpPr txBox="1"/>
          <p:nvPr>
            <p:ph idx="1" type="subTitle"/>
          </p:nvPr>
        </p:nvSpPr>
        <p:spPr>
          <a:xfrm>
            <a:off x="720000" y="3041375"/>
            <a:ext cx="2286300" cy="567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29" name="Google Shape;1829;p37"/>
          <p:cNvSpPr txBox="1"/>
          <p:nvPr>
            <p:ph idx="2" type="subTitle"/>
          </p:nvPr>
        </p:nvSpPr>
        <p:spPr>
          <a:xfrm>
            <a:off x="3428855" y="3041387"/>
            <a:ext cx="2286300" cy="567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30" name="Google Shape;1830;p37"/>
          <p:cNvSpPr txBox="1"/>
          <p:nvPr>
            <p:ph idx="3" type="subTitle"/>
          </p:nvPr>
        </p:nvSpPr>
        <p:spPr>
          <a:xfrm>
            <a:off x="6137698" y="3041398"/>
            <a:ext cx="2286300" cy="567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31" name="Google Shape;1831;p37"/>
          <p:cNvSpPr txBox="1"/>
          <p:nvPr>
            <p:ph idx="4" type="subTitle"/>
          </p:nvPr>
        </p:nvSpPr>
        <p:spPr>
          <a:xfrm>
            <a:off x="720000" y="2573525"/>
            <a:ext cx="2286300" cy="4671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832" name="Google Shape;1832;p37"/>
          <p:cNvSpPr txBox="1"/>
          <p:nvPr>
            <p:ph idx="5" type="subTitle"/>
          </p:nvPr>
        </p:nvSpPr>
        <p:spPr>
          <a:xfrm>
            <a:off x="3428850" y="2573525"/>
            <a:ext cx="2286300" cy="4671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833" name="Google Shape;1833;p37"/>
          <p:cNvSpPr txBox="1"/>
          <p:nvPr>
            <p:ph idx="6" type="subTitle"/>
          </p:nvPr>
        </p:nvSpPr>
        <p:spPr>
          <a:xfrm>
            <a:off x="6137700" y="2573525"/>
            <a:ext cx="2286300" cy="4671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834" name="Google Shape;1834;p37"/>
          <p:cNvSpPr txBox="1"/>
          <p:nvPr>
            <p:ph type="title"/>
          </p:nvPr>
        </p:nvSpPr>
        <p:spPr>
          <a:xfrm>
            <a:off x="720000" y="540000"/>
            <a:ext cx="7704000" cy="634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1835" name="Google Shape;1835;p37"/>
          <p:cNvGrpSpPr/>
          <p:nvPr/>
        </p:nvGrpSpPr>
        <p:grpSpPr>
          <a:xfrm>
            <a:off x="53652" y="63040"/>
            <a:ext cx="593576" cy="592934"/>
            <a:chOff x="4624275" y="3441875"/>
            <a:chExt cx="1206700" cy="1205150"/>
          </a:xfrm>
        </p:grpSpPr>
        <p:sp>
          <p:nvSpPr>
            <p:cNvPr id="1836" name="Google Shape;1836;p37"/>
            <p:cNvSpPr/>
            <p:nvPr/>
          </p:nvSpPr>
          <p:spPr>
            <a:xfrm>
              <a:off x="5259875" y="4259075"/>
              <a:ext cx="88800" cy="387025"/>
            </a:xfrm>
            <a:custGeom>
              <a:rect b="b" l="l" r="r" t="t"/>
              <a:pathLst>
                <a:path extrusionOk="0" h="15481" w="3552">
                  <a:moveTo>
                    <a:pt x="356" y="0"/>
                  </a:moveTo>
                  <a:cubicBezTo>
                    <a:pt x="328" y="0"/>
                    <a:pt x="295" y="4"/>
                    <a:pt x="257" y="12"/>
                  </a:cubicBezTo>
                  <a:cubicBezTo>
                    <a:pt x="249" y="16"/>
                    <a:pt x="239" y="18"/>
                    <a:pt x="228" y="18"/>
                  </a:cubicBezTo>
                  <a:cubicBezTo>
                    <a:pt x="192" y="18"/>
                    <a:pt x="144" y="2"/>
                    <a:pt x="102" y="2"/>
                  </a:cubicBezTo>
                  <a:cubicBezTo>
                    <a:pt x="44" y="2"/>
                    <a:pt x="0" y="33"/>
                    <a:pt x="29" y="184"/>
                  </a:cubicBezTo>
                  <a:cubicBezTo>
                    <a:pt x="470" y="2522"/>
                    <a:pt x="866" y="4871"/>
                    <a:pt x="1349" y="7200"/>
                  </a:cubicBezTo>
                  <a:cubicBezTo>
                    <a:pt x="1900" y="9862"/>
                    <a:pt x="2528" y="12506"/>
                    <a:pt x="3114" y="15160"/>
                  </a:cubicBezTo>
                  <a:cubicBezTo>
                    <a:pt x="3147" y="15311"/>
                    <a:pt x="3173" y="15480"/>
                    <a:pt x="3311" y="15480"/>
                  </a:cubicBezTo>
                  <a:cubicBezTo>
                    <a:pt x="3330" y="15480"/>
                    <a:pt x="3350" y="15478"/>
                    <a:pt x="3372" y="15471"/>
                  </a:cubicBezTo>
                  <a:cubicBezTo>
                    <a:pt x="3552" y="15422"/>
                    <a:pt x="3547" y="15259"/>
                    <a:pt x="3492" y="15042"/>
                  </a:cubicBezTo>
                  <a:cubicBezTo>
                    <a:pt x="3231" y="14000"/>
                    <a:pt x="3006" y="12950"/>
                    <a:pt x="2798" y="11896"/>
                  </a:cubicBezTo>
                  <a:cubicBezTo>
                    <a:pt x="2039" y="8026"/>
                    <a:pt x="1288" y="4154"/>
                    <a:pt x="545" y="281"/>
                  </a:cubicBezTo>
                  <a:cubicBezTo>
                    <a:pt x="516" y="128"/>
                    <a:pt x="519" y="0"/>
                    <a:pt x="356"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37"/>
            <p:cNvSpPr/>
            <p:nvPr/>
          </p:nvSpPr>
          <p:spPr>
            <a:xfrm>
              <a:off x="4624450" y="4077075"/>
              <a:ext cx="388575" cy="87325"/>
            </a:xfrm>
            <a:custGeom>
              <a:rect b="b" l="l" r="r" t="t"/>
              <a:pathLst>
                <a:path extrusionOk="0" h="3493" w="15543">
                  <a:moveTo>
                    <a:pt x="15415" y="1"/>
                  </a:moveTo>
                  <a:cubicBezTo>
                    <a:pt x="15386" y="1"/>
                    <a:pt x="15347" y="5"/>
                    <a:pt x="15297" y="15"/>
                  </a:cubicBezTo>
                  <a:cubicBezTo>
                    <a:pt x="13371" y="395"/>
                    <a:pt x="11440" y="764"/>
                    <a:pt x="9503" y="1086"/>
                  </a:cubicBezTo>
                  <a:cubicBezTo>
                    <a:pt x="6422" y="1596"/>
                    <a:pt x="3399" y="2368"/>
                    <a:pt x="365" y="3082"/>
                  </a:cubicBezTo>
                  <a:cubicBezTo>
                    <a:pt x="196" y="3122"/>
                    <a:pt x="0" y="3147"/>
                    <a:pt x="49" y="3337"/>
                  </a:cubicBezTo>
                  <a:cubicBezTo>
                    <a:pt x="78" y="3453"/>
                    <a:pt x="157" y="3493"/>
                    <a:pt x="267" y="3493"/>
                  </a:cubicBezTo>
                  <a:cubicBezTo>
                    <a:pt x="328" y="3493"/>
                    <a:pt x="399" y="3480"/>
                    <a:pt x="476" y="3462"/>
                  </a:cubicBezTo>
                  <a:cubicBezTo>
                    <a:pt x="2029" y="3100"/>
                    <a:pt x="3587" y="2752"/>
                    <a:pt x="5152" y="2446"/>
                  </a:cubicBezTo>
                  <a:cubicBezTo>
                    <a:pt x="8526" y="1786"/>
                    <a:pt x="11907" y="1145"/>
                    <a:pt x="15288" y="516"/>
                  </a:cubicBezTo>
                  <a:cubicBezTo>
                    <a:pt x="15528" y="471"/>
                    <a:pt x="15530" y="375"/>
                    <a:pt x="15509" y="107"/>
                  </a:cubicBezTo>
                  <a:cubicBezTo>
                    <a:pt x="15505" y="80"/>
                    <a:pt x="15543" y="1"/>
                    <a:pt x="15415"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37"/>
            <p:cNvSpPr/>
            <p:nvPr/>
          </p:nvSpPr>
          <p:spPr>
            <a:xfrm>
              <a:off x="5442250" y="4077325"/>
              <a:ext cx="388375" cy="87400"/>
            </a:xfrm>
            <a:custGeom>
              <a:rect b="b" l="l" r="r" t="t"/>
              <a:pathLst>
                <a:path extrusionOk="0" h="3496" w="15535">
                  <a:moveTo>
                    <a:pt x="138" y="0"/>
                  </a:moveTo>
                  <a:cubicBezTo>
                    <a:pt x="27" y="0"/>
                    <a:pt x="25" y="72"/>
                    <a:pt x="19" y="143"/>
                  </a:cubicBezTo>
                  <a:cubicBezTo>
                    <a:pt x="0" y="357"/>
                    <a:pt x="25" y="448"/>
                    <a:pt x="304" y="511"/>
                  </a:cubicBezTo>
                  <a:cubicBezTo>
                    <a:pt x="5228" y="1630"/>
                    <a:pt x="10257" y="2231"/>
                    <a:pt x="15152" y="3491"/>
                  </a:cubicBezTo>
                  <a:cubicBezTo>
                    <a:pt x="15162" y="3494"/>
                    <a:pt x="15173" y="3495"/>
                    <a:pt x="15185" y="3495"/>
                  </a:cubicBezTo>
                  <a:cubicBezTo>
                    <a:pt x="15291" y="3495"/>
                    <a:pt x="15465" y="3400"/>
                    <a:pt x="15488" y="3323"/>
                  </a:cubicBezTo>
                  <a:cubicBezTo>
                    <a:pt x="15535" y="3168"/>
                    <a:pt x="15383" y="3108"/>
                    <a:pt x="15227" y="3074"/>
                  </a:cubicBezTo>
                  <a:cubicBezTo>
                    <a:pt x="12726" y="2515"/>
                    <a:pt x="10236" y="1906"/>
                    <a:pt x="7725" y="1398"/>
                  </a:cubicBezTo>
                  <a:cubicBezTo>
                    <a:pt x="5222" y="892"/>
                    <a:pt x="2700" y="485"/>
                    <a:pt x="452" y="83"/>
                  </a:cubicBezTo>
                  <a:cubicBezTo>
                    <a:pt x="299" y="23"/>
                    <a:pt x="201" y="0"/>
                    <a:pt x="138"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37"/>
            <p:cNvSpPr/>
            <p:nvPr/>
          </p:nvSpPr>
          <p:spPr>
            <a:xfrm>
              <a:off x="4624275" y="3923225"/>
              <a:ext cx="388875" cy="88325"/>
            </a:xfrm>
            <a:custGeom>
              <a:rect b="b" l="l" r="r" t="t"/>
              <a:pathLst>
                <a:path extrusionOk="0" h="3533" w="15555">
                  <a:moveTo>
                    <a:pt x="367" y="0"/>
                  </a:moveTo>
                  <a:cubicBezTo>
                    <a:pt x="260" y="0"/>
                    <a:pt x="91" y="86"/>
                    <a:pt x="62" y="164"/>
                  </a:cubicBezTo>
                  <a:cubicBezTo>
                    <a:pt x="1" y="325"/>
                    <a:pt x="157" y="381"/>
                    <a:pt x="309" y="422"/>
                  </a:cubicBezTo>
                  <a:cubicBezTo>
                    <a:pt x="5250" y="1704"/>
                    <a:pt x="10278" y="2555"/>
                    <a:pt x="15256" y="3444"/>
                  </a:cubicBezTo>
                  <a:cubicBezTo>
                    <a:pt x="15333" y="3503"/>
                    <a:pt x="15391" y="3532"/>
                    <a:pt x="15434" y="3532"/>
                  </a:cubicBezTo>
                  <a:cubicBezTo>
                    <a:pt x="15493" y="3532"/>
                    <a:pt x="15522" y="3476"/>
                    <a:pt x="15524" y="3367"/>
                  </a:cubicBezTo>
                  <a:cubicBezTo>
                    <a:pt x="15530" y="3173"/>
                    <a:pt x="15554" y="3050"/>
                    <a:pt x="15255" y="2983"/>
                  </a:cubicBezTo>
                  <a:cubicBezTo>
                    <a:pt x="10329" y="1871"/>
                    <a:pt x="5301" y="1265"/>
                    <a:pt x="404" y="4"/>
                  </a:cubicBezTo>
                  <a:cubicBezTo>
                    <a:pt x="393" y="2"/>
                    <a:pt x="380" y="0"/>
                    <a:pt x="367"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37"/>
            <p:cNvSpPr/>
            <p:nvPr/>
          </p:nvSpPr>
          <p:spPr>
            <a:xfrm>
              <a:off x="5441150" y="3923700"/>
              <a:ext cx="389825" cy="88075"/>
            </a:xfrm>
            <a:custGeom>
              <a:rect b="b" l="l" r="r" t="t"/>
              <a:pathLst>
                <a:path extrusionOk="0" h="3523" w="15593">
                  <a:moveTo>
                    <a:pt x="15284" y="0"/>
                  </a:moveTo>
                  <a:cubicBezTo>
                    <a:pt x="15234" y="0"/>
                    <a:pt x="15178" y="9"/>
                    <a:pt x="15111" y="24"/>
                  </a:cubicBezTo>
                  <a:cubicBezTo>
                    <a:pt x="12752" y="526"/>
                    <a:pt x="10388" y="1005"/>
                    <a:pt x="8022" y="1475"/>
                  </a:cubicBezTo>
                  <a:cubicBezTo>
                    <a:pt x="5449" y="1986"/>
                    <a:pt x="2875" y="2490"/>
                    <a:pt x="296" y="2970"/>
                  </a:cubicBezTo>
                  <a:cubicBezTo>
                    <a:pt x="1" y="3025"/>
                    <a:pt x="62" y="3175"/>
                    <a:pt x="67" y="3334"/>
                  </a:cubicBezTo>
                  <a:cubicBezTo>
                    <a:pt x="71" y="3478"/>
                    <a:pt x="104" y="3522"/>
                    <a:pt x="149" y="3522"/>
                  </a:cubicBezTo>
                  <a:cubicBezTo>
                    <a:pt x="216" y="3522"/>
                    <a:pt x="309" y="3428"/>
                    <a:pt x="378" y="3416"/>
                  </a:cubicBezTo>
                  <a:cubicBezTo>
                    <a:pt x="5052" y="2547"/>
                    <a:pt x="9757" y="1839"/>
                    <a:pt x="14358" y="613"/>
                  </a:cubicBezTo>
                  <a:cubicBezTo>
                    <a:pt x="14763" y="506"/>
                    <a:pt x="15167" y="391"/>
                    <a:pt x="15592" y="274"/>
                  </a:cubicBezTo>
                  <a:cubicBezTo>
                    <a:pt x="15499" y="67"/>
                    <a:pt x="15418" y="0"/>
                    <a:pt x="15284"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37"/>
            <p:cNvSpPr/>
            <p:nvPr/>
          </p:nvSpPr>
          <p:spPr>
            <a:xfrm>
              <a:off x="5106725" y="4258975"/>
              <a:ext cx="93325" cy="388050"/>
            </a:xfrm>
            <a:custGeom>
              <a:rect b="b" l="l" r="r" t="t"/>
              <a:pathLst>
                <a:path extrusionOk="0" h="15522" w="3733">
                  <a:moveTo>
                    <a:pt x="3249" y="0"/>
                  </a:moveTo>
                  <a:cubicBezTo>
                    <a:pt x="3120" y="0"/>
                    <a:pt x="3033" y="44"/>
                    <a:pt x="2990" y="280"/>
                  </a:cubicBezTo>
                  <a:cubicBezTo>
                    <a:pt x="2478" y="3063"/>
                    <a:pt x="1940" y="5842"/>
                    <a:pt x="1389" y="8618"/>
                  </a:cubicBezTo>
                  <a:cubicBezTo>
                    <a:pt x="964" y="10762"/>
                    <a:pt x="521" y="12903"/>
                    <a:pt x="53" y="15040"/>
                  </a:cubicBezTo>
                  <a:cubicBezTo>
                    <a:pt x="0" y="15283"/>
                    <a:pt x="2" y="15393"/>
                    <a:pt x="251" y="15522"/>
                  </a:cubicBezTo>
                  <a:cubicBezTo>
                    <a:pt x="310" y="15422"/>
                    <a:pt x="392" y="15330"/>
                    <a:pt x="420" y="15223"/>
                  </a:cubicBezTo>
                  <a:cubicBezTo>
                    <a:pt x="1702" y="10315"/>
                    <a:pt x="2548" y="5319"/>
                    <a:pt x="3436" y="332"/>
                  </a:cubicBezTo>
                  <a:cubicBezTo>
                    <a:pt x="3454" y="225"/>
                    <a:pt x="3732" y="39"/>
                    <a:pt x="3370" y="8"/>
                  </a:cubicBezTo>
                  <a:cubicBezTo>
                    <a:pt x="3326" y="4"/>
                    <a:pt x="3286" y="0"/>
                    <a:pt x="3249"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37"/>
            <p:cNvSpPr/>
            <p:nvPr/>
          </p:nvSpPr>
          <p:spPr>
            <a:xfrm>
              <a:off x="5254950" y="3441875"/>
              <a:ext cx="93150" cy="387100"/>
            </a:xfrm>
            <a:custGeom>
              <a:rect b="b" l="l" r="r" t="t"/>
              <a:pathLst>
                <a:path extrusionOk="0" h="15484" w="3726">
                  <a:moveTo>
                    <a:pt x="3511" y="1"/>
                  </a:moveTo>
                  <a:cubicBezTo>
                    <a:pt x="3391" y="1"/>
                    <a:pt x="3348" y="127"/>
                    <a:pt x="3314" y="258"/>
                  </a:cubicBezTo>
                  <a:cubicBezTo>
                    <a:pt x="2040" y="5164"/>
                    <a:pt x="1194" y="10160"/>
                    <a:pt x="306" y="15145"/>
                  </a:cubicBezTo>
                  <a:cubicBezTo>
                    <a:pt x="289" y="15250"/>
                    <a:pt x="1" y="15439"/>
                    <a:pt x="366" y="15474"/>
                  </a:cubicBezTo>
                  <a:cubicBezTo>
                    <a:pt x="414" y="15479"/>
                    <a:pt x="459" y="15484"/>
                    <a:pt x="500" y="15484"/>
                  </a:cubicBezTo>
                  <a:cubicBezTo>
                    <a:pt x="619" y="15484"/>
                    <a:pt x="707" y="15439"/>
                    <a:pt x="749" y="15209"/>
                  </a:cubicBezTo>
                  <a:cubicBezTo>
                    <a:pt x="1262" y="12405"/>
                    <a:pt x="1796" y="9608"/>
                    <a:pt x="2351" y="6812"/>
                  </a:cubicBezTo>
                  <a:cubicBezTo>
                    <a:pt x="2784" y="4637"/>
                    <a:pt x="3252" y="2470"/>
                    <a:pt x="3725" y="199"/>
                  </a:cubicBezTo>
                  <a:cubicBezTo>
                    <a:pt x="3715" y="187"/>
                    <a:pt x="3663" y="37"/>
                    <a:pt x="3576" y="11"/>
                  </a:cubicBezTo>
                  <a:cubicBezTo>
                    <a:pt x="3552" y="4"/>
                    <a:pt x="3530" y="1"/>
                    <a:pt x="351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37"/>
            <p:cNvSpPr/>
            <p:nvPr/>
          </p:nvSpPr>
          <p:spPr>
            <a:xfrm>
              <a:off x="5105875" y="3442000"/>
              <a:ext cx="88100" cy="386975"/>
            </a:xfrm>
            <a:custGeom>
              <a:rect b="b" l="l" r="r" t="t"/>
              <a:pathLst>
                <a:path extrusionOk="0" h="15479" w="3524">
                  <a:moveTo>
                    <a:pt x="270" y="0"/>
                  </a:moveTo>
                  <a:cubicBezTo>
                    <a:pt x="247" y="0"/>
                    <a:pt x="221" y="4"/>
                    <a:pt x="191" y="13"/>
                  </a:cubicBezTo>
                  <a:cubicBezTo>
                    <a:pt x="0" y="67"/>
                    <a:pt x="46" y="243"/>
                    <a:pt x="91" y="448"/>
                  </a:cubicBezTo>
                  <a:cubicBezTo>
                    <a:pt x="520" y="2397"/>
                    <a:pt x="927" y="4350"/>
                    <a:pt x="1315" y="6307"/>
                  </a:cubicBezTo>
                  <a:cubicBezTo>
                    <a:pt x="1901" y="9272"/>
                    <a:pt x="2473" y="12239"/>
                    <a:pt x="3027" y="15209"/>
                  </a:cubicBezTo>
                  <a:cubicBezTo>
                    <a:pt x="3065" y="15416"/>
                    <a:pt x="3131" y="15479"/>
                    <a:pt x="3260" y="15479"/>
                  </a:cubicBezTo>
                  <a:cubicBezTo>
                    <a:pt x="3289" y="15479"/>
                    <a:pt x="3322" y="15476"/>
                    <a:pt x="3358" y="15470"/>
                  </a:cubicBezTo>
                  <a:cubicBezTo>
                    <a:pt x="3439" y="15458"/>
                    <a:pt x="3513" y="15407"/>
                    <a:pt x="3523" y="15403"/>
                  </a:cubicBezTo>
                  <a:cubicBezTo>
                    <a:pt x="3156" y="13369"/>
                    <a:pt x="2770" y="11409"/>
                    <a:pt x="2448" y="9439"/>
                  </a:cubicBezTo>
                  <a:cubicBezTo>
                    <a:pt x="1951" y="6372"/>
                    <a:pt x="1186" y="3367"/>
                    <a:pt x="462" y="351"/>
                  </a:cubicBezTo>
                  <a:cubicBezTo>
                    <a:pt x="426" y="198"/>
                    <a:pt x="434" y="0"/>
                    <a:pt x="270"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37"/>
            <p:cNvSpPr/>
            <p:nvPr/>
          </p:nvSpPr>
          <p:spPr>
            <a:xfrm>
              <a:off x="5303975" y="4243700"/>
              <a:ext cx="197425" cy="331825"/>
            </a:xfrm>
            <a:custGeom>
              <a:rect b="b" l="l" r="r" t="t"/>
              <a:pathLst>
                <a:path extrusionOk="0" h="13273" w="7897">
                  <a:moveTo>
                    <a:pt x="466" y="1"/>
                  </a:moveTo>
                  <a:cubicBezTo>
                    <a:pt x="192" y="97"/>
                    <a:pt x="1" y="174"/>
                    <a:pt x="192" y="484"/>
                  </a:cubicBezTo>
                  <a:cubicBezTo>
                    <a:pt x="528" y="1029"/>
                    <a:pt x="820" y="1598"/>
                    <a:pt x="1142" y="2149"/>
                  </a:cubicBezTo>
                  <a:cubicBezTo>
                    <a:pt x="3233" y="5722"/>
                    <a:pt x="5324" y="9292"/>
                    <a:pt x="7428" y="12856"/>
                  </a:cubicBezTo>
                  <a:cubicBezTo>
                    <a:pt x="7529" y="13027"/>
                    <a:pt x="7738" y="13134"/>
                    <a:pt x="7896" y="13272"/>
                  </a:cubicBezTo>
                  <a:cubicBezTo>
                    <a:pt x="7852" y="13073"/>
                    <a:pt x="7855" y="12850"/>
                    <a:pt x="7758" y="12681"/>
                  </a:cubicBezTo>
                  <a:cubicBezTo>
                    <a:pt x="5463" y="8649"/>
                    <a:pt x="3158" y="4625"/>
                    <a:pt x="852" y="599"/>
                  </a:cubicBezTo>
                  <a:cubicBezTo>
                    <a:pt x="730" y="387"/>
                    <a:pt x="588" y="187"/>
                    <a:pt x="466"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37"/>
            <p:cNvSpPr/>
            <p:nvPr/>
          </p:nvSpPr>
          <p:spPr>
            <a:xfrm>
              <a:off x="4696700" y="4122725"/>
              <a:ext cx="331500" cy="195275"/>
            </a:xfrm>
            <a:custGeom>
              <a:rect b="b" l="l" r="r" t="t"/>
              <a:pathLst>
                <a:path extrusionOk="0" h="7811" w="13260">
                  <a:moveTo>
                    <a:pt x="12965" y="0"/>
                  </a:moveTo>
                  <a:cubicBezTo>
                    <a:pt x="12867" y="0"/>
                    <a:pt x="12787" y="111"/>
                    <a:pt x="12703" y="159"/>
                  </a:cubicBezTo>
                  <a:cubicBezTo>
                    <a:pt x="8604" y="2543"/>
                    <a:pt x="4503" y="4926"/>
                    <a:pt x="412" y="7322"/>
                  </a:cubicBezTo>
                  <a:cubicBezTo>
                    <a:pt x="240" y="7424"/>
                    <a:pt x="137" y="7646"/>
                    <a:pt x="1" y="7810"/>
                  </a:cubicBezTo>
                  <a:cubicBezTo>
                    <a:pt x="198" y="7759"/>
                    <a:pt x="418" y="7745"/>
                    <a:pt x="590" y="7648"/>
                  </a:cubicBezTo>
                  <a:cubicBezTo>
                    <a:pt x="4428" y="5469"/>
                    <a:pt x="8262" y="3284"/>
                    <a:pt x="12094" y="1094"/>
                  </a:cubicBezTo>
                  <a:cubicBezTo>
                    <a:pt x="12494" y="865"/>
                    <a:pt x="12875" y="606"/>
                    <a:pt x="13260" y="365"/>
                  </a:cubicBezTo>
                  <a:cubicBezTo>
                    <a:pt x="13199" y="250"/>
                    <a:pt x="13168" y="140"/>
                    <a:pt x="13097" y="68"/>
                  </a:cubicBezTo>
                  <a:cubicBezTo>
                    <a:pt x="13049" y="19"/>
                    <a:pt x="13006" y="0"/>
                    <a:pt x="1296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37"/>
            <p:cNvSpPr/>
            <p:nvPr/>
          </p:nvSpPr>
          <p:spPr>
            <a:xfrm>
              <a:off x="5426450" y="4122950"/>
              <a:ext cx="333225" cy="195625"/>
            </a:xfrm>
            <a:custGeom>
              <a:rect b="b" l="l" r="r" t="t"/>
              <a:pathLst>
                <a:path extrusionOk="0" h="7825" w="13329">
                  <a:moveTo>
                    <a:pt x="291" y="1"/>
                  </a:moveTo>
                  <a:cubicBezTo>
                    <a:pt x="226" y="1"/>
                    <a:pt x="163" y="43"/>
                    <a:pt x="106" y="171"/>
                  </a:cubicBezTo>
                  <a:cubicBezTo>
                    <a:pt x="1" y="407"/>
                    <a:pt x="119" y="430"/>
                    <a:pt x="286" y="526"/>
                  </a:cubicBezTo>
                  <a:cubicBezTo>
                    <a:pt x="1872" y="1447"/>
                    <a:pt x="3438" y="2401"/>
                    <a:pt x="5030" y="3311"/>
                  </a:cubicBezTo>
                  <a:cubicBezTo>
                    <a:pt x="7615" y="4789"/>
                    <a:pt x="10215" y="6245"/>
                    <a:pt x="12811" y="7705"/>
                  </a:cubicBezTo>
                  <a:cubicBezTo>
                    <a:pt x="12903" y="7757"/>
                    <a:pt x="13001" y="7824"/>
                    <a:pt x="13110" y="7824"/>
                  </a:cubicBezTo>
                  <a:cubicBezTo>
                    <a:pt x="13178" y="7824"/>
                    <a:pt x="13251" y="7798"/>
                    <a:pt x="13329" y="7726"/>
                  </a:cubicBezTo>
                  <a:cubicBezTo>
                    <a:pt x="13178" y="7585"/>
                    <a:pt x="13056" y="7417"/>
                    <a:pt x="12891" y="7322"/>
                  </a:cubicBezTo>
                  <a:cubicBezTo>
                    <a:pt x="8769" y="4908"/>
                    <a:pt x="4641" y="2503"/>
                    <a:pt x="515" y="96"/>
                  </a:cubicBezTo>
                  <a:cubicBezTo>
                    <a:pt x="437" y="51"/>
                    <a:pt x="362" y="1"/>
                    <a:pt x="29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37"/>
            <p:cNvSpPr/>
            <p:nvPr/>
          </p:nvSpPr>
          <p:spPr>
            <a:xfrm>
              <a:off x="5425400" y="3769475"/>
              <a:ext cx="333725" cy="196275"/>
            </a:xfrm>
            <a:custGeom>
              <a:rect b="b" l="l" r="r" t="t"/>
              <a:pathLst>
                <a:path extrusionOk="0" h="7851" w="13349">
                  <a:moveTo>
                    <a:pt x="13175" y="0"/>
                  </a:moveTo>
                  <a:cubicBezTo>
                    <a:pt x="13009" y="0"/>
                    <a:pt x="12867" y="105"/>
                    <a:pt x="12722" y="185"/>
                  </a:cubicBezTo>
                  <a:cubicBezTo>
                    <a:pt x="11977" y="591"/>
                    <a:pt x="11226" y="984"/>
                    <a:pt x="10493" y="1407"/>
                  </a:cubicBezTo>
                  <a:cubicBezTo>
                    <a:pt x="7073" y="3375"/>
                    <a:pt x="3656" y="5351"/>
                    <a:pt x="241" y="7326"/>
                  </a:cubicBezTo>
                  <a:cubicBezTo>
                    <a:pt x="145" y="7382"/>
                    <a:pt x="1" y="7429"/>
                    <a:pt x="140" y="7590"/>
                  </a:cubicBezTo>
                  <a:cubicBezTo>
                    <a:pt x="209" y="7670"/>
                    <a:pt x="259" y="7767"/>
                    <a:pt x="316" y="7851"/>
                  </a:cubicBezTo>
                  <a:cubicBezTo>
                    <a:pt x="450" y="7773"/>
                    <a:pt x="541" y="7719"/>
                    <a:pt x="632" y="7666"/>
                  </a:cubicBezTo>
                  <a:cubicBezTo>
                    <a:pt x="3075" y="6260"/>
                    <a:pt x="5523" y="4864"/>
                    <a:pt x="7959" y="3445"/>
                  </a:cubicBezTo>
                  <a:cubicBezTo>
                    <a:pt x="9592" y="2495"/>
                    <a:pt x="11209" y="1518"/>
                    <a:pt x="12825" y="539"/>
                  </a:cubicBezTo>
                  <a:cubicBezTo>
                    <a:pt x="13027" y="417"/>
                    <a:pt x="13175" y="208"/>
                    <a:pt x="13348" y="40"/>
                  </a:cubicBezTo>
                  <a:cubicBezTo>
                    <a:pt x="13287" y="12"/>
                    <a:pt x="13230" y="0"/>
                    <a:pt x="1317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37"/>
            <p:cNvSpPr/>
            <p:nvPr/>
          </p:nvSpPr>
          <p:spPr>
            <a:xfrm>
              <a:off x="4696125" y="3768925"/>
              <a:ext cx="334175" cy="196150"/>
            </a:xfrm>
            <a:custGeom>
              <a:rect b="b" l="l" r="r" t="t"/>
              <a:pathLst>
                <a:path extrusionOk="0" h="7846" w="13367">
                  <a:moveTo>
                    <a:pt x="243" y="0"/>
                  </a:moveTo>
                  <a:cubicBezTo>
                    <a:pt x="123" y="33"/>
                    <a:pt x="62" y="52"/>
                    <a:pt x="1" y="68"/>
                  </a:cubicBezTo>
                  <a:cubicBezTo>
                    <a:pt x="142" y="224"/>
                    <a:pt x="257" y="426"/>
                    <a:pt x="430" y="527"/>
                  </a:cubicBezTo>
                  <a:cubicBezTo>
                    <a:pt x="4524" y="2922"/>
                    <a:pt x="8623" y="5306"/>
                    <a:pt x="12722" y="7691"/>
                  </a:cubicBezTo>
                  <a:cubicBezTo>
                    <a:pt x="12817" y="7746"/>
                    <a:pt x="12908" y="7846"/>
                    <a:pt x="13002" y="7846"/>
                  </a:cubicBezTo>
                  <a:cubicBezTo>
                    <a:pt x="13066" y="7846"/>
                    <a:pt x="13132" y="7798"/>
                    <a:pt x="13202" y="7657"/>
                  </a:cubicBezTo>
                  <a:cubicBezTo>
                    <a:pt x="13366" y="7330"/>
                    <a:pt x="13078" y="7355"/>
                    <a:pt x="12958" y="7284"/>
                  </a:cubicBezTo>
                  <a:cubicBezTo>
                    <a:pt x="9762" y="5408"/>
                    <a:pt x="6568" y="3530"/>
                    <a:pt x="3360" y="1675"/>
                  </a:cubicBezTo>
                  <a:cubicBezTo>
                    <a:pt x="2330" y="1079"/>
                    <a:pt x="1263" y="546"/>
                    <a:pt x="243"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37"/>
            <p:cNvSpPr/>
            <p:nvPr/>
          </p:nvSpPr>
          <p:spPr>
            <a:xfrm>
              <a:off x="4950325" y="4243750"/>
              <a:ext cx="199075" cy="331700"/>
            </a:xfrm>
            <a:custGeom>
              <a:rect b="b" l="l" r="r" t="t"/>
              <a:pathLst>
                <a:path extrusionOk="0" h="13268" w="7963">
                  <a:moveTo>
                    <a:pt x="7574" y="0"/>
                  </a:moveTo>
                  <a:cubicBezTo>
                    <a:pt x="7495" y="0"/>
                    <a:pt x="7473" y="110"/>
                    <a:pt x="7434" y="178"/>
                  </a:cubicBezTo>
                  <a:cubicBezTo>
                    <a:pt x="5089" y="4259"/>
                    <a:pt x="2745" y="8340"/>
                    <a:pt x="411" y="12428"/>
                  </a:cubicBezTo>
                  <a:cubicBezTo>
                    <a:pt x="269" y="12678"/>
                    <a:pt x="1" y="12917"/>
                    <a:pt x="166" y="13267"/>
                  </a:cubicBezTo>
                  <a:cubicBezTo>
                    <a:pt x="361" y="13048"/>
                    <a:pt x="598" y="12850"/>
                    <a:pt x="747" y="12602"/>
                  </a:cubicBezTo>
                  <a:cubicBezTo>
                    <a:pt x="2760" y="9207"/>
                    <a:pt x="4764" y="5805"/>
                    <a:pt x="6761" y="2402"/>
                  </a:cubicBezTo>
                  <a:cubicBezTo>
                    <a:pt x="7173" y="1699"/>
                    <a:pt x="7549" y="977"/>
                    <a:pt x="7962" y="226"/>
                  </a:cubicBezTo>
                  <a:cubicBezTo>
                    <a:pt x="7874" y="172"/>
                    <a:pt x="7774" y="118"/>
                    <a:pt x="7685" y="50"/>
                  </a:cubicBezTo>
                  <a:cubicBezTo>
                    <a:pt x="7638" y="14"/>
                    <a:pt x="7602" y="0"/>
                    <a:pt x="7574"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37"/>
            <p:cNvSpPr/>
            <p:nvPr/>
          </p:nvSpPr>
          <p:spPr>
            <a:xfrm>
              <a:off x="5303400" y="3512475"/>
              <a:ext cx="199050" cy="331275"/>
            </a:xfrm>
            <a:custGeom>
              <a:rect b="b" l="l" r="r" t="t"/>
              <a:pathLst>
                <a:path extrusionOk="0" h="13251" w="7962">
                  <a:moveTo>
                    <a:pt x="7912" y="1"/>
                  </a:moveTo>
                  <a:cubicBezTo>
                    <a:pt x="7756" y="140"/>
                    <a:pt x="7548" y="249"/>
                    <a:pt x="7448" y="422"/>
                  </a:cubicBezTo>
                  <a:cubicBezTo>
                    <a:pt x="5043" y="4531"/>
                    <a:pt x="2650" y="8644"/>
                    <a:pt x="256" y="12758"/>
                  </a:cubicBezTo>
                  <a:cubicBezTo>
                    <a:pt x="164" y="12916"/>
                    <a:pt x="0" y="13050"/>
                    <a:pt x="300" y="13202"/>
                  </a:cubicBezTo>
                  <a:cubicBezTo>
                    <a:pt x="368" y="13236"/>
                    <a:pt x="420" y="13251"/>
                    <a:pt x="462" y="13251"/>
                  </a:cubicBezTo>
                  <a:cubicBezTo>
                    <a:pt x="607" y="13251"/>
                    <a:pt x="621" y="13077"/>
                    <a:pt x="683" y="12972"/>
                  </a:cubicBezTo>
                  <a:cubicBezTo>
                    <a:pt x="2555" y="9775"/>
                    <a:pt x="4434" y="6581"/>
                    <a:pt x="6289" y="3373"/>
                  </a:cubicBezTo>
                  <a:cubicBezTo>
                    <a:pt x="6885" y="2342"/>
                    <a:pt x="7420" y="1276"/>
                    <a:pt x="7962" y="266"/>
                  </a:cubicBezTo>
                  <a:cubicBezTo>
                    <a:pt x="7937" y="134"/>
                    <a:pt x="7925" y="66"/>
                    <a:pt x="7912"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37"/>
            <p:cNvSpPr/>
            <p:nvPr/>
          </p:nvSpPr>
          <p:spPr>
            <a:xfrm>
              <a:off x="4953300" y="3511075"/>
              <a:ext cx="198800" cy="332675"/>
            </a:xfrm>
            <a:custGeom>
              <a:rect b="b" l="l" r="r" t="t"/>
              <a:pathLst>
                <a:path extrusionOk="0" h="13307" w="7952">
                  <a:moveTo>
                    <a:pt x="118" y="1"/>
                  </a:moveTo>
                  <a:cubicBezTo>
                    <a:pt x="52" y="75"/>
                    <a:pt x="0" y="109"/>
                    <a:pt x="5" y="130"/>
                  </a:cubicBezTo>
                  <a:cubicBezTo>
                    <a:pt x="42" y="298"/>
                    <a:pt x="58" y="480"/>
                    <a:pt x="140" y="624"/>
                  </a:cubicBezTo>
                  <a:cubicBezTo>
                    <a:pt x="2503" y="4755"/>
                    <a:pt x="4874" y="8883"/>
                    <a:pt x="7245" y="13011"/>
                  </a:cubicBezTo>
                  <a:cubicBezTo>
                    <a:pt x="7315" y="13134"/>
                    <a:pt x="7355" y="13307"/>
                    <a:pt x="7497" y="13307"/>
                  </a:cubicBezTo>
                  <a:cubicBezTo>
                    <a:pt x="7543" y="13307"/>
                    <a:pt x="7599" y="13289"/>
                    <a:pt x="7670" y="13247"/>
                  </a:cubicBezTo>
                  <a:cubicBezTo>
                    <a:pt x="7951" y="13078"/>
                    <a:pt x="7753" y="12934"/>
                    <a:pt x="7665" y="12783"/>
                  </a:cubicBezTo>
                  <a:cubicBezTo>
                    <a:pt x="5443" y="8950"/>
                    <a:pt x="3224" y="5115"/>
                    <a:pt x="994" y="1286"/>
                  </a:cubicBezTo>
                  <a:cubicBezTo>
                    <a:pt x="741" y="853"/>
                    <a:pt x="427" y="452"/>
                    <a:pt x="11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37"/>
            <p:cNvSpPr/>
            <p:nvPr/>
          </p:nvSpPr>
          <p:spPr>
            <a:xfrm>
              <a:off x="4867225" y="4230125"/>
              <a:ext cx="238900" cy="302450"/>
            </a:xfrm>
            <a:custGeom>
              <a:rect b="b" l="l" r="r" t="t"/>
              <a:pathLst>
                <a:path extrusionOk="0" h="12098" w="9556">
                  <a:moveTo>
                    <a:pt x="9412" y="1"/>
                  </a:moveTo>
                  <a:cubicBezTo>
                    <a:pt x="9411" y="1"/>
                    <a:pt x="9409" y="1"/>
                    <a:pt x="9408" y="1"/>
                  </a:cubicBezTo>
                  <a:cubicBezTo>
                    <a:pt x="9297" y="11"/>
                    <a:pt x="9153" y="30"/>
                    <a:pt x="9084" y="104"/>
                  </a:cubicBezTo>
                  <a:cubicBezTo>
                    <a:pt x="8734" y="478"/>
                    <a:pt x="8381" y="853"/>
                    <a:pt x="8072" y="1260"/>
                  </a:cubicBezTo>
                  <a:cubicBezTo>
                    <a:pt x="5563" y="4569"/>
                    <a:pt x="3061" y="7884"/>
                    <a:pt x="560" y="11201"/>
                  </a:cubicBezTo>
                  <a:cubicBezTo>
                    <a:pt x="364" y="11460"/>
                    <a:pt x="1" y="11832"/>
                    <a:pt x="270" y="12053"/>
                  </a:cubicBezTo>
                  <a:cubicBezTo>
                    <a:pt x="308" y="12084"/>
                    <a:pt x="347" y="12098"/>
                    <a:pt x="386" y="12098"/>
                  </a:cubicBezTo>
                  <a:cubicBezTo>
                    <a:pt x="589" y="12098"/>
                    <a:pt x="797" y="11729"/>
                    <a:pt x="939" y="11541"/>
                  </a:cubicBezTo>
                  <a:cubicBezTo>
                    <a:pt x="3426" y="8259"/>
                    <a:pt x="5891" y="4963"/>
                    <a:pt x="8365" y="1672"/>
                  </a:cubicBezTo>
                  <a:cubicBezTo>
                    <a:pt x="8753" y="1154"/>
                    <a:pt x="9154" y="646"/>
                    <a:pt x="9556" y="122"/>
                  </a:cubicBezTo>
                  <a:cubicBezTo>
                    <a:pt x="9509" y="82"/>
                    <a:pt x="9456" y="1"/>
                    <a:pt x="9412"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37"/>
            <p:cNvSpPr/>
            <p:nvPr/>
          </p:nvSpPr>
          <p:spPr>
            <a:xfrm>
              <a:off x="5413975" y="4165900"/>
              <a:ext cx="302575" cy="233475"/>
            </a:xfrm>
            <a:custGeom>
              <a:rect b="b" l="l" r="r" t="t"/>
              <a:pathLst>
                <a:path extrusionOk="0" h="9339" w="12103">
                  <a:moveTo>
                    <a:pt x="105" y="1"/>
                  </a:moveTo>
                  <a:cubicBezTo>
                    <a:pt x="84" y="21"/>
                    <a:pt x="0" y="65"/>
                    <a:pt x="1" y="106"/>
                  </a:cubicBezTo>
                  <a:cubicBezTo>
                    <a:pt x="5" y="218"/>
                    <a:pt x="6" y="369"/>
                    <a:pt x="76" y="434"/>
                  </a:cubicBezTo>
                  <a:cubicBezTo>
                    <a:pt x="445" y="790"/>
                    <a:pt x="815" y="1152"/>
                    <a:pt x="1223" y="1461"/>
                  </a:cubicBezTo>
                  <a:cubicBezTo>
                    <a:pt x="4547" y="3980"/>
                    <a:pt x="7879" y="6488"/>
                    <a:pt x="11212" y="8995"/>
                  </a:cubicBezTo>
                  <a:cubicBezTo>
                    <a:pt x="11412" y="9147"/>
                    <a:pt x="11609" y="9339"/>
                    <a:pt x="11868" y="9339"/>
                  </a:cubicBezTo>
                  <a:cubicBezTo>
                    <a:pt x="11941" y="9339"/>
                    <a:pt x="12018" y="9324"/>
                    <a:pt x="12103" y="9288"/>
                  </a:cubicBezTo>
                  <a:cubicBezTo>
                    <a:pt x="11922" y="9060"/>
                    <a:pt x="11779" y="8782"/>
                    <a:pt x="11555" y="8612"/>
                  </a:cubicBezTo>
                  <a:cubicBezTo>
                    <a:pt x="8513" y="6301"/>
                    <a:pt x="5459" y="4004"/>
                    <a:pt x="2405" y="1706"/>
                  </a:cubicBezTo>
                  <a:cubicBezTo>
                    <a:pt x="1652" y="1139"/>
                    <a:pt x="891" y="583"/>
                    <a:pt x="105"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37"/>
            <p:cNvSpPr/>
            <p:nvPr/>
          </p:nvSpPr>
          <p:spPr>
            <a:xfrm>
              <a:off x="4738375" y="4165750"/>
              <a:ext cx="306950" cy="234400"/>
            </a:xfrm>
            <a:custGeom>
              <a:rect b="b" l="l" r="r" t="t"/>
              <a:pathLst>
                <a:path extrusionOk="0" h="9376" w="12278">
                  <a:moveTo>
                    <a:pt x="11951" y="1"/>
                  </a:moveTo>
                  <a:cubicBezTo>
                    <a:pt x="11850" y="1"/>
                    <a:pt x="11805" y="179"/>
                    <a:pt x="11732" y="232"/>
                  </a:cubicBezTo>
                  <a:cubicBezTo>
                    <a:pt x="9679" y="1734"/>
                    <a:pt x="7618" y="3226"/>
                    <a:pt x="5589" y="4761"/>
                  </a:cubicBezTo>
                  <a:cubicBezTo>
                    <a:pt x="3776" y="6133"/>
                    <a:pt x="2000" y="7552"/>
                    <a:pt x="211" y="8955"/>
                  </a:cubicBezTo>
                  <a:cubicBezTo>
                    <a:pt x="121" y="9026"/>
                    <a:pt x="69" y="9146"/>
                    <a:pt x="0" y="9242"/>
                  </a:cubicBezTo>
                  <a:cubicBezTo>
                    <a:pt x="87" y="9282"/>
                    <a:pt x="174" y="9319"/>
                    <a:pt x="304" y="9375"/>
                  </a:cubicBezTo>
                  <a:cubicBezTo>
                    <a:pt x="416" y="9305"/>
                    <a:pt x="536" y="9243"/>
                    <a:pt x="642" y="9164"/>
                  </a:cubicBezTo>
                  <a:cubicBezTo>
                    <a:pt x="2971" y="7410"/>
                    <a:pt x="5302" y="5662"/>
                    <a:pt x="7623" y="3897"/>
                  </a:cubicBezTo>
                  <a:cubicBezTo>
                    <a:pt x="9068" y="2797"/>
                    <a:pt x="10498" y="1674"/>
                    <a:pt x="11930" y="557"/>
                  </a:cubicBezTo>
                  <a:cubicBezTo>
                    <a:pt x="12079" y="440"/>
                    <a:pt x="12278" y="286"/>
                    <a:pt x="12079" y="76"/>
                  </a:cubicBezTo>
                  <a:cubicBezTo>
                    <a:pt x="12028" y="22"/>
                    <a:pt x="11986" y="1"/>
                    <a:pt x="1195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37"/>
            <p:cNvSpPr/>
            <p:nvPr/>
          </p:nvSpPr>
          <p:spPr>
            <a:xfrm>
              <a:off x="5408450" y="3689200"/>
              <a:ext cx="312600" cy="232250"/>
            </a:xfrm>
            <a:custGeom>
              <a:rect b="b" l="l" r="r" t="t"/>
              <a:pathLst>
                <a:path extrusionOk="0" h="9290" w="12504">
                  <a:moveTo>
                    <a:pt x="12101" y="1"/>
                  </a:moveTo>
                  <a:cubicBezTo>
                    <a:pt x="11953" y="1"/>
                    <a:pt x="11836" y="30"/>
                    <a:pt x="11702" y="132"/>
                  </a:cubicBezTo>
                  <a:cubicBezTo>
                    <a:pt x="9524" y="1794"/>
                    <a:pt x="7331" y="3437"/>
                    <a:pt x="5147" y="5093"/>
                  </a:cubicBezTo>
                  <a:cubicBezTo>
                    <a:pt x="3661" y="6223"/>
                    <a:pt x="2174" y="7354"/>
                    <a:pt x="704" y="8504"/>
                  </a:cubicBezTo>
                  <a:cubicBezTo>
                    <a:pt x="481" y="8677"/>
                    <a:pt x="1" y="8871"/>
                    <a:pt x="263" y="9213"/>
                  </a:cubicBezTo>
                  <a:cubicBezTo>
                    <a:pt x="306" y="9268"/>
                    <a:pt x="348" y="9290"/>
                    <a:pt x="391" y="9290"/>
                  </a:cubicBezTo>
                  <a:cubicBezTo>
                    <a:pt x="551" y="9290"/>
                    <a:pt x="716" y="8982"/>
                    <a:pt x="890" y="8896"/>
                  </a:cubicBezTo>
                  <a:cubicBezTo>
                    <a:pt x="1196" y="8743"/>
                    <a:pt x="1446" y="8482"/>
                    <a:pt x="1725" y="8273"/>
                  </a:cubicBezTo>
                  <a:cubicBezTo>
                    <a:pt x="4919" y="5873"/>
                    <a:pt x="8118" y="3479"/>
                    <a:pt x="11309" y="1073"/>
                  </a:cubicBezTo>
                  <a:cubicBezTo>
                    <a:pt x="11685" y="790"/>
                    <a:pt x="12022" y="455"/>
                    <a:pt x="12504" y="33"/>
                  </a:cubicBezTo>
                  <a:cubicBezTo>
                    <a:pt x="12340" y="17"/>
                    <a:pt x="12212" y="1"/>
                    <a:pt x="1210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37"/>
            <p:cNvSpPr/>
            <p:nvPr/>
          </p:nvSpPr>
          <p:spPr>
            <a:xfrm>
              <a:off x="4735400" y="3687825"/>
              <a:ext cx="310325" cy="233650"/>
            </a:xfrm>
            <a:custGeom>
              <a:rect b="b" l="l" r="r" t="t"/>
              <a:pathLst>
                <a:path extrusionOk="0" h="9346" w="12413">
                  <a:moveTo>
                    <a:pt x="370" y="0"/>
                  </a:moveTo>
                  <a:cubicBezTo>
                    <a:pt x="296" y="0"/>
                    <a:pt x="229" y="29"/>
                    <a:pt x="174" y="100"/>
                  </a:cubicBezTo>
                  <a:cubicBezTo>
                    <a:pt x="1" y="330"/>
                    <a:pt x="429" y="559"/>
                    <a:pt x="628" y="710"/>
                  </a:cubicBezTo>
                  <a:cubicBezTo>
                    <a:pt x="4394" y="3569"/>
                    <a:pt x="8174" y="6408"/>
                    <a:pt x="11952" y="9251"/>
                  </a:cubicBezTo>
                  <a:cubicBezTo>
                    <a:pt x="12004" y="9290"/>
                    <a:pt x="12085" y="9346"/>
                    <a:pt x="12130" y="9346"/>
                  </a:cubicBezTo>
                  <a:cubicBezTo>
                    <a:pt x="12137" y="9346"/>
                    <a:pt x="12143" y="9345"/>
                    <a:pt x="12147" y="9342"/>
                  </a:cubicBezTo>
                  <a:cubicBezTo>
                    <a:pt x="12212" y="9307"/>
                    <a:pt x="12243" y="9210"/>
                    <a:pt x="12412" y="8947"/>
                  </a:cubicBezTo>
                  <a:cubicBezTo>
                    <a:pt x="12244" y="8851"/>
                    <a:pt x="12042" y="8763"/>
                    <a:pt x="11872" y="8637"/>
                  </a:cubicBezTo>
                  <a:cubicBezTo>
                    <a:pt x="8233" y="5863"/>
                    <a:pt x="4600" y="3081"/>
                    <a:pt x="956" y="314"/>
                  </a:cubicBezTo>
                  <a:cubicBezTo>
                    <a:pt x="795" y="192"/>
                    <a:pt x="561" y="0"/>
                    <a:pt x="370"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37"/>
            <p:cNvSpPr/>
            <p:nvPr/>
          </p:nvSpPr>
          <p:spPr>
            <a:xfrm>
              <a:off x="5350975" y="3554775"/>
              <a:ext cx="232900" cy="302500"/>
            </a:xfrm>
            <a:custGeom>
              <a:rect b="b" l="l" r="r" t="t"/>
              <a:pathLst>
                <a:path extrusionOk="0" h="12100" w="9316">
                  <a:moveTo>
                    <a:pt x="9191" y="1"/>
                  </a:moveTo>
                  <a:cubicBezTo>
                    <a:pt x="9107" y="54"/>
                    <a:pt x="8998" y="87"/>
                    <a:pt x="8938" y="162"/>
                  </a:cubicBezTo>
                  <a:cubicBezTo>
                    <a:pt x="8074" y="1221"/>
                    <a:pt x="7189" y="2263"/>
                    <a:pt x="6367" y="3352"/>
                  </a:cubicBezTo>
                  <a:cubicBezTo>
                    <a:pt x="4442" y="5900"/>
                    <a:pt x="2546" y="8469"/>
                    <a:pt x="648" y="11035"/>
                  </a:cubicBezTo>
                  <a:cubicBezTo>
                    <a:pt x="405" y="11363"/>
                    <a:pt x="215" y="11726"/>
                    <a:pt x="1" y="12075"/>
                  </a:cubicBezTo>
                  <a:cubicBezTo>
                    <a:pt x="69" y="12092"/>
                    <a:pt x="130" y="12100"/>
                    <a:pt x="185" y="12100"/>
                  </a:cubicBezTo>
                  <a:cubicBezTo>
                    <a:pt x="647" y="12100"/>
                    <a:pt x="688" y="11540"/>
                    <a:pt x="986" y="11322"/>
                  </a:cubicBezTo>
                  <a:cubicBezTo>
                    <a:pt x="1163" y="11191"/>
                    <a:pt x="1285" y="10983"/>
                    <a:pt x="1423" y="10801"/>
                  </a:cubicBezTo>
                  <a:cubicBezTo>
                    <a:pt x="3459" y="8118"/>
                    <a:pt x="5494" y="5433"/>
                    <a:pt x="7526" y="2747"/>
                  </a:cubicBezTo>
                  <a:cubicBezTo>
                    <a:pt x="8133" y="1946"/>
                    <a:pt x="8728" y="1137"/>
                    <a:pt x="9316" y="351"/>
                  </a:cubicBezTo>
                  <a:cubicBezTo>
                    <a:pt x="9256" y="184"/>
                    <a:pt x="9222" y="94"/>
                    <a:pt x="919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37"/>
            <p:cNvSpPr/>
            <p:nvPr/>
          </p:nvSpPr>
          <p:spPr>
            <a:xfrm>
              <a:off x="4871875" y="3555000"/>
              <a:ext cx="234625" cy="303250"/>
            </a:xfrm>
            <a:custGeom>
              <a:rect b="b" l="l" r="r" t="t"/>
              <a:pathLst>
                <a:path extrusionOk="0" h="12130" w="9385">
                  <a:moveTo>
                    <a:pt x="72" y="0"/>
                  </a:moveTo>
                  <a:lnTo>
                    <a:pt x="72" y="0"/>
                  </a:lnTo>
                  <a:cubicBezTo>
                    <a:pt x="0" y="230"/>
                    <a:pt x="19" y="417"/>
                    <a:pt x="182" y="633"/>
                  </a:cubicBezTo>
                  <a:cubicBezTo>
                    <a:pt x="1948" y="2951"/>
                    <a:pt x="3696" y="5283"/>
                    <a:pt x="5455" y="7607"/>
                  </a:cubicBezTo>
                  <a:cubicBezTo>
                    <a:pt x="6488" y="8971"/>
                    <a:pt x="7525" y="10331"/>
                    <a:pt x="8578" y="11679"/>
                  </a:cubicBezTo>
                  <a:cubicBezTo>
                    <a:pt x="8722" y="11864"/>
                    <a:pt x="8850" y="12130"/>
                    <a:pt x="9141" y="12130"/>
                  </a:cubicBezTo>
                  <a:cubicBezTo>
                    <a:pt x="9157" y="12130"/>
                    <a:pt x="9174" y="12129"/>
                    <a:pt x="9191" y="12127"/>
                  </a:cubicBezTo>
                  <a:cubicBezTo>
                    <a:pt x="9257" y="12121"/>
                    <a:pt x="9315" y="12036"/>
                    <a:pt x="9384" y="11980"/>
                  </a:cubicBezTo>
                  <a:cubicBezTo>
                    <a:pt x="9298" y="11890"/>
                    <a:pt x="9230" y="11831"/>
                    <a:pt x="9178" y="11759"/>
                  </a:cubicBezTo>
                  <a:cubicBezTo>
                    <a:pt x="8493" y="10837"/>
                    <a:pt x="7829" y="9898"/>
                    <a:pt x="7124" y="8991"/>
                  </a:cubicBezTo>
                  <a:cubicBezTo>
                    <a:pt x="4896" y="6122"/>
                    <a:pt x="2897" y="3078"/>
                    <a:pt x="522" y="321"/>
                  </a:cubicBezTo>
                  <a:cubicBezTo>
                    <a:pt x="407" y="185"/>
                    <a:pt x="224" y="106"/>
                    <a:pt x="72"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37"/>
            <p:cNvSpPr/>
            <p:nvPr/>
          </p:nvSpPr>
          <p:spPr>
            <a:xfrm>
              <a:off x="5345775" y="4229150"/>
              <a:ext cx="237450" cy="303800"/>
            </a:xfrm>
            <a:custGeom>
              <a:rect b="b" l="l" r="r" t="t"/>
              <a:pathLst>
                <a:path extrusionOk="0" h="12152" w="9498">
                  <a:moveTo>
                    <a:pt x="395" y="0"/>
                  </a:moveTo>
                  <a:cubicBezTo>
                    <a:pt x="343" y="0"/>
                    <a:pt x="287" y="22"/>
                    <a:pt x="225" y="76"/>
                  </a:cubicBezTo>
                  <a:cubicBezTo>
                    <a:pt x="1" y="270"/>
                    <a:pt x="297" y="326"/>
                    <a:pt x="368" y="423"/>
                  </a:cubicBezTo>
                  <a:cubicBezTo>
                    <a:pt x="1870" y="2475"/>
                    <a:pt x="3363" y="4537"/>
                    <a:pt x="4898" y="6565"/>
                  </a:cubicBezTo>
                  <a:cubicBezTo>
                    <a:pt x="6269" y="8378"/>
                    <a:pt x="7688" y="10156"/>
                    <a:pt x="9093" y="11943"/>
                  </a:cubicBezTo>
                  <a:cubicBezTo>
                    <a:pt x="9170" y="12040"/>
                    <a:pt x="9316" y="12083"/>
                    <a:pt x="9429" y="12151"/>
                  </a:cubicBezTo>
                  <a:cubicBezTo>
                    <a:pt x="9446" y="12068"/>
                    <a:pt x="9466" y="11985"/>
                    <a:pt x="9498" y="11836"/>
                  </a:cubicBezTo>
                  <a:cubicBezTo>
                    <a:pt x="9450" y="11757"/>
                    <a:pt x="9394" y="11633"/>
                    <a:pt x="9315" y="11526"/>
                  </a:cubicBezTo>
                  <a:cubicBezTo>
                    <a:pt x="7560" y="9198"/>
                    <a:pt x="5812" y="6866"/>
                    <a:pt x="4048" y="4546"/>
                  </a:cubicBezTo>
                  <a:cubicBezTo>
                    <a:pt x="2947" y="3100"/>
                    <a:pt x="1824" y="1670"/>
                    <a:pt x="706" y="239"/>
                  </a:cubicBezTo>
                  <a:cubicBezTo>
                    <a:pt x="624" y="134"/>
                    <a:pt x="524" y="0"/>
                    <a:pt x="39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37"/>
            <p:cNvSpPr/>
            <p:nvPr/>
          </p:nvSpPr>
          <p:spPr>
            <a:xfrm>
              <a:off x="4649925" y="4037650"/>
              <a:ext cx="359850" cy="12750"/>
            </a:xfrm>
            <a:custGeom>
              <a:rect b="b" l="l" r="r" t="t"/>
              <a:pathLst>
                <a:path extrusionOk="0" h="510" w="14394">
                  <a:moveTo>
                    <a:pt x="14198" y="1"/>
                  </a:moveTo>
                  <a:cubicBezTo>
                    <a:pt x="14097" y="1"/>
                    <a:pt x="13977" y="48"/>
                    <a:pt x="13896" y="48"/>
                  </a:cubicBezTo>
                  <a:cubicBezTo>
                    <a:pt x="13895" y="48"/>
                    <a:pt x="13895" y="48"/>
                    <a:pt x="13895" y="48"/>
                  </a:cubicBezTo>
                  <a:cubicBezTo>
                    <a:pt x="12552" y="39"/>
                    <a:pt x="11209" y="37"/>
                    <a:pt x="9867" y="37"/>
                  </a:cubicBezTo>
                  <a:cubicBezTo>
                    <a:pt x="8972" y="37"/>
                    <a:pt x="8077" y="38"/>
                    <a:pt x="7182" y="38"/>
                  </a:cubicBezTo>
                  <a:cubicBezTo>
                    <a:pt x="6302" y="38"/>
                    <a:pt x="5421" y="38"/>
                    <a:pt x="4541" y="38"/>
                  </a:cubicBezTo>
                  <a:cubicBezTo>
                    <a:pt x="3220" y="38"/>
                    <a:pt x="1899" y="38"/>
                    <a:pt x="578" y="42"/>
                  </a:cubicBezTo>
                  <a:cubicBezTo>
                    <a:pt x="577" y="42"/>
                    <a:pt x="576" y="42"/>
                    <a:pt x="575" y="42"/>
                  </a:cubicBezTo>
                  <a:cubicBezTo>
                    <a:pt x="488" y="42"/>
                    <a:pt x="377" y="23"/>
                    <a:pt x="276" y="23"/>
                  </a:cubicBezTo>
                  <a:cubicBezTo>
                    <a:pt x="134" y="23"/>
                    <a:pt x="13" y="61"/>
                    <a:pt x="7" y="244"/>
                  </a:cubicBezTo>
                  <a:cubicBezTo>
                    <a:pt x="1" y="442"/>
                    <a:pt x="127" y="482"/>
                    <a:pt x="274" y="482"/>
                  </a:cubicBezTo>
                  <a:cubicBezTo>
                    <a:pt x="370" y="482"/>
                    <a:pt x="476" y="465"/>
                    <a:pt x="558" y="465"/>
                  </a:cubicBezTo>
                  <a:cubicBezTo>
                    <a:pt x="2437" y="467"/>
                    <a:pt x="4317" y="468"/>
                    <a:pt x="6196" y="468"/>
                  </a:cubicBezTo>
                  <a:cubicBezTo>
                    <a:pt x="8756" y="468"/>
                    <a:pt x="11316" y="465"/>
                    <a:pt x="13875" y="458"/>
                  </a:cubicBezTo>
                  <a:cubicBezTo>
                    <a:pt x="13876" y="458"/>
                    <a:pt x="13877" y="458"/>
                    <a:pt x="13877" y="458"/>
                  </a:cubicBezTo>
                  <a:cubicBezTo>
                    <a:pt x="13962" y="458"/>
                    <a:pt x="14090" y="509"/>
                    <a:pt x="14197" y="509"/>
                  </a:cubicBezTo>
                  <a:cubicBezTo>
                    <a:pt x="14306" y="509"/>
                    <a:pt x="14393" y="456"/>
                    <a:pt x="14386" y="237"/>
                  </a:cubicBezTo>
                  <a:cubicBezTo>
                    <a:pt x="14380" y="48"/>
                    <a:pt x="14298" y="1"/>
                    <a:pt x="1419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37"/>
            <p:cNvSpPr/>
            <p:nvPr/>
          </p:nvSpPr>
          <p:spPr>
            <a:xfrm>
              <a:off x="5217350" y="4261950"/>
              <a:ext cx="20175" cy="359550"/>
            </a:xfrm>
            <a:custGeom>
              <a:rect b="b" l="l" r="r" t="t"/>
              <a:pathLst>
                <a:path extrusionOk="0" h="14382" w="807">
                  <a:moveTo>
                    <a:pt x="404" y="1"/>
                  </a:moveTo>
                  <a:cubicBezTo>
                    <a:pt x="0" y="1"/>
                    <a:pt x="206" y="346"/>
                    <a:pt x="206" y="513"/>
                  </a:cubicBezTo>
                  <a:cubicBezTo>
                    <a:pt x="192" y="4952"/>
                    <a:pt x="193" y="9391"/>
                    <a:pt x="198" y="13830"/>
                  </a:cubicBezTo>
                  <a:cubicBezTo>
                    <a:pt x="198" y="14035"/>
                    <a:pt x="92" y="14381"/>
                    <a:pt x="405" y="14381"/>
                  </a:cubicBezTo>
                  <a:cubicBezTo>
                    <a:pt x="409" y="14381"/>
                    <a:pt x="414" y="14381"/>
                    <a:pt x="419" y="14381"/>
                  </a:cubicBezTo>
                  <a:cubicBezTo>
                    <a:pt x="733" y="14371"/>
                    <a:pt x="621" y="14020"/>
                    <a:pt x="621" y="13809"/>
                  </a:cubicBezTo>
                  <a:cubicBezTo>
                    <a:pt x="628" y="11609"/>
                    <a:pt x="625" y="9407"/>
                    <a:pt x="625" y="7205"/>
                  </a:cubicBezTo>
                  <a:cubicBezTo>
                    <a:pt x="625" y="4967"/>
                    <a:pt x="630" y="2731"/>
                    <a:pt x="616" y="492"/>
                  </a:cubicBezTo>
                  <a:cubicBezTo>
                    <a:pt x="615" y="331"/>
                    <a:pt x="806" y="12"/>
                    <a:pt x="427" y="1"/>
                  </a:cubicBezTo>
                  <a:cubicBezTo>
                    <a:pt x="419" y="1"/>
                    <a:pt x="411" y="1"/>
                    <a:pt x="404"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37"/>
            <p:cNvSpPr/>
            <p:nvPr/>
          </p:nvSpPr>
          <p:spPr>
            <a:xfrm>
              <a:off x="5218425" y="3466350"/>
              <a:ext cx="18025" cy="359800"/>
            </a:xfrm>
            <a:custGeom>
              <a:rect b="b" l="l" r="r" t="t"/>
              <a:pathLst>
                <a:path extrusionOk="0" h="14392" w="721">
                  <a:moveTo>
                    <a:pt x="377" y="1"/>
                  </a:moveTo>
                  <a:cubicBezTo>
                    <a:pt x="368" y="1"/>
                    <a:pt x="359" y="1"/>
                    <a:pt x="350" y="2"/>
                  </a:cubicBezTo>
                  <a:cubicBezTo>
                    <a:pt x="67" y="19"/>
                    <a:pt x="154" y="331"/>
                    <a:pt x="154" y="531"/>
                  </a:cubicBezTo>
                  <a:cubicBezTo>
                    <a:pt x="150" y="2751"/>
                    <a:pt x="152" y="4970"/>
                    <a:pt x="152" y="7190"/>
                  </a:cubicBezTo>
                  <a:cubicBezTo>
                    <a:pt x="152" y="9445"/>
                    <a:pt x="148" y="11699"/>
                    <a:pt x="159" y="13954"/>
                  </a:cubicBezTo>
                  <a:cubicBezTo>
                    <a:pt x="161" y="14105"/>
                    <a:pt x="1" y="14380"/>
                    <a:pt x="359" y="14391"/>
                  </a:cubicBezTo>
                  <a:cubicBezTo>
                    <a:pt x="367" y="14391"/>
                    <a:pt x="374" y="14391"/>
                    <a:pt x="380" y="14391"/>
                  </a:cubicBezTo>
                  <a:cubicBezTo>
                    <a:pt x="720" y="14391"/>
                    <a:pt x="577" y="14120"/>
                    <a:pt x="577" y="13971"/>
                  </a:cubicBezTo>
                  <a:cubicBezTo>
                    <a:pt x="585" y="9478"/>
                    <a:pt x="583" y="4986"/>
                    <a:pt x="581" y="494"/>
                  </a:cubicBezTo>
                  <a:cubicBezTo>
                    <a:pt x="581" y="301"/>
                    <a:pt x="651" y="1"/>
                    <a:pt x="377"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37"/>
            <p:cNvSpPr/>
            <p:nvPr/>
          </p:nvSpPr>
          <p:spPr>
            <a:xfrm>
              <a:off x="5445200" y="4038025"/>
              <a:ext cx="360325" cy="12025"/>
            </a:xfrm>
            <a:custGeom>
              <a:rect b="b" l="l" r="r" t="t"/>
              <a:pathLst>
                <a:path extrusionOk="0" h="481" w="14413">
                  <a:moveTo>
                    <a:pt x="185" y="0"/>
                  </a:moveTo>
                  <a:cubicBezTo>
                    <a:pt x="84" y="0"/>
                    <a:pt x="1" y="45"/>
                    <a:pt x="9" y="249"/>
                  </a:cubicBezTo>
                  <a:cubicBezTo>
                    <a:pt x="17" y="436"/>
                    <a:pt x="96" y="481"/>
                    <a:pt x="191" y="481"/>
                  </a:cubicBezTo>
                  <a:cubicBezTo>
                    <a:pt x="276" y="481"/>
                    <a:pt x="374" y="445"/>
                    <a:pt x="445" y="445"/>
                  </a:cubicBezTo>
                  <a:cubicBezTo>
                    <a:pt x="446" y="445"/>
                    <a:pt x="446" y="445"/>
                    <a:pt x="447" y="445"/>
                  </a:cubicBezTo>
                  <a:cubicBezTo>
                    <a:pt x="1895" y="453"/>
                    <a:pt x="3343" y="454"/>
                    <a:pt x="4790" y="454"/>
                  </a:cubicBezTo>
                  <a:cubicBezTo>
                    <a:pt x="5580" y="454"/>
                    <a:pt x="6369" y="454"/>
                    <a:pt x="7159" y="454"/>
                  </a:cubicBezTo>
                  <a:cubicBezTo>
                    <a:pt x="8054" y="454"/>
                    <a:pt x="8949" y="454"/>
                    <a:pt x="9844" y="454"/>
                  </a:cubicBezTo>
                  <a:cubicBezTo>
                    <a:pt x="11187" y="454"/>
                    <a:pt x="12529" y="453"/>
                    <a:pt x="13873" y="452"/>
                  </a:cubicBezTo>
                  <a:cubicBezTo>
                    <a:pt x="13874" y="452"/>
                    <a:pt x="13875" y="452"/>
                    <a:pt x="13876" y="452"/>
                  </a:cubicBezTo>
                  <a:cubicBezTo>
                    <a:pt x="13951" y="452"/>
                    <a:pt x="14042" y="464"/>
                    <a:pt x="14126" y="464"/>
                  </a:cubicBezTo>
                  <a:cubicBezTo>
                    <a:pt x="14266" y="464"/>
                    <a:pt x="14390" y="431"/>
                    <a:pt x="14400" y="255"/>
                  </a:cubicBezTo>
                  <a:cubicBezTo>
                    <a:pt x="14413" y="52"/>
                    <a:pt x="14276" y="18"/>
                    <a:pt x="14125" y="18"/>
                  </a:cubicBezTo>
                  <a:cubicBezTo>
                    <a:pt x="14050" y="18"/>
                    <a:pt x="13971" y="26"/>
                    <a:pt x="13906" y="26"/>
                  </a:cubicBezTo>
                  <a:cubicBezTo>
                    <a:pt x="11891" y="25"/>
                    <a:pt x="9876" y="24"/>
                    <a:pt x="7862" y="24"/>
                  </a:cubicBezTo>
                  <a:cubicBezTo>
                    <a:pt x="5384" y="24"/>
                    <a:pt x="2906" y="25"/>
                    <a:pt x="427" y="29"/>
                  </a:cubicBezTo>
                  <a:cubicBezTo>
                    <a:pt x="359" y="29"/>
                    <a:pt x="266" y="0"/>
                    <a:pt x="18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37"/>
            <p:cNvSpPr/>
            <p:nvPr/>
          </p:nvSpPr>
          <p:spPr>
            <a:xfrm>
              <a:off x="5374675" y="3657275"/>
              <a:ext cx="243075" cy="236150"/>
            </a:xfrm>
            <a:custGeom>
              <a:rect b="b" l="l" r="r" t="t"/>
              <a:pathLst>
                <a:path extrusionOk="0" h="9446" w="9723">
                  <a:moveTo>
                    <a:pt x="9487" y="1"/>
                  </a:moveTo>
                  <a:cubicBezTo>
                    <a:pt x="9477" y="1"/>
                    <a:pt x="9468" y="2"/>
                    <a:pt x="9459" y="6"/>
                  </a:cubicBezTo>
                  <a:cubicBezTo>
                    <a:pt x="9261" y="89"/>
                    <a:pt x="9042" y="177"/>
                    <a:pt x="8895" y="325"/>
                  </a:cubicBezTo>
                  <a:cubicBezTo>
                    <a:pt x="6047" y="3195"/>
                    <a:pt x="3206" y="6074"/>
                    <a:pt x="368" y="8955"/>
                  </a:cubicBezTo>
                  <a:cubicBezTo>
                    <a:pt x="266" y="9058"/>
                    <a:pt x="0" y="9148"/>
                    <a:pt x="233" y="9370"/>
                  </a:cubicBezTo>
                  <a:cubicBezTo>
                    <a:pt x="290" y="9424"/>
                    <a:pt x="337" y="9445"/>
                    <a:pt x="377" y="9445"/>
                  </a:cubicBezTo>
                  <a:cubicBezTo>
                    <a:pt x="482" y="9445"/>
                    <a:pt x="542" y="9303"/>
                    <a:pt x="610" y="9236"/>
                  </a:cubicBezTo>
                  <a:cubicBezTo>
                    <a:pt x="3504" y="6385"/>
                    <a:pt x="6394" y="3531"/>
                    <a:pt x="9281" y="673"/>
                  </a:cubicBezTo>
                  <a:cubicBezTo>
                    <a:pt x="9413" y="543"/>
                    <a:pt x="9511" y="374"/>
                    <a:pt x="9722" y="93"/>
                  </a:cubicBezTo>
                  <a:cubicBezTo>
                    <a:pt x="9642" y="65"/>
                    <a:pt x="9552" y="1"/>
                    <a:pt x="9487"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37"/>
            <p:cNvSpPr/>
            <p:nvPr/>
          </p:nvSpPr>
          <p:spPr>
            <a:xfrm>
              <a:off x="4839825" y="3656200"/>
              <a:ext cx="240150" cy="237175"/>
            </a:xfrm>
            <a:custGeom>
              <a:rect b="b" l="l" r="r" t="t"/>
              <a:pathLst>
                <a:path extrusionOk="0" h="9487" w="9606">
                  <a:moveTo>
                    <a:pt x="253" y="0"/>
                  </a:moveTo>
                  <a:cubicBezTo>
                    <a:pt x="188" y="50"/>
                    <a:pt x="79" y="90"/>
                    <a:pt x="64" y="153"/>
                  </a:cubicBezTo>
                  <a:cubicBezTo>
                    <a:pt x="1" y="409"/>
                    <a:pt x="187" y="562"/>
                    <a:pt x="345" y="718"/>
                  </a:cubicBezTo>
                  <a:cubicBezTo>
                    <a:pt x="3234" y="3574"/>
                    <a:pt x="6125" y="6428"/>
                    <a:pt x="9018" y="9279"/>
                  </a:cubicBezTo>
                  <a:cubicBezTo>
                    <a:pt x="9086" y="9347"/>
                    <a:pt x="9143" y="9487"/>
                    <a:pt x="9250" y="9487"/>
                  </a:cubicBezTo>
                  <a:cubicBezTo>
                    <a:pt x="9290" y="9487"/>
                    <a:pt x="9337" y="9467"/>
                    <a:pt x="9395" y="9415"/>
                  </a:cubicBezTo>
                  <a:cubicBezTo>
                    <a:pt x="9605" y="9229"/>
                    <a:pt x="9400" y="9136"/>
                    <a:pt x="9301" y="9036"/>
                  </a:cubicBezTo>
                  <a:cubicBezTo>
                    <a:pt x="6436" y="6131"/>
                    <a:pt x="3569" y="3229"/>
                    <a:pt x="698" y="329"/>
                  </a:cubicBezTo>
                  <a:cubicBezTo>
                    <a:pt x="579" y="208"/>
                    <a:pt x="420" y="123"/>
                    <a:pt x="253"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37"/>
            <p:cNvSpPr/>
            <p:nvPr/>
          </p:nvSpPr>
          <p:spPr>
            <a:xfrm>
              <a:off x="4836925" y="4194775"/>
              <a:ext cx="240900" cy="236175"/>
            </a:xfrm>
            <a:custGeom>
              <a:rect b="b" l="l" r="r" t="t"/>
              <a:pathLst>
                <a:path extrusionOk="0" h="9447" w="9636">
                  <a:moveTo>
                    <a:pt x="9362" y="0"/>
                  </a:moveTo>
                  <a:cubicBezTo>
                    <a:pt x="9230" y="0"/>
                    <a:pt x="9175" y="159"/>
                    <a:pt x="9096" y="237"/>
                  </a:cubicBezTo>
                  <a:cubicBezTo>
                    <a:pt x="6239" y="3050"/>
                    <a:pt x="3387" y="5867"/>
                    <a:pt x="538" y="8685"/>
                  </a:cubicBezTo>
                  <a:cubicBezTo>
                    <a:pt x="351" y="8869"/>
                    <a:pt x="0" y="9103"/>
                    <a:pt x="230" y="9349"/>
                  </a:cubicBezTo>
                  <a:cubicBezTo>
                    <a:pt x="294" y="9418"/>
                    <a:pt x="357" y="9446"/>
                    <a:pt x="419" y="9446"/>
                  </a:cubicBezTo>
                  <a:cubicBezTo>
                    <a:pt x="598" y="9446"/>
                    <a:pt x="760" y="9208"/>
                    <a:pt x="891" y="9074"/>
                  </a:cubicBezTo>
                  <a:cubicBezTo>
                    <a:pt x="3726" y="6213"/>
                    <a:pt x="6554" y="3347"/>
                    <a:pt x="9381" y="481"/>
                  </a:cubicBezTo>
                  <a:cubicBezTo>
                    <a:pt x="9465" y="396"/>
                    <a:pt x="9544" y="304"/>
                    <a:pt x="9636" y="205"/>
                  </a:cubicBezTo>
                  <a:cubicBezTo>
                    <a:pt x="9565" y="129"/>
                    <a:pt x="9527" y="60"/>
                    <a:pt x="9470" y="30"/>
                  </a:cubicBezTo>
                  <a:cubicBezTo>
                    <a:pt x="9428" y="9"/>
                    <a:pt x="9393" y="0"/>
                    <a:pt x="9362"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37"/>
            <p:cNvSpPr/>
            <p:nvPr/>
          </p:nvSpPr>
          <p:spPr>
            <a:xfrm>
              <a:off x="5374825" y="4194425"/>
              <a:ext cx="240675" cy="235650"/>
            </a:xfrm>
            <a:custGeom>
              <a:rect b="b" l="l" r="r" t="t"/>
              <a:pathLst>
                <a:path extrusionOk="0" h="9426" w="9627">
                  <a:moveTo>
                    <a:pt x="368" y="1"/>
                  </a:moveTo>
                  <a:cubicBezTo>
                    <a:pt x="322" y="1"/>
                    <a:pt x="270" y="28"/>
                    <a:pt x="208" y="98"/>
                  </a:cubicBezTo>
                  <a:cubicBezTo>
                    <a:pt x="1" y="332"/>
                    <a:pt x="282" y="410"/>
                    <a:pt x="382" y="510"/>
                  </a:cubicBezTo>
                  <a:cubicBezTo>
                    <a:pt x="2112" y="2254"/>
                    <a:pt x="3856" y="3981"/>
                    <a:pt x="5585" y="5727"/>
                  </a:cubicBezTo>
                  <a:cubicBezTo>
                    <a:pt x="6716" y="6870"/>
                    <a:pt x="7817" y="8039"/>
                    <a:pt x="8947" y="9181"/>
                  </a:cubicBezTo>
                  <a:cubicBezTo>
                    <a:pt x="9075" y="9312"/>
                    <a:pt x="9292" y="9361"/>
                    <a:pt x="9476" y="9425"/>
                  </a:cubicBezTo>
                  <a:cubicBezTo>
                    <a:pt x="9477" y="9426"/>
                    <a:pt x="9478" y="9426"/>
                    <a:pt x="9479" y="9426"/>
                  </a:cubicBezTo>
                  <a:cubicBezTo>
                    <a:pt x="9505" y="9426"/>
                    <a:pt x="9574" y="9302"/>
                    <a:pt x="9627" y="9234"/>
                  </a:cubicBezTo>
                  <a:cubicBezTo>
                    <a:pt x="9492" y="9058"/>
                    <a:pt x="9391" y="8889"/>
                    <a:pt x="9256" y="8754"/>
                  </a:cubicBezTo>
                  <a:cubicBezTo>
                    <a:pt x="6380" y="5910"/>
                    <a:pt x="3503" y="3068"/>
                    <a:pt x="621" y="230"/>
                  </a:cubicBezTo>
                  <a:cubicBezTo>
                    <a:pt x="547" y="158"/>
                    <a:pt x="477" y="1"/>
                    <a:pt x="36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68" name="Google Shape;1868;p37"/>
          <p:cNvSpPr/>
          <p:nvPr/>
        </p:nvSpPr>
        <p:spPr>
          <a:xfrm rot="932611">
            <a:off x="7902343" y="141551"/>
            <a:ext cx="710900" cy="911296"/>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37"/>
          <p:cNvSpPr/>
          <p:nvPr/>
        </p:nvSpPr>
        <p:spPr>
          <a:xfrm rot="-820355">
            <a:off x="5542802" y="3984699"/>
            <a:ext cx="710741" cy="911277"/>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70" name="Google Shape;1870;p37"/>
          <p:cNvGrpSpPr/>
          <p:nvPr/>
        </p:nvGrpSpPr>
        <p:grpSpPr>
          <a:xfrm>
            <a:off x="8465399" y="4508983"/>
            <a:ext cx="635328" cy="634511"/>
            <a:chOff x="4624275" y="3441875"/>
            <a:chExt cx="1206700" cy="1205150"/>
          </a:xfrm>
        </p:grpSpPr>
        <p:sp>
          <p:nvSpPr>
            <p:cNvPr id="1871" name="Google Shape;1871;p37"/>
            <p:cNvSpPr/>
            <p:nvPr/>
          </p:nvSpPr>
          <p:spPr>
            <a:xfrm>
              <a:off x="5259875" y="4259075"/>
              <a:ext cx="88800" cy="387025"/>
            </a:xfrm>
            <a:custGeom>
              <a:rect b="b" l="l" r="r" t="t"/>
              <a:pathLst>
                <a:path extrusionOk="0" h="15481" w="3552">
                  <a:moveTo>
                    <a:pt x="356" y="0"/>
                  </a:moveTo>
                  <a:cubicBezTo>
                    <a:pt x="328" y="0"/>
                    <a:pt x="295" y="4"/>
                    <a:pt x="257" y="12"/>
                  </a:cubicBezTo>
                  <a:cubicBezTo>
                    <a:pt x="249" y="16"/>
                    <a:pt x="239" y="18"/>
                    <a:pt x="228" y="18"/>
                  </a:cubicBezTo>
                  <a:cubicBezTo>
                    <a:pt x="192" y="18"/>
                    <a:pt x="144" y="2"/>
                    <a:pt x="102" y="2"/>
                  </a:cubicBezTo>
                  <a:cubicBezTo>
                    <a:pt x="44" y="2"/>
                    <a:pt x="0" y="33"/>
                    <a:pt x="29" y="184"/>
                  </a:cubicBezTo>
                  <a:cubicBezTo>
                    <a:pt x="470" y="2522"/>
                    <a:pt x="866" y="4871"/>
                    <a:pt x="1349" y="7200"/>
                  </a:cubicBezTo>
                  <a:cubicBezTo>
                    <a:pt x="1900" y="9862"/>
                    <a:pt x="2528" y="12506"/>
                    <a:pt x="3114" y="15160"/>
                  </a:cubicBezTo>
                  <a:cubicBezTo>
                    <a:pt x="3147" y="15311"/>
                    <a:pt x="3173" y="15480"/>
                    <a:pt x="3311" y="15480"/>
                  </a:cubicBezTo>
                  <a:cubicBezTo>
                    <a:pt x="3330" y="15480"/>
                    <a:pt x="3350" y="15478"/>
                    <a:pt x="3372" y="15471"/>
                  </a:cubicBezTo>
                  <a:cubicBezTo>
                    <a:pt x="3552" y="15422"/>
                    <a:pt x="3547" y="15259"/>
                    <a:pt x="3492" y="15042"/>
                  </a:cubicBezTo>
                  <a:cubicBezTo>
                    <a:pt x="3231" y="14000"/>
                    <a:pt x="3006" y="12950"/>
                    <a:pt x="2798" y="11896"/>
                  </a:cubicBezTo>
                  <a:cubicBezTo>
                    <a:pt x="2039" y="8026"/>
                    <a:pt x="1288" y="4154"/>
                    <a:pt x="545" y="281"/>
                  </a:cubicBezTo>
                  <a:cubicBezTo>
                    <a:pt x="516" y="128"/>
                    <a:pt x="519" y="0"/>
                    <a:pt x="356"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37"/>
            <p:cNvSpPr/>
            <p:nvPr/>
          </p:nvSpPr>
          <p:spPr>
            <a:xfrm>
              <a:off x="4624450" y="4077075"/>
              <a:ext cx="388575" cy="87325"/>
            </a:xfrm>
            <a:custGeom>
              <a:rect b="b" l="l" r="r" t="t"/>
              <a:pathLst>
                <a:path extrusionOk="0" h="3493" w="15543">
                  <a:moveTo>
                    <a:pt x="15415" y="1"/>
                  </a:moveTo>
                  <a:cubicBezTo>
                    <a:pt x="15386" y="1"/>
                    <a:pt x="15347" y="5"/>
                    <a:pt x="15297" y="15"/>
                  </a:cubicBezTo>
                  <a:cubicBezTo>
                    <a:pt x="13371" y="395"/>
                    <a:pt x="11440" y="764"/>
                    <a:pt x="9503" y="1086"/>
                  </a:cubicBezTo>
                  <a:cubicBezTo>
                    <a:pt x="6422" y="1596"/>
                    <a:pt x="3399" y="2368"/>
                    <a:pt x="365" y="3082"/>
                  </a:cubicBezTo>
                  <a:cubicBezTo>
                    <a:pt x="196" y="3122"/>
                    <a:pt x="0" y="3147"/>
                    <a:pt x="49" y="3337"/>
                  </a:cubicBezTo>
                  <a:cubicBezTo>
                    <a:pt x="78" y="3453"/>
                    <a:pt x="157" y="3493"/>
                    <a:pt x="267" y="3493"/>
                  </a:cubicBezTo>
                  <a:cubicBezTo>
                    <a:pt x="328" y="3493"/>
                    <a:pt x="399" y="3480"/>
                    <a:pt x="476" y="3462"/>
                  </a:cubicBezTo>
                  <a:cubicBezTo>
                    <a:pt x="2029" y="3100"/>
                    <a:pt x="3587" y="2752"/>
                    <a:pt x="5152" y="2446"/>
                  </a:cubicBezTo>
                  <a:cubicBezTo>
                    <a:pt x="8526" y="1786"/>
                    <a:pt x="11907" y="1145"/>
                    <a:pt x="15288" y="516"/>
                  </a:cubicBezTo>
                  <a:cubicBezTo>
                    <a:pt x="15528" y="471"/>
                    <a:pt x="15530" y="375"/>
                    <a:pt x="15509" y="107"/>
                  </a:cubicBezTo>
                  <a:cubicBezTo>
                    <a:pt x="15505" y="80"/>
                    <a:pt x="15543" y="1"/>
                    <a:pt x="15415"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37"/>
            <p:cNvSpPr/>
            <p:nvPr/>
          </p:nvSpPr>
          <p:spPr>
            <a:xfrm>
              <a:off x="5442250" y="4077325"/>
              <a:ext cx="388375" cy="87400"/>
            </a:xfrm>
            <a:custGeom>
              <a:rect b="b" l="l" r="r" t="t"/>
              <a:pathLst>
                <a:path extrusionOk="0" h="3496" w="15535">
                  <a:moveTo>
                    <a:pt x="138" y="0"/>
                  </a:moveTo>
                  <a:cubicBezTo>
                    <a:pt x="27" y="0"/>
                    <a:pt x="25" y="72"/>
                    <a:pt x="19" y="143"/>
                  </a:cubicBezTo>
                  <a:cubicBezTo>
                    <a:pt x="0" y="357"/>
                    <a:pt x="25" y="448"/>
                    <a:pt x="304" y="511"/>
                  </a:cubicBezTo>
                  <a:cubicBezTo>
                    <a:pt x="5228" y="1630"/>
                    <a:pt x="10257" y="2231"/>
                    <a:pt x="15152" y="3491"/>
                  </a:cubicBezTo>
                  <a:cubicBezTo>
                    <a:pt x="15162" y="3494"/>
                    <a:pt x="15173" y="3495"/>
                    <a:pt x="15185" y="3495"/>
                  </a:cubicBezTo>
                  <a:cubicBezTo>
                    <a:pt x="15291" y="3495"/>
                    <a:pt x="15465" y="3400"/>
                    <a:pt x="15488" y="3323"/>
                  </a:cubicBezTo>
                  <a:cubicBezTo>
                    <a:pt x="15535" y="3168"/>
                    <a:pt x="15383" y="3108"/>
                    <a:pt x="15227" y="3074"/>
                  </a:cubicBezTo>
                  <a:cubicBezTo>
                    <a:pt x="12726" y="2515"/>
                    <a:pt x="10236" y="1906"/>
                    <a:pt x="7725" y="1398"/>
                  </a:cubicBezTo>
                  <a:cubicBezTo>
                    <a:pt x="5222" y="892"/>
                    <a:pt x="2700" y="485"/>
                    <a:pt x="452" y="83"/>
                  </a:cubicBezTo>
                  <a:cubicBezTo>
                    <a:pt x="299" y="23"/>
                    <a:pt x="201" y="0"/>
                    <a:pt x="138"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37"/>
            <p:cNvSpPr/>
            <p:nvPr/>
          </p:nvSpPr>
          <p:spPr>
            <a:xfrm>
              <a:off x="4624275" y="3923225"/>
              <a:ext cx="388875" cy="88325"/>
            </a:xfrm>
            <a:custGeom>
              <a:rect b="b" l="l" r="r" t="t"/>
              <a:pathLst>
                <a:path extrusionOk="0" h="3533" w="15555">
                  <a:moveTo>
                    <a:pt x="367" y="0"/>
                  </a:moveTo>
                  <a:cubicBezTo>
                    <a:pt x="260" y="0"/>
                    <a:pt x="91" y="86"/>
                    <a:pt x="62" y="164"/>
                  </a:cubicBezTo>
                  <a:cubicBezTo>
                    <a:pt x="1" y="325"/>
                    <a:pt x="157" y="381"/>
                    <a:pt x="309" y="422"/>
                  </a:cubicBezTo>
                  <a:cubicBezTo>
                    <a:pt x="5250" y="1704"/>
                    <a:pt x="10278" y="2555"/>
                    <a:pt x="15256" y="3444"/>
                  </a:cubicBezTo>
                  <a:cubicBezTo>
                    <a:pt x="15333" y="3503"/>
                    <a:pt x="15391" y="3532"/>
                    <a:pt x="15434" y="3532"/>
                  </a:cubicBezTo>
                  <a:cubicBezTo>
                    <a:pt x="15493" y="3532"/>
                    <a:pt x="15522" y="3476"/>
                    <a:pt x="15524" y="3367"/>
                  </a:cubicBezTo>
                  <a:cubicBezTo>
                    <a:pt x="15530" y="3173"/>
                    <a:pt x="15554" y="3050"/>
                    <a:pt x="15255" y="2983"/>
                  </a:cubicBezTo>
                  <a:cubicBezTo>
                    <a:pt x="10329" y="1871"/>
                    <a:pt x="5301" y="1265"/>
                    <a:pt x="404" y="4"/>
                  </a:cubicBezTo>
                  <a:cubicBezTo>
                    <a:pt x="393" y="2"/>
                    <a:pt x="380" y="0"/>
                    <a:pt x="367"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37"/>
            <p:cNvSpPr/>
            <p:nvPr/>
          </p:nvSpPr>
          <p:spPr>
            <a:xfrm>
              <a:off x="5441150" y="3923700"/>
              <a:ext cx="389825" cy="88075"/>
            </a:xfrm>
            <a:custGeom>
              <a:rect b="b" l="l" r="r" t="t"/>
              <a:pathLst>
                <a:path extrusionOk="0" h="3523" w="15593">
                  <a:moveTo>
                    <a:pt x="15284" y="0"/>
                  </a:moveTo>
                  <a:cubicBezTo>
                    <a:pt x="15234" y="0"/>
                    <a:pt x="15178" y="9"/>
                    <a:pt x="15111" y="24"/>
                  </a:cubicBezTo>
                  <a:cubicBezTo>
                    <a:pt x="12752" y="526"/>
                    <a:pt x="10388" y="1005"/>
                    <a:pt x="8022" y="1475"/>
                  </a:cubicBezTo>
                  <a:cubicBezTo>
                    <a:pt x="5449" y="1986"/>
                    <a:pt x="2875" y="2490"/>
                    <a:pt x="296" y="2970"/>
                  </a:cubicBezTo>
                  <a:cubicBezTo>
                    <a:pt x="1" y="3025"/>
                    <a:pt x="62" y="3175"/>
                    <a:pt x="67" y="3334"/>
                  </a:cubicBezTo>
                  <a:cubicBezTo>
                    <a:pt x="71" y="3478"/>
                    <a:pt x="104" y="3522"/>
                    <a:pt x="149" y="3522"/>
                  </a:cubicBezTo>
                  <a:cubicBezTo>
                    <a:pt x="216" y="3522"/>
                    <a:pt x="309" y="3428"/>
                    <a:pt x="378" y="3416"/>
                  </a:cubicBezTo>
                  <a:cubicBezTo>
                    <a:pt x="5052" y="2547"/>
                    <a:pt x="9757" y="1839"/>
                    <a:pt x="14358" y="613"/>
                  </a:cubicBezTo>
                  <a:cubicBezTo>
                    <a:pt x="14763" y="506"/>
                    <a:pt x="15167" y="391"/>
                    <a:pt x="15592" y="274"/>
                  </a:cubicBezTo>
                  <a:cubicBezTo>
                    <a:pt x="15499" y="67"/>
                    <a:pt x="15418" y="0"/>
                    <a:pt x="15284"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37"/>
            <p:cNvSpPr/>
            <p:nvPr/>
          </p:nvSpPr>
          <p:spPr>
            <a:xfrm>
              <a:off x="5106725" y="4258975"/>
              <a:ext cx="93325" cy="388050"/>
            </a:xfrm>
            <a:custGeom>
              <a:rect b="b" l="l" r="r" t="t"/>
              <a:pathLst>
                <a:path extrusionOk="0" h="15522" w="3733">
                  <a:moveTo>
                    <a:pt x="3249" y="0"/>
                  </a:moveTo>
                  <a:cubicBezTo>
                    <a:pt x="3120" y="0"/>
                    <a:pt x="3033" y="44"/>
                    <a:pt x="2990" y="280"/>
                  </a:cubicBezTo>
                  <a:cubicBezTo>
                    <a:pt x="2478" y="3063"/>
                    <a:pt x="1940" y="5842"/>
                    <a:pt x="1389" y="8618"/>
                  </a:cubicBezTo>
                  <a:cubicBezTo>
                    <a:pt x="964" y="10762"/>
                    <a:pt x="521" y="12903"/>
                    <a:pt x="53" y="15040"/>
                  </a:cubicBezTo>
                  <a:cubicBezTo>
                    <a:pt x="0" y="15283"/>
                    <a:pt x="2" y="15393"/>
                    <a:pt x="251" y="15522"/>
                  </a:cubicBezTo>
                  <a:cubicBezTo>
                    <a:pt x="310" y="15422"/>
                    <a:pt x="392" y="15330"/>
                    <a:pt x="420" y="15223"/>
                  </a:cubicBezTo>
                  <a:cubicBezTo>
                    <a:pt x="1702" y="10315"/>
                    <a:pt x="2548" y="5319"/>
                    <a:pt x="3436" y="332"/>
                  </a:cubicBezTo>
                  <a:cubicBezTo>
                    <a:pt x="3454" y="225"/>
                    <a:pt x="3732" y="39"/>
                    <a:pt x="3370" y="8"/>
                  </a:cubicBezTo>
                  <a:cubicBezTo>
                    <a:pt x="3326" y="4"/>
                    <a:pt x="3286" y="0"/>
                    <a:pt x="3249"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37"/>
            <p:cNvSpPr/>
            <p:nvPr/>
          </p:nvSpPr>
          <p:spPr>
            <a:xfrm>
              <a:off x="5254950" y="3441875"/>
              <a:ext cx="93150" cy="387100"/>
            </a:xfrm>
            <a:custGeom>
              <a:rect b="b" l="l" r="r" t="t"/>
              <a:pathLst>
                <a:path extrusionOk="0" h="15484" w="3726">
                  <a:moveTo>
                    <a:pt x="3511" y="1"/>
                  </a:moveTo>
                  <a:cubicBezTo>
                    <a:pt x="3391" y="1"/>
                    <a:pt x="3348" y="127"/>
                    <a:pt x="3314" y="258"/>
                  </a:cubicBezTo>
                  <a:cubicBezTo>
                    <a:pt x="2040" y="5164"/>
                    <a:pt x="1194" y="10160"/>
                    <a:pt x="306" y="15145"/>
                  </a:cubicBezTo>
                  <a:cubicBezTo>
                    <a:pt x="289" y="15250"/>
                    <a:pt x="1" y="15439"/>
                    <a:pt x="366" y="15474"/>
                  </a:cubicBezTo>
                  <a:cubicBezTo>
                    <a:pt x="414" y="15479"/>
                    <a:pt x="459" y="15484"/>
                    <a:pt x="500" y="15484"/>
                  </a:cubicBezTo>
                  <a:cubicBezTo>
                    <a:pt x="619" y="15484"/>
                    <a:pt x="707" y="15439"/>
                    <a:pt x="749" y="15209"/>
                  </a:cubicBezTo>
                  <a:cubicBezTo>
                    <a:pt x="1262" y="12405"/>
                    <a:pt x="1796" y="9608"/>
                    <a:pt x="2351" y="6812"/>
                  </a:cubicBezTo>
                  <a:cubicBezTo>
                    <a:pt x="2784" y="4637"/>
                    <a:pt x="3252" y="2470"/>
                    <a:pt x="3725" y="199"/>
                  </a:cubicBezTo>
                  <a:cubicBezTo>
                    <a:pt x="3715" y="187"/>
                    <a:pt x="3663" y="37"/>
                    <a:pt x="3576" y="11"/>
                  </a:cubicBezTo>
                  <a:cubicBezTo>
                    <a:pt x="3552" y="4"/>
                    <a:pt x="3530" y="1"/>
                    <a:pt x="351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37"/>
            <p:cNvSpPr/>
            <p:nvPr/>
          </p:nvSpPr>
          <p:spPr>
            <a:xfrm>
              <a:off x="5105875" y="3442000"/>
              <a:ext cx="88100" cy="386975"/>
            </a:xfrm>
            <a:custGeom>
              <a:rect b="b" l="l" r="r" t="t"/>
              <a:pathLst>
                <a:path extrusionOk="0" h="15479" w="3524">
                  <a:moveTo>
                    <a:pt x="270" y="0"/>
                  </a:moveTo>
                  <a:cubicBezTo>
                    <a:pt x="247" y="0"/>
                    <a:pt x="221" y="4"/>
                    <a:pt x="191" y="13"/>
                  </a:cubicBezTo>
                  <a:cubicBezTo>
                    <a:pt x="0" y="67"/>
                    <a:pt x="46" y="243"/>
                    <a:pt x="91" y="448"/>
                  </a:cubicBezTo>
                  <a:cubicBezTo>
                    <a:pt x="520" y="2397"/>
                    <a:pt x="927" y="4350"/>
                    <a:pt x="1315" y="6307"/>
                  </a:cubicBezTo>
                  <a:cubicBezTo>
                    <a:pt x="1901" y="9272"/>
                    <a:pt x="2473" y="12239"/>
                    <a:pt x="3027" y="15209"/>
                  </a:cubicBezTo>
                  <a:cubicBezTo>
                    <a:pt x="3065" y="15416"/>
                    <a:pt x="3131" y="15479"/>
                    <a:pt x="3260" y="15479"/>
                  </a:cubicBezTo>
                  <a:cubicBezTo>
                    <a:pt x="3289" y="15479"/>
                    <a:pt x="3322" y="15476"/>
                    <a:pt x="3358" y="15470"/>
                  </a:cubicBezTo>
                  <a:cubicBezTo>
                    <a:pt x="3439" y="15458"/>
                    <a:pt x="3513" y="15407"/>
                    <a:pt x="3523" y="15403"/>
                  </a:cubicBezTo>
                  <a:cubicBezTo>
                    <a:pt x="3156" y="13369"/>
                    <a:pt x="2770" y="11409"/>
                    <a:pt x="2448" y="9439"/>
                  </a:cubicBezTo>
                  <a:cubicBezTo>
                    <a:pt x="1951" y="6372"/>
                    <a:pt x="1186" y="3367"/>
                    <a:pt x="462" y="351"/>
                  </a:cubicBezTo>
                  <a:cubicBezTo>
                    <a:pt x="426" y="198"/>
                    <a:pt x="434" y="0"/>
                    <a:pt x="270"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37"/>
            <p:cNvSpPr/>
            <p:nvPr/>
          </p:nvSpPr>
          <p:spPr>
            <a:xfrm>
              <a:off x="5303975" y="4243700"/>
              <a:ext cx="197425" cy="331825"/>
            </a:xfrm>
            <a:custGeom>
              <a:rect b="b" l="l" r="r" t="t"/>
              <a:pathLst>
                <a:path extrusionOk="0" h="13273" w="7897">
                  <a:moveTo>
                    <a:pt x="466" y="1"/>
                  </a:moveTo>
                  <a:cubicBezTo>
                    <a:pt x="192" y="97"/>
                    <a:pt x="1" y="174"/>
                    <a:pt x="192" y="484"/>
                  </a:cubicBezTo>
                  <a:cubicBezTo>
                    <a:pt x="528" y="1029"/>
                    <a:pt x="820" y="1598"/>
                    <a:pt x="1142" y="2149"/>
                  </a:cubicBezTo>
                  <a:cubicBezTo>
                    <a:pt x="3233" y="5722"/>
                    <a:pt x="5324" y="9292"/>
                    <a:pt x="7428" y="12856"/>
                  </a:cubicBezTo>
                  <a:cubicBezTo>
                    <a:pt x="7529" y="13027"/>
                    <a:pt x="7738" y="13134"/>
                    <a:pt x="7896" y="13272"/>
                  </a:cubicBezTo>
                  <a:cubicBezTo>
                    <a:pt x="7852" y="13073"/>
                    <a:pt x="7855" y="12850"/>
                    <a:pt x="7758" y="12681"/>
                  </a:cubicBezTo>
                  <a:cubicBezTo>
                    <a:pt x="5463" y="8649"/>
                    <a:pt x="3158" y="4625"/>
                    <a:pt x="852" y="599"/>
                  </a:cubicBezTo>
                  <a:cubicBezTo>
                    <a:pt x="730" y="387"/>
                    <a:pt x="588" y="187"/>
                    <a:pt x="466"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37"/>
            <p:cNvSpPr/>
            <p:nvPr/>
          </p:nvSpPr>
          <p:spPr>
            <a:xfrm>
              <a:off x="4696700" y="4122725"/>
              <a:ext cx="331500" cy="195275"/>
            </a:xfrm>
            <a:custGeom>
              <a:rect b="b" l="l" r="r" t="t"/>
              <a:pathLst>
                <a:path extrusionOk="0" h="7811" w="13260">
                  <a:moveTo>
                    <a:pt x="12965" y="0"/>
                  </a:moveTo>
                  <a:cubicBezTo>
                    <a:pt x="12867" y="0"/>
                    <a:pt x="12787" y="111"/>
                    <a:pt x="12703" y="159"/>
                  </a:cubicBezTo>
                  <a:cubicBezTo>
                    <a:pt x="8604" y="2543"/>
                    <a:pt x="4503" y="4926"/>
                    <a:pt x="412" y="7322"/>
                  </a:cubicBezTo>
                  <a:cubicBezTo>
                    <a:pt x="240" y="7424"/>
                    <a:pt x="137" y="7646"/>
                    <a:pt x="1" y="7810"/>
                  </a:cubicBezTo>
                  <a:cubicBezTo>
                    <a:pt x="198" y="7759"/>
                    <a:pt x="418" y="7745"/>
                    <a:pt x="590" y="7648"/>
                  </a:cubicBezTo>
                  <a:cubicBezTo>
                    <a:pt x="4428" y="5469"/>
                    <a:pt x="8262" y="3284"/>
                    <a:pt x="12094" y="1094"/>
                  </a:cubicBezTo>
                  <a:cubicBezTo>
                    <a:pt x="12494" y="865"/>
                    <a:pt x="12875" y="606"/>
                    <a:pt x="13260" y="365"/>
                  </a:cubicBezTo>
                  <a:cubicBezTo>
                    <a:pt x="13199" y="250"/>
                    <a:pt x="13168" y="140"/>
                    <a:pt x="13097" y="68"/>
                  </a:cubicBezTo>
                  <a:cubicBezTo>
                    <a:pt x="13049" y="19"/>
                    <a:pt x="13006" y="0"/>
                    <a:pt x="1296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37"/>
            <p:cNvSpPr/>
            <p:nvPr/>
          </p:nvSpPr>
          <p:spPr>
            <a:xfrm>
              <a:off x="5426450" y="4122950"/>
              <a:ext cx="333225" cy="195625"/>
            </a:xfrm>
            <a:custGeom>
              <a:rect b="b" l="l" r="r" t="t"/>
              <a:pathLst>
                <a:path extrusionOk="0" h="7825" w="13329">
                  <a:moveTo>
                    <a:pt x="291" y="1"/>
                  </a:moveTo>
                  <a:cubicBezTo>
                    <a:pt x="226" y="1"/>
                    <a:pt x="163" y="43"/>
                    <a:pt x="106" y="171"/>
                  </a:cubicBezTo>
                  <a:cubicBezTo>
                    <a:pt x="1" y="407"/>
                    <a:pt x="119" y="430"/>
                    <a:pt x="286" y="526"/>
                  </a:cubicBezTo>
                  <a:cubicBezTo>
                    <a:pt x="1872" y="1447"/>
                    <a:pt x="3438" y="2401"/>
                    <a:pt x="5030" y="3311"/>
                  </a:cubicBezTo>
                  <a:cubicBezTo>
                    <a:pt x="7615" y="4789"/>
                    <a:pt x="10215" y="6245"/>
                    <a:pt x="12811" y="7705"/>
                  </a:cubicBezTo>
                  <a:cubicBezTo>
                    <a:pt x="12903" y="7757"/>
                    <a:pt x="13001" y="7824"/>
                    <a:pt x="13110" y="7824"/>
                  </a:cubicBezTo>
                  <a:cubicBezTo>
                    <a:pt x="13178" y="7824"/>
                    <a:pt x="13251" y="7798"/>
                    <a:pt x="13329" y="7726"/>
                  </a:cubicBezTo>
                  <a:cubicBezTo>
                    <a:pt x="13178" y="7585"/>
                    <a:pt x="13056" y="7417"/>
                    <a:pt x="12891" y="7322"/>
                  </a:cubicBezTo>
                  <a:cubicBezTo>
                    <a:pt x="8769" y="4908"/>
                    <a:pt x="4641" y="2503"/>
                    <a:pt x="515" y="96"/>
                  </a:cubicBezTo>
                  <a:cubicBezTo>
                    <a:pt x="437" y="51"/>
                    <a:pt x="362" y="1"/>
                    <a:pt x="29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37"/>
            <p:cNvSpPr/>
            <p:nvPr/>
          </p:nvSpPr>
          <p:spPr>
            <a:xfrm>
              <a:off x="5425400" y="3769475"/>
              <a:ext cx="333725" cy="196275"/>
            </a:xfrm>
            <a:custGeom>
              <a:rect b="b" l="l" r="r" t="t"/>
              <a:pathLst>
                <a:path extrusionOk="0" h="7851" w="13349">
                  <a:moveTo>
                    <a:pt x="13175" y="0"/>
                  </a:moveTo>
                  <a:cubicBezTo>
                    <a:pt x="13009" y="0"/>
                    <a:pt x="12867" y="105"/>
                    <a:pt x="12722" y="185"/>
                  </a:cubicBezTo>
                  <a:cubicBezTo>
                    <a:pt x="11977" y="591"/>
                    <a:pt x="11226" y="984"/>
                    <a:pt x="10493" y="1407"/>
                  </a:cubicBezTo>
                  <a:cubicBezTo>
                    <a:pt x="7073" y="3375"/>
                    <a:pt x="3656" y="5351"/>
                    <a:pt x="241" y="7326"/>
                  </a:cubicBezTo>
                  <a:cubicBezTo>
                    <a:pt x="145" y="7382"/>
                    <a:pt x="1" y="7429"/>
                    <a:pt x="140" y="7590"/>
                  </a:cubicBezTo>
                  <a:cubicBezTo>
                    <a:pt x="209" y="7670"/>
                    <a:pt x="259" y="7767"/>
                    <a:pt x="316" y="7851"/>
                  </a:cubicBezTo>
                  <a:cubicBezTo>
                    <a:pt x="450" y="7773"/>
                    <a:pt x="541" y="7719"/>
                    <a:pt x="632" y="7666"/>
                  </a:cubicBezTo>
                  <a:cubicBezTo>
                    <a:pt x="3075" y="6260"/>
                    <a:pt x="5523" y="4864"/>
                    <a:pt x="7959" y="3445"/>
                  </a:cubicBezTo>
                  <a:cubicBezTo>
                    <a:pt x="9592" y="2495"/>
                    <a:pt x="11209" y="1518"/>
                    <a:pt x="12825" y="539"/>
                  </a:cubicBezTo>
                  <a:cubicBezTo>
                    <a:pt x="13027" y="417"/>
                    <a:pt x="13175" y="208"/>
                    <a:pt x="13348" y="40"/>
                  </a:cubicBezTo>
                  <a:cubicBezTo>
                    <a:pt x="13287" y="12"/>
                    <a:pt x="13230" y="0"/>
                    <a:pt x="1317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37"/>
            <p:cNvSpPr/>
            <p:nvPr/>
          </p:nvSpPr>
          <p:spPr>
            <a:xfrm>
              <a:off x="4696125" y="3768925"/>
              <a:ext cx="334175" cy="196150"/>
            </a:xfrm>
            <a:custGeom>
              <a:rect b="b" l="l" r="r" t="t"/>
              <a:pathLst>
                <a:path extrusionOk="0" h="7846" w="13367">
                  <a:moveTo>
                    <a:pt x="243" y="0"/>
                  </a:moveTo>
                  <a:cubicBezTo>
                    <a:pt x="123" y="33"/>
                    <a:pt x="62" y="52"/>
                    <a:pt x="1" y="68"/>
                  </a:cubicBezTo>
                  <a:cubicBezTo>
                    <a:pt x="142" y="224"/>
                    <a:pt x="257" y="426"/>
                    <a:pt x="430" y="527"/>
                  </a:cubicBezTo>
                  <a:cubicBezTo>
                    <a:pt x="4524" y="2922"/>
                    <a:pt x="8623" y="5306"/>
                    <a:pt x="12722" y="7691"/>
                  </a:cubicBezTo>
                  <a:cubicBezTo>
                    <a:pt x="12817" y="7746"/>
                    <a:pt x="12908" y="7846"/>
                    <a:pt x="13002" y="7846"/>
                  </a:cubicBezTo>
                  <a:cubicBezTo>
                    <a:pt x="13066" y="7846"/>
                    <a:pt x="13132" y="7798"/>
                    <a:pt x="13202" y="7657"/>
                  </a:cubicBezTo>
                  <a:cubicBezTo>
                    <a:pt x="13366" y="7330"/>
                    <a:pt x="13078" y="7355"/>
                    <a:pt x="12958" y="7284"/>
                  </a:cubicBezTo>
                  <a:cubicBezTo>
                    <a:pt x="9762" y="5408"/>
                    <a:pt x="6568" y="3530"/>
                    <a:pt x="3360" y="1675"/>
                  </a:cubicBezTo>
                  <a:cubicBezTo>
                    <a:pt x="2330" y="1079"/>
                    <a:pt x="1263" y="546"/>
                    <a:pt x="243"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37"/>
            <p:cNvSpPr/>
            <p:nvPr/>
          </p:nvSpPr>
          <p:spPr>
            <a:xfrm>
              <a:off x="4950325" y="4243750"/>
              <a:ext cx="199075" cy="331700"/>
            </a:xfrm>
            <a:custGeom>
              <a:rect b="b" l="l" r="r" t="t"/>
              <a:pathLst>
                <a:path extrusionOk="0" h="13268" w="7963">
                  <a:moveTo>
                    <a:pt x="7574" y="0"/>
                  </a:moveTo>
                  <a:cubicBezTo>
                    <a:pt x="7495" y="0"/>
                    <a:pt x="7473" y="110"/>
                    <a:pt x="7434" y="178"/>
                  </a:cubicBezTo>
                  <a:cubicBezTo>
                    <a:pt x="5089" y="4259"/>
                    <a:pt x="2745" y="8340"/>
                    <a:pt x="411" y="12428"/>
                  </a:cubicBezTo>
                  <a:cubicBezTo>
                    <a:pt x="269" y="12678"/>
                    <a:pt x="1" y="12917"/>
                    <a:pt x="166" y="13267"/>
                  </a:cubicBezTo>
                  <a:cubicBezTo>
                    <a:pt x="361" y="13048"/>
                    <a:pt x="598" y="12850"/>
                    <a:pt x="747" y="12602"/>
                  </a:cubicBezTo>
                  <a:cubicBezTo>
                    <a:pt x="2760" y="9207"/>
                    <a:pt x="4764" y="5805"/>
                    <a:pt x="6761" y="2402"/>
                  </a:cubicBezTo>
                  <a:cubicBezTo>
                    <a:pt x="7173" y="1699"/>
                    <a:pt x="7549" y="977"/>
                    <a:pt x="7962" y="226"/>
                  </a:cubicBezTo>
                  <a:cubicBezTo>
                    <a:pt x="7874" y="172"/>
                    <a:pt x="7774" y="118"/>
                    <a:pt x="7685" y="50"/>
                  </a:cubicBezTo>
                  <a:cubicBezTo>
                    <a:pt x="7638" y="14"/>
                    <a:pt x="7602" y="0"/>
                    <a:pt x="7574"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37"/>
            <p:cNvSpPr/>
            <p:nvPr/>
          </p:nvSpPr>
          <p:spPr>
            <a:xfrm>
              <a:off x="5303400" y="3512475"/>
              <a:ext cx="199050" cy="331275"/>
            </a:xfrm>
            <a:custGeom>
              <a:rect b="b" l="l" r="r" t="t"/>
              <a:pathLst>
                <a:path extrusionOk="0" h="13251" w="7962">
                  <a:moveTo>
                    <a:pt x="7912" y="1"/>
                  </a:moveTo>
                  <a:cubicBezTo>
                    <a:pt x="7756" y="140"/>
                    <a:pt x="7548" y="249"/>
                    <a:pt x="7448" y="422"/>
                  </a:cubicBezTo>
                  <a:cubicBezTo>
                    <a:pt x="5043" y="4531"/>
                    <a:pt x="2650" y="8644"/>
                    <a:pt x="256" y="12758"/>
                  </a:cubicBezTo>
                  <a:cubicBezTo>
                    <a:pt x="164" y="12916"/>
                    <a:pt x="0" y="13050"/>
                    <a:pt x="300" y="13202"/>
                  </a:cubicBezTo>
                  <a:cubicBezTo>
                    <a:pt x="368" y="13236"/>
                    <a:pt x="420" y="13251"/>
                    <a:pt x="462" y="13251"/>
                  </a:cubicBezTo>
                  <a:cubicBezTo>
                    <a:pt x="607" y="13251"/>
                    <a:pt x="621" y="13077"/>
                    <a:pt x="683" y="12972"/>
                  </a:cubicBezTo>
                  <a:cubicBezTo>
                    <a:pt x="2555" y="9775"/>
                    <a:pt x="4434" y="6581"/>
                    <a:pt x="6289" y="3373"/>
                  </a:cubicBezTo>
                  <a:cubicBezTo>
                    <a:pt x="6885" y="2342"/>
                    <a:pt x="7420" y="1276"/>
                    <a:pt x="7962" y="266"/>
                  </a:cubicBezTo>
                  <a:cubicBezTo>
                    <a:pt x="7937" y="134"/>
                    <a:pt x="7925" y="66"/>
                    <a:pt x="7912"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37"/>
            <p:cNvSpPr/>
            <p:nvPr/>
          </p:nvSpPr>
          <p:spPr>
            <a:xfrm>
              <a:off x="4953300" y="3511075"/>
              <a:ext cx="198800" cy="332675"/>
            </a:xfrm>
            <a:custGeom>
              <a:rect b="b" l="l" r="r" t="t"/>
              <a:pathLst>
                <a:path extrusionOk="0" h="13307" w="7952">
                  <a:moveTo>
                    <a:pt x="118" y="1"/>
                  </a:moveTo>
                  <a:cubicBezTo>
                    <a:pt x="52" y="75"/>
                    <a:pt x="0" y="109"/>
                    <a:pt x="5" y="130"/>
                  </a:cubicBezTo>
                  <a:cubicBezTo>
                    <a:pt x="42" y="298"/>
                    <a:pt x="58" y="480"/>
                    <a:pt x="140" y="624"/>
                  </a:cubicBezTo>
                  <a:cubicBezTo>
                    <a:pt x="2503" y="4755"/>
                    <a:pt x="4874" y="8883"/>
                    <a:pt x="7245" y="13011"/>
                  </a:cubicBezTo>
                  <a:cubicBezTo>
                    <a:pt x="7315" y="13134"/>
                    <a:pt x="7355" y="13307"/>
                    <a:pt x="7497" y="13307"/>
                  </a:cubicBezTo>
                  <a:cubicBezTo>
                    <a:pt x="7543" y="13307"/>
                    <a:pt x="7599" y="13289"/>
                    <a:pt x="7670" y="13247"/>
                  </a:cubicBezTo>
                  <a:cubicBezTo>
                    <a:pt x="7951" y="13078"/>
                    <a:pt x="7753" y="12934"/>
                    <a:pt x="7665" y="12783"/>
                  </a:cubicBezTo>
                  <a:cubicBezTo>
                    <a:pt x="5443" y="8950"/>
                    <a:pt x="3224" y="5115"/>
                    <a:pt x="994" y="1286"/>
                  </a:cubicBezTo>
                  <a:cubicBezTo>
                    <a:pt x="741" y="853"/>
                    <a:pt x="427" y="452"/>
                    <a:pt x="11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37"/>
            <p:cNvSpPr/>
            <p:nvPr/>
          </p:nvSpPr>
          <p:spPr>
            <a:xfrm>
              <a:off x="4867225" y="4230125"/>
              <a:ext cx="238900" cy="302450"/>
            </a:xfrm>
            <a:custGeom>
              <a:rect b="b" l="l" r="r" t="t"/>
              <a:pathLst>
                <a:path extrusionOk="0" h="12098" w="9556">
                  <a:moveTo>
                    <a:pt x="9412" y="1"/>
                  </a:moveTo>
                  <a:cubicBezTo>
                    <a:pt x="9411" y="1"/>
                    <a:pt x="9409" y="1"/>
                    <a:pt x="9408" y="1"/>
                  </a:cubicBezTo>
                  <a:cubicBezTo>
                    <a:pt x="9297" y="11"/>
                    <a:pt x="9153" y="30"/>
                    <a:pt x="9084" y="104"/>
                  </a:cubicBezTo>
                  <a:cubicBezTo>
                    <a:pt x="8734" y="478"/>
                    <a:pt x="8381" y="853"/>
                    <a:pt x="8072" y="1260"/>
                  </a:cubicBezTo>
                  <a:cubicBezTo>
                    <a:pt x="5563" y="4569"/>
                    <a:pt x="3061" y="7884"/>
                    <a:pt x="560" y="11201"/>
                  </a:cubicBezTo>
                  <a:cubicBezTo>
                    <a:pt x="364" y="11460"/>
                    <a:pt x="1" y="11832"/>
                    <a:pt x="270" y="12053"/>
                  </a:cubicBezTo>
                  <a:cubicBezTo>
                    <a:pt x="308" y="12084"/>
                    <a:pt x="347" y="12098"/>
                    <a:pt x="386" y="12098"/>
                  </a:cubicBezTo>
                  <a:cubicBezTo>
                    <a:pt x="589" y="12098"/>
                    <a:pt x="797" y="11729"/>
                    <a:pt x="939" y="11541"/>
                  </a:cubicBezTo>
                  <a:cubicBezTo>
                    <a:pt x="3426" y="8259"/>
                    <a:pt x="5891" y="4963"/>
                    <a:pt x="8365" y="1672"/>
                  </a:cubicBezTo>
                  <a:cubicBezTo>
                    <a:pt x="8753" y="1154"/>
                    <a:pt x="9154" y="646"/>
                    <a:pt x="9556" y="122"/>
                  </a:cubicBezTo>
                  <a:cubicBezTo>
                    <a:pt x="9509" y="82"/>
                    <a:pt x="9456" y="1"/>
                    <a:pt x="9412"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37"/>
            <p:cNvSpPr/>
            <p:nvPr/>
          </p:nvSpPr>
          <p:spPr>
            <a:xfrm>
              <a:off x="5413975" y="4165900"/>
              <a:ext cx="302575" cy="233475"/>
            </a:xfrm>
            <a:custGeom>
              <a:rect b="b" l="l" r="r" t="t"/>
              <a:pathLst>
                <a:path extrusionOk="0" h="9339" w="12103">
                  <a:moveTo>
                    <a:pt x="105" y="1"/>
                  </a:moveTo>
                  <a:cubicBezTo>
                    <a:pt x="84" y="21"/>
                    <a:pt x="0" y="65"/>
                    <a:pt x="1" y="106"/>
                  </a:cubicBezTo>
                  <a:cubicBezTo>
                    <a:pt x="5" y="218"/>
                    <a:pt x="6" y="369"/>
                    <a:pt x="76" y="434"/>
                  </a:cubicBezTo>
                  <a:cubicBezTo>
                    <a:pt x="445" y="790"/>
                    <a:pt x="815" y="1152"/>
                    <a:pt x="1223" y="1461"/>
                  </a:cubicBezTo>
                  <a:cubicBezTo>
                    <a:pt x="4547" y="3980"/>
                    <a:pt x="7879" y="6488"/>
                    <a:pt x="11212" y="8995"/>
                  </a:cubicBezTo>
                  <a:cubicBezTo>
                    <a:pt x="11412" y="9147"/>
                    <a:pt x="11609" y="9339"/>
                    <a:pt x="11868" y="9339"/>
                  </a:cubicBezTo>
                  <a:cubicBezTo>
                    <a:pt x="11941" y="9339"/>
                    <a:pt x="12018" y="9324"/>
                    <a:pt x="12103" y="9288"/>
                  </a:cubicBezTo>
                  <a:cubicBezTo>
                    <a:pt x="11922" y="9060"/>
                    <a:pt x="11779" y="8782"/>
                    <a:pt x="11555" y="8612"/>
                  </a:cubicBezTo>
                  <a:cubicBezTo>
                    <a:pt x="8513" y="6301"/>
                    <a:pt x="5459" y="4004"/>
                    <a:pt x="2405" y="1706"/>
                  </a:cubicBezTo>
                  <a:cubicBezTo>
                    <a:pt x="1652" y="1139"/>
                    <a:pt x="891" y="583"/>
                    <a:pt x="105"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37"/>
            <p:cNvSpPr/>
            <p:nvPr/>
          </p:nvSpPr>
          <p:spPr>
            <a:xfrm>
              <a:off x="4738375" y="4165750"/>
              <a:ext cx="306950" cy="234400"/>
            </a:xfrm>
            <a:custGeom>
              <a:rect b="b" l="l" r="r" t="t"/>
              <a:pathLst>
                <a:path extrusionOk="0" h="9376" w="12278">
                  <a:moveTo>
                    <a:pt x="11951" y="1"/>
                  </a:moveTo>
                  <a:cubicBezTo>
                    <a:pt x="11850" y="1"/>
                    <a:pt x="11805" y="179"/>
                    <a:pt x="11732" y="232"/>
                  </a:cubicBezTo>
                  <a:cubicBezTo>
                    <a:pt x="9679" y="1734"/>
                    <a:pt x="7618" y="3226"/>
                    <a:pt x="5589" y="4761"/>
                  </a:cubicBezTo>
                  <a:cubicBezTo>
                    <a:pt x="3776" y="6133"/>
                    <a:pt x="2000" y="7552"/>
                    <a:pt x="211" y="8955"/>
                  </a:cubicBezTo>
                  <a:cubicBezTo>
                    <a:pt x="121" y="9026"/>
                    <a:pt x="69" y="9146"/>
                    <a:pt x="0" y="9242"/>
                  </a:cubicBezTo>
                  <a:cubicBezTo>
                    <a:pt x="87" y="9282"/>
                    <a:pt x="174" y="9319"/>
                    <a:pt x="304" y="9375"/>
                  </a:cubicBezTo>
                  <a:cubicBezTo>
                    <a:pt x="416" y="9305"/>
                    <a:pt x="536" y="9243"/>
                    <a:pt x="642" y="9164"/>
                  </a:cubicBezTo>
                  <a:cubicBezTo>
                    <a:pt x="2971" y="7410"/>
                    <a:pt x="5302" y="5662"/>
                    <a:pt x="7623" y="3897"/>
                  </a:cubicBezTo>
                  <a:cubicBezTo>
                    <a:pt x="9068" y="2797"/>
                    <a:pt x="10498" y="1674"/>
                    <a:pt x="11930" y="557"/>
                  </a:cubicBezTo>
                  <a:cubicBezTo>
                    <a:pt x="12079" y="440"/>
                    <a:pt x="12278" y="286"/>
                    <a:pt x="12079" y="76"/>
                  </a:cubicBezTo>
                  <a:cubicBezTo>
                    <a:pt x="12028" y="22"/>
                    <a:pt x="11986" y="1"/>
                    <a:pt x="1195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37"/>
            <p:cNvSpPr/>
            <p:nvPr/>
          </p:nvSpPr>
          <p:spPr>
            <a:xfrm>
              <a:off x="5408450" y="3689200"/>
              <a:ext cx="312600" cy="232250"/>
            </a:xfrm>
            <a:custGeom>
              <a:rect b="b" l="l" r="r" t="t"/>
              <a:pathLst>
                <a:path extrusionOk="0" h="9290" w="12504">
                  <a:moveTo>
                    <a:pt x="12101" y="1"/>
                  </a:moveTo>
                  <a:cubicBezTo>
                    <a:pt x="11953" y="1"/>
                    <a:pt x="11836" y="30"/>
                    <a:pt x="11702" y="132"/>
                  </a:cubicBezTo>
                  <a:cubicBezTo>
                    <a:pt x="9524" y="1794"/>
                    <a:pt x="7331" y="3437"/>
                    <a:pt x="5147" y="5093"/>
                  </a:cubicBezTo>
                  <a:cubicBezTo>
                    <a:pt x="3661" y="6223"/>
                    <a:pt x="2174" y="7354"/>
                    <a:pt x="704" y="8504"/>
                  </a:cubicBezTo>
                  <a:cubicBezTo>
                    <a:pt x="481" y="8677"/>
                    <a:pt x="1" y="8871"/>
                    <a:pt x="263" y="9213"/>
                  </a:cubicBezTo>
                  <a:cubicBezTo>
                    <a:pt x="306" y="9268"/>
                    <a:pt x="348" y="9290"/>
                    <a:pt x="391" y="9290"/>
                  </a:cubicBezTo>
                  <a:cubicBezTo>
                    <a:pt x="551" y="9290"/>
                    <a:pt x="716" y="8982"/>
                    <a:pt x="890" y="8896"/>
                  </a:cubicBezTo>
                  <a:cubicBezTo>
                    <a:pt x="1196" y="8743"/>
                    <a:pt x="1446" y="8482"/>
                    <a:pt x="1725" y="8273"/>
                  </a:cubicBezTo>
                  <a:cubicBezTo>
                    <a:pt x="4919" y="5873"/>
                    <a:pt x="8118" y="3479"/>
                    <a:pt x="11309" y="1073"/>
                  </a:cubicBezTo>
                  <a:cubicBezTo>
                    <a:pt x="11685" y="790"/>
                    <a:pt x="12022" y="455"/>
                    <a:pt x="12504" y="33"/>
                  </a:cubicBezTo>
                  <a:cubicBezTo>
                    <a:pt x="12340" y="17"/>
                    <a:pt x="12212" y="1"/>
                    <a:pt x="1210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37"/>
            <p:cNvSpPr/>
            <p:nvPr/>
          </p:nvSpPr>
          <p:spPr>
            <a:xfrm>
              <a:off x="4735400" y="3687825"/>
              <a:ext cx="310325" cy="233650"/>
            </a:xfrm>
            <a:custGeom>
              <a:rect b="b" l="l" r="r" t="t"/>
              <a:pathLst>
                <a:path extrusionOk="0" h="9346" w="12413">
                  <a:moveTo>
                    <a:pt x="370" y="0"/>
                  </a:moveTo>
                  <a:cubicBezTo>
                    <a:pt x="296" y="0"/>
                    <a:pt x="229" y="29"/>
                    <a:pt x="174" y="100"/>
                  </a:cubicBezTo>
                  <a:cubicBezTo>
                    <a:pt x="1" y="330"/>
                    <a:pt x="429" y="559"/>
                    <a:pt x="628" y="710"/>
                  </a:cubicBezTo>
                  <a:cubicBezTo>
                    <a:pt x="4394" y="3569"/>
                    <a:pt x="8174" y="6408"/>
                    <a:pt x="11952" y="9251"/>
                  </a:cubicBezTo>
                  <a:cubicBezTo>
                    <a:pt x="12004" y="9290"/>
                    <a:pt x="12085" y="9346"/>
                    <a:pt x="12130" y="9346"/>
                  </a:cubicBezTo>
                  <a:cubicBezTo>
                    <a:pt x="12137" y="9346"/>
                    <a:pt x="12143" y="9345"/>
                    <a:pt x="12147" y="9342"/>
                  </a:cubicBezTo>
                  <a:cubicBezTo>
                    <a:pt x="12212" y="9307"/>
                    <a:pt x="12243" y="9210"/>
                    <a:pt x="12412" y="8947"/>
                  </a:cubicBezTo>
                  <a:cubicBezTo>
                    <a:pt x="12244" y="8851"/>
                    <a:pt x="12042" y="8763"/>
                    <a:pt x="11872" y="8637"/>
                  </a:cubicBezTo>
                  <a:cubicBezTo>
                    <a:pt x="8233" y="5863"/>
                    <a:pt x="4600" y="3081"/>
                    <a:pt x="956" y="314"/>
                  </a:cubicBezTo>
                  <a:cubicBezTo>
                    <a:pt x="795" y="192"/>
                    <a:pt x="561" y="0"/>
                    <a:pt x="370"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37"/>
            <p:cNvSpPr/>
            <p:nvPr/>
          </p:nvSpPr>
          <p:spPr>
            <a:xfrm>
              <a:off x="5350975" y="3554775"/>
              <a:ext cx="232900" cy="302500"/>
            </a:xfrm>
            <a:custGeom>
              <a:rect b="b" l="l" r="r" t="t"/>
              <a:pathLst>
                <a:path extrusionOk="0" h="12100" w="9316">
                  <a:moveTo>
                    <a:pt x="9191" y="1"/>
                  </a:moveTo>
                  <a:cubicBezTo>
                    <a:pt x="9107" y="54"/>
                    <a:pt x="8998" y="87"/>
                    <a:pt x="8938" y="162"/>
                  </a:cubicBezTo>
                  <a:cubicBezTo>
                    <a:pt x="8074" y="1221"/>
                    <a:pt x="7189" y="2263"/>
                    <a:pt x="6367" y="3352"/>
                  </a:cubicBezTo>
                  <a:cubicBezTo>
                    <a:pt x="4442" y="5900"/>
                    <a:pt x="2546" y="8469"/>
                    <a:pt x="648" y="11035"/>
                  </a:cubicBezTo>
                  <a:cubicBezTo>
                    <a:pt x="405" y="11363"/>
                    <a:pt x="215" y="11726"/>
                    <a:pt x="1" y="12075"/>
                  </a:cubicBezTo>
                  <a:cubicBezTo>
                    <a:pt x="69" y="12092"/>
                    <a:pt x="130" y="12100"/>
                    <a:pt x="185" y="12100"/>
                  </a:cubicBezTo>
                  <a:cubicBezTo>
                    <a:pt x="647" y="12100"/>
                    <a:pt x="688" y="11540"/>
                    <a:pt x="986" y="11322"/>
                  </a:cubicBezTo>
                  <a:cubicBezTo>
                    <a:pt x="1163" y="11191"/>
                    <a:pt x="1285" y="10983"/>
                    <a:pt x="1423" y="10801"/>
                  </a:cubicBezTo>
                  <a:cubicBezTo>
                    <a:pt x="3459" y="8118"/>
                    <a:pt x="5494" y="5433"/>
                    <a:pt x="7526" y="2747"/>
                  </a:cubicBezTo>
                  <a:cubicBezTo>
                    <a:pt x="8133" y="1946"/>
                    <a:pt x="8728" y="1137"/>
                    <a:pt x="9316" y="351"/>
                  </a:cubicBezTo>
                  <a:cubicBezTo>
                    <a:pt x="9256" y="184"/>
                    <a:pt x="9222" y="94"/>
                    <a:pt x="919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37"/>
            <p:cNvSpPr/>
            <p:nvPr/>
          </p:nvSpPr>
          <p:spPr>
            <a:xfrm>
              <a:off x="4871875" y="3555000"/>
              <a:ext cx="234625" cy="303250"/>
            </a:xfrm>
            <a:custGeom>
              <a:rect b="b" l="l" r="r" t="t"/>
              <a:pathLst>
                <a:path extrusionOk="0" h="12130" w="9385">
                  <a:moveTo>
                    <a:pt x="72" y="0"/>
                  </a:moveTo>
                  <a:lnTo>
                    <a:pt x="72" y="0"/>
                  </a:lnTo>
                  <a:cubicBezTo>
                    <a:pt x="0" y="230"/>
                    <a:pt x="19" y="417"/>
                    <a:pt x="182" y="633"/>
                  </a:cubicBezTo>
                  <a:cubicBezTo>
                    <a:pt x="1948" y="2951"/>
                    <a:pt x="3696" y="5283"/>
                    <a:pt x="5455" y="7607"/>
                  </a:cubicBezTo>
                  <a:cubicBezTo>
                    <a:pt x="6488" y="8971"/>
                    <a:pt x="7525" y="10331"/>
                    <a:pt x="8578" y="11679"/>
                  </a:cubicBezTo>
                  <a:cubicBezTo>
                    <a:pt x="8722" y="11864"/>
                    <a:pt x="8850" y="12130"/>
                    <a:pt x="9141" y="12130"/>
                  </a:cubicBezTo>
                  <a:cubicBezTo>
                    <a:pt x="9157" y="12130"/>
                    <a:pt x="9174" y="12129"/>
                    <a:pt x="9191" y="12127"/>
                  </a:cubicBezTo>
                  <a:cubicBezTo>
                    <a:pt x="9257" y="12121"/>
                    <a:pt x="9315" y="12036"/>
                    <a:pt x="9384" y="11980"/>
                  </a:cubicBezTo>
                  <a:cubicBezTo>
                    <a:pt x="9298" y="11890"/>
                    <a:pt x="9230" y="11831"/>
                    <a:pt x="9178" y="11759"/>
                  </a:cubicBezTo>
                  <a:cubicBezTo>
                    <a:pt x="8493" y="10837"/>
                    <a:pt x="7829" y="9898"/>
                    <a:pt x="7124" y="8991"/>
                  </a:cubicBezTo>
                  <a:cubicBezTo>
                    <a:pt x="4896" y="6122"/>
                    <a:pt x="2897" y="3078"/>
                    <a:pt x="522" y="321"/>
                  </a:cubicBezTo>
                  <a:cubicBezTo>
                    <a:pt x="407" y="185"/>
                    <a:pt x="224" y="106"/>
                    <a:pt x="72"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37"/>
            <p:cNvSpPr/>
            <p:nvPr/>
          </p:nvSpPr>
          <p:spPr>
            <a:xfrm>
              <a:off x="5345775" y="4229150"/>
              <a:ext cx="237450" cy="303800"/>
            </a:xfrm>
            <a:custGeom>
              <a:rect b="b" l="l" r="r" t="t"/>
              <a:pathLst>
                <a:path extrusionOk="0" h="12152" w="9498">
                  <a:moveTo>
                    <a:pt x="395" y="0"/>
                  </a:moveTo>
                  <a:cubicBezTo>
                    <a:pt x="343" y="0"/>
                    <a:pt x="287" y="22"/>
                    <a:pt x="225" y="76"/>
                  </a:cubicBezTo>
                  <a:cubicBezTo>
                    <a:pt x="1" y="270"/>
                    <a:pt x="297" y="326"/>
                    <a:pt x="368" y="423"/>
                  </a:cubicBezTo>
                  <a:cubicBezTo>
                    <a:pt x="1870" y="2475"/>
                    <a:pt x="3363" y="4537"/>
                    <a:pt x="4898" y="6565"/>
                  </a:cubicBezTo>
                  <a:cubicBezTo>
                    <a:pt x="6269" y="8378"/>
                    <a:pt x="7688" y="10156"/>
                    <a:pt x="9093" y="11943"/>
                  </a:cubicBezTo>
                  <a:cubicBezTo>
                    <a:pt x="9170" y="12040"/>
                    <a:pt x="9316" y="12083"/>
                    <a:pt x="9429" y="12151"/>
                  </a:cubicBezTo>
                  <a:cubicBezTo>
                    <a:pt x="9446" y="12068"/>
                    <a:pt x="9466" y="11985"/>
                    <a:pt x="9498" y="11836"/>
                  </a:cubicBezTo>
                  <a:cubicBezTo>
                    <a:pt x="9450" y="11757"/>
                    <a:pt x="9394" y="11633"/>
                    <a:pt x="9315" y="11526"/>
                  </a:cubicBezTo>
                  <a:cubicBezTo>
                    <a:pt x="7560" y="9198"/>
                    <a:pt x="5812" y="6866"/>
                    <a:pt x="4048" y="4546"/>
                  </a:cubicBezTo>
                  <a:cubicBezTo>
                    <a:pt x="2947" y="3100"/>
                    <a:pt x="1824" y="1670"/>
                    <a:pt x="706" y="239"/>
                  </a:cubicBezTo>
                  <a:cubicBezTo>
                    <a:pt x="624" y="134"/>
                    <a:pt x="524" y="0"/>
                    <a:pt x="39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37"/>
            <p:cNvSpPr/>
            <p:nvPr/>
          </p:nvSpPr>
          <p:spPr>
            <a:xfrm>
              <a:off x="4649925" y="4037650"/>
              <a:ext cx="359850" cy="12750"/>
            </a:xfrm>
            <a:custGeom>
              <a:rect b="b" l="l" r="r" t="t"/>
              <a:pathLst>
                <a:path extrusionOk="0" h="510" w="14394">
                  <a:moveTo>
                    <a:pt x="14198" y="1"/>
                  </a:moveTo>
                  <a:cubicBezTo>
                    <a:pt x="14097" y="1"/>
                    <a:pt x="13977" y="48"/>
                    <a:pt x="13896" y="48"/>
                  </a:cubicBezTo>
                  <a:cubicBezTo>
                    <a:pt x="13895" y="48"/>
                    <a:pt x="13895" y="48"/>
                    <a:pt x="13895" y="48"/>
                  </a:cubicBezTo>
                  <a:cubicBezTo>
                    <a:pt x="12552" y="39"/>
                    <a:pt x="11209" y="37"/>
                    <a:pt x="9867" y="37"/>
                  </a:cubicBezTo>
                  <a:cubicBezTo>
                    <a:pt x="8972" y="37"/>
                    <a:pt x="8077" y="38"/>
                    <a:pt x="7182" y="38"/>
                  </a:cubicBezTo>
                  <a:cubicBezTo>
                    <a:pt x="6302" y="38"/>
                    <a:pt x="5421" y="38"/>
                    <a:pt x="4541" y="38"/>
                  </a:cubicBezTo>
                  <a:cubicBezTo>
                    <a:pt x="3220" y="38"/>
                    <a:pt x="1899" y="38"/>
                    <a:pt x="578" y="42"/>
                  </a:cubicBezTo>
                  <a:cubicBezTo>
                    <a:pt x="577" y="42"/>
                    <a:pt x="576" y="42"/>
                    <a:pt x="575" y="42"/>
                  </a:cubicBezTo>
                  <a:cubicBezTo>
                    <a:pt x="488" y="42"/>
                    <a:pt x="377" y="23"/>
                    <a:pt x="276" y="23"/>
                  </a:cubicBezTo>
                  <a:cubicBezTo>
                    <a:pt x="134" y="23"/>
                    <a:pt x="13" y="61"/>
                    <a:pt x="7" y="244"/>
                  </a:cubicBezTo>
                  <a:cubicBezTo>
                    <a:pt x="1" y="442"/>
                    <a:pt x="127" y="482"/>
                    <a:pt x="274" y="482"/>
                  </a:cubicBezTo>
                  <a:cubicBezTo>
                    <a:pt x="370" y="482"/>
                    <a:pt x="476" y="465"/>
                    <a:pt x="558" y="465"/>
                  </a:cubicBezTo>
                  <a:cubicBezTo>
                    <a:pt x="2437" y="467"/>
                    <a:pt x="4317" y="468"/>
                    <a:pt x="6196" y="468"/>
                  </a:cubicBezTo>
                  <a:cubicBezTo>
                    <a:pt x="8756" y="468"/>
                    <a:pt x="11316" y="465"/>
                    <a:pt x="13875" y="458"/>
                  </a:cubicBezTo>
                  <a:cubicBezTo>
                    <a:pt x="13876" y="458"/>
                    <a:pt x="13877" y="458"/>
                    <a:pt x="13877" y="458"/>
                  </a:cubicBezTo>
                  <a:cubicBezTo>
                    <a:pt x="13962" y="458"/>
                    <a:pt x="14090" y="509"/>
                    <a:pt x="14197" y="509"/>
                  </a:cubicBezTo>
                  <a:cubicBezTo>
                    <a:pt x="14306" y="509"/>
                    <a:pt x="14393" y="456"/>
                    <a:pt x="14386" y="237"/>
                  </a:cubicBezTo>
                  <a:cubicBezTo>
                    <a:pt x="14380" y="48"/>
                    <a:pt x="14298" y="1"/>
                    <a:pt x="1419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37"/>
            <p:cNvSpPr/>
            <p:nvPr/>
          </p:nvSpPr>
          <p:spPr>
            <a:xfrm>
              <a:off x="5217350" y="4261950"/>
              <a:ext cx="20175" cy="359550"/>
            </a:xfrm>
            <a:custGeom>
              <a:rect b="b" l="l" r="r" t="t"/>
              <a:pathLst>
                <a:path extrusionOk="0" h="14382" w="807">
                  <a:moveTo>
                    <a:pt x="404" y="1"/>
                  </a:moveTo>
                  <a:cubicBezTo>
                    <a:pt x="0" y="1"/>
                    <a:pt x="206" y="346"/>
                    <a:pt x="206" y="513"/>
                  </a:cubicBezTo>
                  <a:cubicBezTo>
                    <a:pt x="192" y="4952"/>
                    <a:pt x="193" y="9391"/>
                    <a:pt x="198" y="13830"/>
                  </a:cubicBezTo>
                  <a:cubicBezTo>
                    <a:pt x="198" y="14035"/>
                    <a:pt x="92" y="14381"/>
                    <a:pt x="405" y="14381"/>
                  </a:cubicBezTo>
                  <a:cubicBezTo>
                    <a:pt x="409" y="14381"/>
                    <a:pt x="414" y="14381"/>
                    <a:pt x="419" y="14381"/>
                  </a:cubicBezTo>
                  <a:cubicBezTo>
                    <a:pt x="733" y="14371"/>
                    <a:pt x="621" y="14020"/>
                    <a:pt x="621" y="13809"/>
                  </a:cubicBezTo>
                  <a:cubicBezTo>
                    <a:pt x="628" y="11609"/>
                    <a:pt x="625" y="9407"/>
                    <a:pt x="625" y="7205"/>
                  </a:cubicBezTo>
                  <a:cubicBezTo>
                    <a:pt x="625" y="4967"/>
                    <a:pt x="630" y="2731"/>
                    <a:pt x="616" y="492"/>
                  </a:cubicBezTo>
                  <a:cubicBezTo>
                    <a:pt x="615" y="331"/>
                    <a:pt x="806" y="12"/>
                    <a:pt x="427" y="1"/>
                  </a:cubicBezTo>
                  <a:cubicBezTo>
                    <a:pt x="419" y="1"/>
                    <a:pt x="411" y="1"/>
                    <a:pt x="404"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37"/>
            <p:cNvSpPr/>
            <p:nvPr/>
          </p:nvSpPr>
          <p:spPr>
            <a:xfrm>
              <a:off x="5218425" y="3466350"/>
              <a:ext cx="18025" cy="359800"/>
            </a:xfrm>
            <a:custGeom>
              <a:rect b="b" l="l" r="r" t="t"/>
              <a:pathLst>
                <a:path extrusionOk="0" h="14392" w="721">
                  <a:moveTo>
                    <a:pt x="377" y="1"/>
                  </a:moveTo>
                  <a:cubicBezTo>
                    <a:pt x="368" y="1"/>
                    <a:pt x="359" y="1"/>
                    <a:pt x="350" y="2"/>
                  </a:cubicBezTo>
                  <a:cubicBezTo>
                    <a:pt x="67" y="19"/>
                    <a:pt x="154" y="331"/>
                    <a:pt x="154" y="531"/>
                  </a:cubicBezTo>
                  <a:cubicBezTo>
                    <a:pt x="150" y="2751"/>
                    <a:pt x="152" y="4970"/>
                    <a:pt x="152" y="7190"/>
                  </a:cubicBezTo>
                  <a:cubicBezTo>
                    <a:pt x="152" y="9445"/>
                    <a:pt x="148" y="11699"/>
                    <a:pt x="159" y="13954"/>
                  </a:cubicBezTo>
                  <a:cubicBezTo>
                    <a:pt x="161" y="14105"/>
                    <a:pt x="1" y="14380"/>
                    <a:pt x="359" y="14391"/>
                  </a:cubicBezTo>
                  <a:cubicBezTo>
                    <a:pt x="367" y="14391"/>
                    <a:pt x="374" y="14391"/>
                    <a:pt x="380" y="14391"/>
                  </a:cubicBezTo>
                  <a:cubicBezTo>
                    <a:pt x="720" y="14391"/>
                    <a:pt x="577" y="14120"/>
                    <a:pt x="577" y="13971"/>
                  </a:cubicBezTo>
                  <a:cubicBezTo>
                    <a:pt x="585" y="9478"/>
                    <a:pt x="583" y="4986"/>
                    <a:pt x="581" y="494"/>
                  </a:cubicBezTo>
                  <a:cubicBezTo>
                    <a:pt x="581" y="301"/>
                    <a:pt x="651" y="1"/>
                    <a:pt x="377"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37"/>
            <p:cNvSpPr/>
            <p:nvPr/>
          </p:nvSpPr>
          <p:spPr>
            <a:xfrm>
              <a:off x="5445200" y="4038025"/>
              <a:ext cx="360325" cy="12025"/>
            </a:xfrm>
            <a:custGeom>
              <a:rect b="b" l="l" r="r" t="t"/>
              <a:pathLst>
                <a:path extrusionOk="0" h="481" w="14413">
                  <a:moveTo>
                    <a:pt x="185" y="0"/>
                  </a:moveTo>
                  <a:cubicBezTo>
                    <a:pt x="84" y="0"/>
                    <a:pt x="1" y="45"/>
                    <a:pt x="9" y="249"/>
                  </a:cubicBezTo>
                  <a:cubicBezTo>
                    <a:pt x="17" y="436"/>
                    <a:pt x="96" y="481"/>
                    <a:pt x="191" y="481"/>
                  </a:cubicBezTo>
                  <a:cubicBezTo>
                    <a:pt x="276" y="481"/>
                    <a:pt x="374" y="445"/>
                    <a:pt x="445" y="445"/>
                  </a:cubicBezTo>
                  <a:cubicBezTo>
                    <a:pt x="446" y="445"/>
                    <a:pt x="446" y="445"/>
                    <a:pt x="447" y="445"/>
                  </a:cubicBezTo>
                  <a:cubicBezTo>
                    <a:pt x="1895" y="453"/>
                    <a:pt x="3343" y="454"/>
                    <a:pt x="4790" y="454"/>
                  </a:cubicBezTo>
                  <a:cubicBezTo>
                    <a:pt x="5580" y="454"/>
                    <a:pt x="6369" y="454"/>
                    <a:pt x="7159" y="454"/>
                  </a:cubicBezTo>
                  <a:cubicBezTo>
                    <a:pt x="8054" y="454"/>
                    <a:pt x="8949" y="454"/>
                    <a:pt x="9844" y="454"/>
                  </a:cubicBezTo>
                  <a:cubicBezTo>
                    <a:pt x="11187" y="454"/>
                    <a:pt x="12529" y="453"/>
                    <a:pt x="13873" y="452"/>
                  </a:cubicBezTo>
                  <a:cubicBezTo>
                    <a:pt x="13874" y="452"/>
                    <a:pt x="13875" y="452"/>
                    <a:pt x="13876" y="452"/>
                  </a:cubicBezTo>
                  <a:cubicBezTo>
                    <a:pt x="13951" y="452"/>
                    <a:pt x="14042" y="464"/>
                    <a:pt x="14126" y="464"/>
                  </a:cubicBezTo>
                  <a:cubicBezTo>
                    <a:pt x="14266" y="464"/>
                    <a:pt x="14390" y="431"/>
                    <a:pt x="14400" y="255"/>
                  </a:cubicBezTo>
                  <a:cubicBezTo>
                    <a:pt x="14413" y="52"/>
                    <a:pt x="14276" y="18"/>
                    <a:pt x="14125" y="18"/>
                  </a:cubicBezTo>
                  <a:cubicBezTo>
                    <a:pt x="14050" y="18"/>
                    <a:pt x="13971" y="26"/>
                    <a:pt x="13906" y="26"/>
                  </a:cubicBezTo>
                  <a:cubicBezTo>
                    <a:pt x="11891" y="25"/>
                    <a:pt x="9876" y="24"/>
                    <a:pt x="7862" y="24"/>
                  </a:cubicBezTo>
                  <a:cubicBezTo>
                    <a:pt x="5384" y="24"/>
                    <a:pt x="2906" y="25"/>
                    <a:pt x="427" y="29"/>
                  </a:cubicBezTo>
                  <a:cubicBezTo>
                    <a:pt x="359" y="29"/>
                    <a:pt x="266" y="0"/>
                    <a:pt x="18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37"/>
            <p:cNvSpPr/>
            <p:nvPr/>
          </p:nvSpPr>
          <p:spPr>
            <a:xfrm>
              <a:off x="5374675" y="3657275"/>
              <a:ext cx="243075" cy="236150"/>
            </a:xfrm>
            <a:custGeom>
              <a:rect b="b" l="l" r="r" t="t"/>
              <a:pathLst>
                <a:path extrusionOk="0" h="9446" w="9723">
                  <a:moveTo>
                    <a:pt x="9487" y="1"/>
                  </a:moveTo>
                  <a:cubicBezTo>
                    <a:pt x="9477" y="1"/>
                    <a:pt x="9468" y="2"/>
                    <a:pt x="9459" y="6"/>
                  </a:cubicBezTo>
                  <a:cubicBezTo>
                    <a:pt x="9261" y="89"/>
                    <a:pt x="9042" y="177"/>
                    <a:pt x="8895" y="325"/>
                  </a:cubicBezTo>
                  <a:cubicBezTo>
                    <a:pt x="6047" y="3195"/>
                    <a:pt x="3206" y="6074"/>
                    <a:pt x="368" y="8955"/>
                  </a:cubicBezTo>
                  <a:cubicBezTo>
                    <a:pt x="266" y="9058"/>
                    <a:pt x="0" y="9148"/>
                    <a:pt x="233" y="9370"/>
                  </a:cubicBezTo>
                  <a:cubicBezTo>
                    <a:pt x="290" y="9424"/>
                    <a:pt x="337" y="9445"/>
                    <a:pt x="377" y="9445"/>
                  </a:cubicBezTo>
                  <a:cubicBezTo>
                    <a:pt x="482" y="9445"/>
                    <a:pt x="542" y="9303"/>
                    <a:pt x="610" y="9236"/>
                  </a:cubicBezTo>
                  <a:cubicBezTo>
                    <a:pt x="3504" y="6385"/>
                    <a:pt x="6394" y="3531"/>
                    <a:pt x="9281" y="673"/>
                  </a:cubicBezTo>
                  <a:cubicBezTo>
                    <a:pt x="9413" y="543"/>
                    <a:pt x="9511" y="374"/>
                    <a:pt x="9722" y="93"/>
                  </a:cubicBezTo>
                  <a:cubicBezTo>
                    <a:pt x="9642" y="65"/>
                    <a:pt x="9552" y="1"/>
                    <a:pt x="9487"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37"/>
            <p:cNvSpPr/>
            <p:nvPr/>
          </p:nvSpPr>
          <p:spPr>
            <a:xfrm>
              <a:off x="4839825" y="3656200"/>
              <a:ext cx="240150" cy="237175"/>
            </a:xfrm>
            <a:custGeom>
              <a:rect b="b" l="l" r="r" t="t"/>
              <a:pathLst>
                <a:path extrusionOk="0" h="9487" w="9606">
                  <a:moveTo>
                    <a:pt x="253" y="0"/>
                  </a:moveTo>
                  <a:cubicBezTo>
                    <a:pt x="188" y="50"/>
                    <a:pt x="79" y="90"/>
                    <a:pt x="64" y="153"/>
                  </a:cubicBezTo>
                  <a:cubicBezTo>
                    <a:pt x="1" y="409"/>
                    <a:pt x="187" y="562"/>
                    <a:pt x="345" y="718"/>
                  </a:cubicBezTo>
                  <a:cubicBezTo>
                    <a:pt x="3234" y="3574"/>
                    <a:pt x="6125" y="6428"/>
                    <a:pt x="9018" y="9279"/>
                  </a:cubicBezTo>
                  <a:cubicBezTo>
                    <a:pt x="9086" y="9347"/>
                    <a:pt x="9143" y="9487"/>
                    <a:pt x="9250" y="9487"/>
                  </a:cubicBezTo>
                  <a:cubicBezTo>
                    <a:pt x="9290" y="9487"/>
                    <a:pt x="9337" y="9467"/>
                    <a:pt x="9395" y="9415"/>
                  </a:cubicBezTo>
                  <a:cubicBezTo>
                    <a:pt x="9605" y="9229"/>
                    <a:pt x="9400" y="9136"/>
                    <a:pt x="9301" y="9036"/>
                  </a:cubicBezTo>
                  <a:cubicBezTo>
                    <a:pt x="6436" y="6131"/>
                    <a:pt x="3569" y="3229"/>
                    <a:pt x="698" y="329"/>
                  </a:cubicBezTo>
                  <a:cubicBezTo>
                    <a:pt x="579" y="208"/>
                    <a:pt x="420" y="123"/>
                    <a:pt x="253"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37"/>
            <p:cNvSpPr/>
            <p:nvPr/>
          </p:nvSpPr>
          <p:spPr>
            <a:xfrm>
              <a:off x="4836925" y="4194775"/>
              <a:ext cx="240900" cy="236175"/>
            </a:xfrm>
            <a:custGeom>
              <a:rect b="b" l="l" r="r" t="t"/>
              <a:pathLst>
                <a:path extrusionOk="0" h="9447" w="9636">
                  <a:moveTo>
                    <a:pt x="9362" y="0"/>
                  </a:moveTo>
                  <a:cubicBezTo>
                    <a:pt x="9230" y="0"/>
                    <a:pt x="9175" y="159"/>
                    <a:pt x="9096" y="237"/>
                  </a:cubicBezTo>
                  <a:cubicBezTo>
                    <a:pt x="6239" y="3050"/>
                    <a:pt x="3387" y="5867"/>
                    <a:pt x="538" y="8685"/>
                  </a:cubicBezTo>
                  <a:cubicBezTo>
                    <a:pt x="351" y="8869"/>
                    <a:pt x="0" y="9103"/>
                    <a:pt x="230" y="9349"/>
                  </a:cubicBezTo>
                  <a:cubicBezTo>
                    <a:pt x="294" y="9418"/>
                    <a:pt x="357" y="9446"/>
                    <a:pt x="419" y="9446"/>
                  </a:cubicBezTo>
                  <a:cubicBezTo>
                    <a:pt x="598" y="9446"/>
                    <a:pt x="760" y="9208"/>
                    <a:pt x="891" y="9074"/>
                  </a:cubicBezTo>
                  <a:cubicBezTo>
                    <a:pt x="3726" y="6213"/>
                    <a:pt x="6554" y="3347"/>
                    <a:pt x="9381" y="481"/>
                  </a:cubicBezTo>
                  <a:cubicBezTo>
                    <a:pt x="9465" y="396"/>
                    <a:pt x="9544" y="304"/>
                    <a:pt x="9636" y="205"/>
                  </a:cubicBezTo>
                  <a:cubicBezTo>
                    <a:pt x="9565" y="129"/>
                    <a:pt x="9527" y="60"/>
                    <a:pt x="9470" y="30"/>
                  </a:cubicBezTo>
                  <a:cubicBezTo>
                    <a:pt x="9428" y="9"/>
                    <a:pt x="9393" y="0"/>
                    <a:pt x="9362"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37"/>
            <p:cNvSpPr/>
            <p:nvPr/>
          </p:nvSpPr>
          <p:spPr>
            <a:xfrm>
              <a:off x="5374825" y="4194425"/>
              <a:ext cx="240675" cy="235650"/>
            </a:xfrm>
            <a:custGeom>
              <a:rect b="b" l="l" r="r" t="t"/>
              <a:pathLst>
                <a:path extrusionOk="0" h="9426" w="9627">
                  <a:moveTo>
                    <a:pt x="368" y="1"/>
                  </a:moveTo>
                  <a:cubicBezTo>
                    <a:pt x="322" y="1"/>
                    <a:pt x="270" y="28"/>
                    <a:pt x="208" y="98"/>
                  </a:cubicBezTo>
                  <a:cubicBezTo>
                    <a:pt x="1" y="332"/>
                    <a:pt x="282" y="410"/>
                    <a:pt x="382" y="510"/>
                  </a:cubicBezTo>
                  <a:cubicBezTo>
                    <a:pt x="2112" y="2254"/>
                    <a:pt x="3856" y="3981"/>
                    <a:pt x="5585" y="5727"/>
                  </a:cubicBezTo>
                  <a:cubicBezTo>
                    <a:pt x="6716" y="6870"/>
                    <a:pt x="7817" y="8039"/>
                    <a:pt x="8947" y="9181"/>
                  </a:cubicBezTo>
                  <a:cubicBezTo>
                    <a:pt x="9075" y="9312"/>
                    <a:pt x="9292" y="9361"/>
                    <a:pt x="9476" y="9425"/>
                  </a:cubicBezTo>
                  <a:cubicBezTo>
                    <a:pt x="9477" y="9426"/>
                    <a:pt x="9478" y="9426"/>
                    <a:pt x="9479" y="9426"/>
                  </a:cubicBezTo>
                  <a:cubicBezTo>
                    <a:pt x="9505" y="9426"/>
                    <a:pt x="9574" y="9302"/>
                    <a:pt x="9627" y="9234"/>
                  </a:cubicBezTo>
                  <a:cubicBezTo>
                    <a:pt x="9492" y="9058"/>
                    <a:pt x="9391" y="8889"/>
                    <a:pt x="9256" y="8754"/>
                  </a:cubicBezTo>
                  <a:cubicBezTo>
                    <a:pt x="6380" y="5910"/>
                    <a:pt x="3503" y="3068"/>
                    <a:pt x="621" y="230"/>
                  </a:cubicBezTo>
                  <a:cubicBezTo>
                    <a:pt x="547" y="158"/>
                    <a:pt x="477" y="1"/>
                    <a:pt x="36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1903" name="Shape 1903"/>
        <p:cNvGrpSpPr/>
        <p:nvPr/>
      </p:nvGrpSpPr>
      <p:grpSpPr>
        <a:xfrm>
          <a:off x="0" y="0"/>
          <a:ext cx="0" cy="0"/>
          <a:chOff x="0" y="0"/>
          <a:chExt cx="0" cy="0"/>
        </a:xfrm>
      </p:grpSpPr>
      <p:pic>
        <p:nvPicPr>
          <p:cNvPr id="1904" name="Google Shape;1904;p38"/>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1905" name="Google Shape;1905;p38"/>
          <p:cNvSpPr txBox="1"/>
          <p:nvPr>
            <p:ph idx="1" type="subTitle"/>
          </p:nvPr>
        </p:nvSpPr>
        <p:spPr>
          <a:xfrm>
            <a:off x="1315230" y="2037275"/>
            <a:ext cx="3052800" cy="572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906" name="Google Shape;1906;p38"/>
          <p:cNvSpPr txBox="1"/>
          <p:nvPr>
            <p:ph idx="2" type="subTitle"/>
          </p:nvPr>
        </p:nvSpPr>
        <p:spPr>
          <a:xfrm>
            <a:off x="5490747" y="2037275"/>
            <a:ext cx="3009600" cy="572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907" name="Google Shape;1907;p38"/>
          <p:cNvSpPr txBox="1"/>
          <p:nvPr>
            <p:ph idx="3" type="subTitle"/>
          </p:nvPr>
        </p:nvSpPr>
        <p:spPr>
          <a:xfrm>
            <a:off x="1315230" y="3447000"/>
            <a:ext cx="3052800" cy="572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908" name="Google Shape;1908;p38"/>
          <p:cNvSpPr txBox="1"/>
          <p:nvPr>
            <p:ph idx="4" type="subTitle"/>
          </p:nvPr>
        </p:nvSpPr>
        <p:spPr>
          <a:xfrm>
            <a:off x="5490747" y="3447000"/>
            <a:ext cx="3009600" cy="572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909" name="Google Shape;1909;p38"/>
          <p:cNvSpPr txBox="1"/>
          <p:nvPr>
            <p:ph idx="5" type="subTitle"/>
          </p:nvPr>
        </p:nvSpPr>
        <p:spPr>
          <a:xfrm>
            <a:off x="1315203" y="1554575"/>
            <a:ext cx="3052800" cy="4671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10" name="Google Shape;1910;p38"/>
          <p:cNvSpPr txBox="1"/>
          <p:nvPr>
            <p:ph idx="6" type="subTitle"/>
          </p:nvPr>
        </p:nvSpPr>
        <p:spPr>
          <a:xfrm>
            <a:off x="1315203" y="2964350"/>
            <a:ext cx="3052800" cy="4671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11" name="Google Shape;1911;p38"/>
          <p:cNvSpPr txBox="1"/>
          <p:nvPr>
            <p:ph idx="7" type="subTitle"/>
          </p:nvPr>
        </p:nvSpPr>
        <p:spPr>
          <a:xfrm>
            <a:off x="5490747" y="1554575"/>
            <a:ext cx="3009600" cy="4671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12" name="Google Shape;1912;p38"/>
          <p:cNvSpPr txBox="1"/>
          <p:nvPr>
            <p:ph idx="8" type="subTitle"/>
          </p:nvPr>
        </p:nvSpPr>
        <p:spPr>
          <a:xfrm>
            <a:off x="5490747" y="2964350"/>
            <a:ext cx="3009600" cy="4671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13" name="Google Shape;1913;p38"/>
          <p:cNvSpPr txBox="1"/>
          <p:nvPr>
            <p:ph type="title"/>
          </p:nvPr>
        </p:nvSpPr>
        <p:spPr>
          <a:xfrm>
            <a:off x="720000" y="540000"/>
            <a:ext cx="7704000" cy="634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1914" name="Google Shape;1914;p38"/>
          <p:cNvGrpSpPr/>
          <p:nvPr/>
        </p:nvGrpSpPr>
        <p:grpSpPr>
          <a:xfrm>
            <a:off x="-6" y="61966"/>
            <a:ext cx="634509" cy="634444"/>
            <a:chOff x="3248075" y="3436175"/>
            <a:chExt cx="1216700" cy="1216575"/>
          </a:xfrm>
        </p:grpSpPr>
        <p:sp>
          <p:nvSpPr>
            <p:cNvPr id="1915" name="Google Shape;1915;p38"/>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38"/>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38"/>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38"/>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38"/>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38"/>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38"/>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38"/>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38"/>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38"/>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38"/>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38"/>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38"/>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38"/>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38"/>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38"/>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38"/>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38"/>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38"/>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38"/>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38"/>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38"/>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38"/>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38"/>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38"/>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38"/>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38"/>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38"/>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38"/>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38"/>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38"/>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38"/>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47" name="Google Shape;1947;p38"/>
          <p:cNvSpPr/>
          <p:nvPr/>
        </p:nvSpPr>
        <p:spPr>
          <a:xfrm rot="932611">
            <a:off x="8238193" y="140476"/>
            <a:ext cx="710900" cy="911296"/>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38"/>
          <p:cNvSpPr/>
          <p:nvPr/>
        </p:nvSpPr>
        <p:spPr>
          <a:xfrm rot="-820355">
            <a:off x="3527" y="4147874"/>
            <a:ext cx="710741" cy="911277"/>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49" name="Google Shape;1949;p38"/>
          <p:cNvGrpSpPr/>
          <p:nvPr/>
        </p:nvGrpSpPr>
        <p:grpSpPr>
          <a:xfrm>
            <a:off x="8423994" y="4509066"/>
            <a:ext cx="634509" cy="634444"/>
            <a:chOff x="3248075" y="3436175"/>
            <a:chExt cx="1216700" cy="1216575"/>
          </a:xfrm>
        </p:grpSpPr>
        <p:sp>
          <p:nvSpPr>
            <p:cNvPr id="1950" name="Google Shape;1950;p38"/>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38"/>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38"/>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38"/>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38"/>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38"/>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38"/>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38"/>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38"/>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38"/>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38"/>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38"/>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38"/>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38"/>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38"/>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38"/>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38"/>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38"/>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38"/>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38"/>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38"/>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38"/>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38"/>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38"/>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38"/>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38"/>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38"/>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38"/>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38"/>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38"/>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38"/>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38"/>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BLANK_1_1_1_1_1_2">
    <p:spTree>
      <p:nvGrpSpPr>
        <p:cNvPr id="1982" name="Shape 1982"/>
        <p:cNvGrpSpPr/>
        <p:nvPr/>
      </p:nvGrpSpPr>
      <p:grpSpPr>
        <a:xfrm>
          <a:off x="0" y="0"/>
          <a:ext cx="0" cy="0"/>
          <a:chOff x="0" y="0"/>
          <a:chExt cx="0" cy="0"/>
        </a:xfrm>
      </p:grpSpPr>
      <p:pic>
        <p:nvPicPr>
          <p:cNvPr id="1983" name="Google Shape;1983;p39"/>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1984" name="Google Shape;1984;p39"/>
          <p:cNvSpPr txBox="1"/>
          <p:nvPr>
            <p:ph idx="1" type="subTitle"/>
          </p:nvPr>
        </p:nvSpPr>
        <p:spPr>
          <a:xfrm>
            <a:off x="720000" y="2254475"/>
            <a:ext cx="2305500" cy="575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85" name="Google Shape;1985;p39"/>
          <p:cNvSpPr txBox="1"/>
          <p:nvPr>
            <p:ph idx="2" type="subTitle"/>
          </p:nvPr>
        </p:nvSpPr>
        <p:spPr>
          <a:xfrm>
            <a:off x="3419271" y="2254475"/>
            <a:ext cx="2305500" cy="575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86" name="Google Shape;1986;p39"/>
          <p:cNvSpPr txBox="1"/>
          <p:nvPr>
            <p:ph idx="3" type="subTitle"/>
          </p:nvPr>
        </p:nvSpPr>
        <p:spPr>
          <a:xfrm>
            <a:off x="2069650" y="4035232"/>
            <a:ext cx="2305500" cy="575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87" name="Google Shape;1987;p39"/>
          <p:cNvSpPr txBox="1"/>
          <p:nvPr>
            <p:ph idx="4" type="subTitle"/>
          </p:nvPr>
        </p:nvSpPr>
        <p:spPr>
          <a:xfrm>
            <a:off x="4768910" y="4035232"/>
            <a:ext cx="2305500" cy="575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88" name="Google Shape;1988;p39"/>
          <p:cNvSpPr txBox="1"/>
          <p:nvPr>
            <p:ph idx="5" type="subTitle"/>
          </p:nvPr>
        </p:nvSpPr>
        <p:spPr>
          <a:xfrm>
            <a:off x="6118550" y="2254475"/>
            <a:ext cx="2305500" cy="575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89" name="Google Shape;1989;p39"/>
          <p:cNvSpPr txBox="1"/>
          <p:nvPr>
            <p:ph idx="6" type="subTitle"/>
          </p:nvPr>
        </p:nvSpPr>
        <p:spPr>
          <a:xfrm>
            <a:off x="720000" y="1802525"/>
            <a:ext cx="2305500" cy="4671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990" name="Google Shape;1990;p39"/>
          <p:cNvSpPr txBox="1"/>
          <p:nvPr>
            <p:ph idx="7" type="subTitle"/>
          </p:nvPr>
        </p:nvSpPr>
        <p:spPr>
          <a:xfrm>
            <a:off x="3419275" y="1802525"/>
            <a:ext cx="2305500" cy="4671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991" name="Google Shape;1991;p39"/>
          <p:cNvSpPr txBox="1"/>
          <p:nvPr>
            <p:ph idx="8" type="subTitle"/>
          </p:nvPr>
        </p:nvSpPr>
        <p:spPr>
          <a:xfrm>
            <a:off x="6118500" y="1802525"/>
            <a:ext cx="2305500" cy="4671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992" name="Google Shape;1992;p39"/>
          <p:cNvSpPr txBox="1"/>
          <p:nvPr>
            <p:ph idx="9" type="subTitle"/>
          </p:nvPr>
        </p:nvSpPr>
        <p:spPr>
          <a:xfrm>
            <a:off x="2069650" y="3583132"/>
            <a:ext cx="2305500" cy="4671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993" name="Google Shape;1993;p39"/>
          <p:cNvSpPr txBox="1"/>
          <p:nvPr>
            <p:ph idx="13" type="subTitle"/>
          </p:nvPr>
        </p:nvSpPr>
        <p:spPr>
          <a:xfrm>
            <a:off x="4768900" y="3583132"/>
            <a:ext cx="2305500" cy="4671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994" name="Google Shape;1994;p39"/>
          <p:cNvSpPr txBox="1"/>
          <p:nvPr>
            <p:ph type="title"/>
          </p:nvPr>
        </p:nvSpPr>
        <p:spPr>
          <a:xfrm>
            <a:off x="720000" y="540000"/>
            <a:ext cx="7704000" cy="634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1995" name="Google Shape;1995;p39"/>
          <p:cNvGrpSpPr/>
          <p:nvPr/>
        </p:nvGrpSpPr>
        <p:grpSpPr>
          <a:xfrm>
            <a:off x="41644" y="-9"/>
            <a:ext cx="634509" cy="634444"/>
            <a:chOff x="3248075" y="3436175"/>
            <a:chExt cx="1216700" cy="1216575"/>
          </a:xfrm>
        </p:grpSpPr>
        <p:sp>
          <p:nvSpPr>
            <p:cNvPr id="1996" name="Google Shape;1996;p39"/>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39"/>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39"/>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39"/>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39"/>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39"/>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39"/>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39"/>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39"/>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39"/>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39"/>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39"/>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39"/>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39"/>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39"/>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39"/>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39"/>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39"/>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39"/>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39"/>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39"/>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39"/>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39"/>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39"/>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39"/>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39"/>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39"/>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39"/>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39"/>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39"/>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39"/>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39"/>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8" name="Google Shape;2028;p39"/>
          <p:cNvGrpSpPr/>
          <p:nvPr/>
        </p:nvGrpSpPr>
        <p:grpSpPr>
          <a:xfrm>
            <a:off x="8467844" y="-9"/>
            <a:ext cx="634509" cy="634444"/>
            <a:chOff x="3248075" y="3436175"/>
            <a:chExt cx="1216700" cy="1216575"/>
          </a:xfrm>
        </p:grpSpPr>
        <p:sp>
          <p:nvSpPr>
            <p:cNvPr id="2029" name="Google Shape;2029;p39"/>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39"/>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39"/>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39"/>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39"/>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39"/>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39"/>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39"/>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39"/>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39"/>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39"/>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39"/>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39"/>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39"/>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39"/>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39"/>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39"/>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39"/>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39"/>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39"/>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39"/>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39"/>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39"/>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39"/>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39"/>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39"/>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39"/>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39"/>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39"/>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39"/>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39"/>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39"/>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2061" name="Shape 2061"/>
        <p:cNvGrpSpPr/>
        <p:nvPr/>
      </p:nvGrpSpPr>
      <p:grpSpPr>
        <a:xfrm>
          <a:off x="0" y="0"/>
          <a:ext cx="0" cy="0"/>
          <a:chOff x="0" y="0"/>
          <a:chExt cx="0" cy="0"/>
        </a:xfrm>
      </p:grpSpPr>
      <p:pic>
        <p:nvPicPr>
          <p:cNvPr id="2062" name="Google Shape;2062;p40"/>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2063" name="Google Shape;2063;p40"/>
          <p:cNvSpPr txBox="1"/>
          <p:nvPr>
            <p:ph idx="1" type="subTitle"/>
          </p:nvPr>
        </p:nvSpPr>
        <p:spPr>
          <a:xfrm>
            <a:off x="720000" y="2264443"/>
            <a:ext cx="2305500" cy="563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64" name="Google Shape;2064;p40"/>
          <p:cNvSpPr txBox="1"/>
          <p:nvPr>
            <p:ph idx="2" type="subTitle"/>
          </p:nvPr>
        </p:nvSpPr>
        <p:spPr>
          <a:xfrm>
            <a:off x="3419275" y="2264443"/>
            <a:ext cx="2305500" cy="563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65" name="Google Shape;2065;p40"/>
          <p:cNvSpPr txBox="1"/>
          <p:nvPr>
            <p:ph idx="3" type="subTitle"/>
          </p:nvPr>
        </p:nvSpPr>
        <p:spPr>
          <a:xfrm>
            <a:off x="720000" y="4045200"/>
            <a:ext cx="2305500" cy="563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66" name="Google Shape;2066;p40"/>
          <p:cNvSpPr txBox="1"/>
          <p:nvPr>
            <p:ph idx="4" type="subTitle"/>
          </p:nvPr>
        </p:nvSpPr>
        <p:spPr>
          <a:xfrm>
            <a:off x="3419271" y="4045200"/>
            <a:ext cx="2305500" cy="563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67" name="Google Shape;2067;p40"/>
          <p:cNvSpPr txBox="1"/>
          <p:nvPr>
            <p:ph idx="5" type="subTitle"/>
          </p:nvPr>
        </p:nvSpPr>
        <p:spPr>
          <a:xfrm>
            <a:off x="6118550" y="2264443"/>
            <a:ext cx="2305500" cy="563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68" name="Google Shape;2068;p40"/>
          <p:cNvSpPr txBox="1"/>
          <p:nvPr>
            <p:ph idx="6" type="subTitle"/>
          </p:nvPr>
        </p:nvSpPr>
        <p:spPr>
          <a:xfrm>
            <a:off x="6118550" y="4045200"/>
            <a:ext cx="2305500" cy="563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69" name="Google Shape;2069;p40"/>
          <p:cNvSpPr txBox="1"/>
          <p:nvPr>
            <p:ph idx="7" type="subTitle"/>
          </p:nvPr>
        </p:nvSpPr>
        <p:spPr>
          <a:xfrm>
            <a:off x="720000" y="1812493"/>
            <a:ext cx="2305500" cy="4671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070" name="Google Shape;2070;p40"/>
          <p:cNvSpPr txBox="1"/>
          <p:nvPr>
            <p:ph idx="8" type="subTitle"/>
          </p:nvPr>
        </p:nvSpPr>
        <p:spPr>
          <a:xfrm>
            <a:off x="3419275" y="1812493"/>
            <a:ext cx="2305500" cy="4671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071" name="Google Shape;2071;p40"/>
          <p:cNvSpPr txBox="1"/>
          <p:nvPr>
            <p:ph idx="9" type="subTitle"/>
          </p:nvPr>
        </p:nvSpPr>
        <p:spPr>
          <a:xfrm>
            <a:off x="6118550" y="1812493"/>
            <a:ext cx="2305500" cy="4671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072" name="Google Shape;2072;p40"/>
          <p:cNvSpPr txBox="1"/>
          <p:nvPr>
            <p:ph idx="13" type="subTitle"/>
          </p:nvPr>
        </p:nvSpPr>
        <p:spPr>
          <a:xfrm>
            <a:off x="6118550" y="3593100"/>
            <a:ext cx="2305500" cy="4671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073" name="Google Shape;2073;p40"/>
          <p:cNvSpPr txBox="1"/>
          <p:nvPr>
            <p:ph idx="14" type="subTitle"/>
          </p:nvPr>
        </p:nvSpPr>
        <p:spPr>
          <a:xfrm>
            <a:off x="720000" y="3593100"/>
            <a:ext cx="2305500" cy="4671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074" name="Google Shape;2074;p40"/>
          <p:cNvSpPr txBox="1"/>
          <p:nvPr>
            <p:ph idx="15" type="subTitle"/>
          </p:nvPr>
        </p:nvSpPr>
        <p:spPr>
          <a:xfrm>
            <a:off x="3419275" y="3593100"/>
            <a:ext cx="2305500" cy="4671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075" name="Google Shape;2075;p40"/>
          <p:cNvSpPr txBox="1"/>
          <p:nvPr>
            <p:ph type="title"/>
          </p:nvPr>
        </p:nvSpPr>
        <p:spPr>
          <a:xfrm>
            <a:off x="720000" y="540000"/>
            <a:ext cx="7704000" cy="634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2076" name="Google Shape;2076;p40"/>
          <p:cNvGrpSpPr/>
          <p:nvPr/>
        </p:nvGrpSpPr>
        <p:grpSpPr>
          <a:xfrm>
            <a:off x="41644" y="-9"/>
            <a:ext cx="634509" cy="634444"/>
            <a:chOff x="3248075" y="3436175"/>
            <a:chExt cx="1216700" cy="1216575"/>
          </a:xfrm>
        </p:grpSpPr>
        <p:sp>
          <p:nvSpPr>
            <p:cNvPr id="2077" name="Google Shape;2077;p40"/>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40"/>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40"/>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40"/>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40"/>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40"/>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40"/>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40"/>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40"/>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40"/>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40"/>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40"/>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40"/>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40"/>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40"/>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40"/>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40"/>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40"/>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40"/>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40"/>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40"/>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40"/>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40"/>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40"/>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40"/>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40"/>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40"/>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40"/>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40"/>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40"/>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40"/>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40"/>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9" name="Google Shape;2109;p40"/>
          <p:cNvGrpSpPr/>
          <p:nvPr/>
        </p:nvGrpSpPr>
        <p:grpSpPr>
          <a:xfrm>
            <a:off x="8467844" y="-9"/>
            <a:ext cx="634509" cy="634444"/>
            <a:chOff x="3248075" y="3436175"/>
            <a:chExt cx="1216700" cy="1216575"/>
          </a:xfrm>
        </p:grpSpPr>
        <p:sp>
          <p:nvSpPr>
            <p:cNvPr id="2110" name="Google Shape;2110;p40"/>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40"/>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40"/>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40"/>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40"/>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40"/>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40"/>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40"/>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40"/>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40"/>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40"/>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40"/>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40"/>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40"/>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40"/>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40"/>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40"/>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40"/>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40"/>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40"/>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40"/>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40"/>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40"/>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40"/>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40"/>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40"/>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40"/>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40"/>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40"/>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40"/>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40"/>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40"/>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42" name="Google Shape;2142;p40"/>
          <p:cNvSpPr/>
          <p:nvPr/>
        </p:nvSpPr>
        <p:spPr>
          <a:xfrm rot="-820355">
            <a:off x="-88073" y="1798849"/>
            <a:ext cx="710741" cy="911277"/>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40"/>
          <p:cNvSpPr/>
          <p:nvPr/>
        </p:nvSpPr>
        <p:spPr>
          <a:xfrm rot="932611">
            <a:off x="8533443" y="2590013"/>
            <a:ext cx="710900" cy="911296"/>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2144" name="Shape 2144"/>
        <p:cNvGrpSpPr/>
        <p:nvPr/>
      </p:nvGrpSpPr>
      <p:grpSpPr>
        <a:xfrm>
          <a:off x="0" y="0"/>
          <a:ext cx="0" cy="0"/>
          <a:chOff x="0" y="0"/>
          <a:chExt cx="0" cy="0"/>
        </a:xfrm>
      </p:grpSpPr>
      <p:pic>
        <p:nvPicPr>
          <p:cNvPr id="2145" name="Google Shape;2145;p41"/>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2146" name="Google Shape;2146;p41"/>
          <p:cNvSpPr txBox="1"/>
          <p:nvPr>
            <p:ph hasCustomPrompt="1" type="title"/>
          </p:nvPr>
        </p:nvSpPr>
        <p:spPr>
          <a:xfrm rot="-358">
            <a:off x="5145950" y="902464"/>
            <a:ext cx="2881200" cy="960300"/>
          </a:xfrm>
          <a:prstGeom prst="rect">
            <a:avLst/>
          </a:prstGeom>
          <a:noFill/>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spcBef>
                <a:spcPts val="0"/>
              </a:spcBef>
              <a:spcAft>
                <a:spcPts val="0"/>
              </a:spcAft>
              <a:buSzPts val="6200"/>
              <a:buNone/>
              <a:defRPr sz="4900"/>
            </a:lvl1pPr>
            <a:lvl2pPr lvl="1" rtl="0">
              <a:spcBef>
                <a:spcPts val="0"/>
              </a:spcBef>
              <a:spcAft>
                <a:spcPts val="0"/>
              </a:spcAft>
              <a:buSzPts val="6200"/>
              <a:buNone/>
              <a:defRPr sz="6200"/>
            </a:lvl2pPr>
            <a:lvl3pPr lvl="2" rtl="0">
              <a:spcBef>
                <a:spcPts val="0"/>
              </a:spcBef>
              <a:spcAft>
                <a:spcPts val="0"/>
              </a:spcAft>
              <a:buSzPts val="6200"/>
              <a:buNone/>
              <a:defRPr sz="6200"/>
            </a:lvl3pPr>
            <a:lvl4pPr lvl="3" rtl="0">
              <a:spcBef>
                <a:spcPts val="0"/>
              </a:spcBef>
              <a:spcAft>
                <a:spcPts val="0"/>
              </a:spcAft>
              <a:buSzPts val="6200"/>
              <a:buNone/>
              <a:defRPr sz="6200"/>
            </a:lvl4pPr>
            <a:lvl5pPr lvl="4" rtl="0">
              <a:spcBef>
                <a:spcPts val="0"/>
              </a:spcBef>
              <a:spcAft>
                <a:spcPts val="0"/>
              </a:spcAft>
              <a:buSzPts val="6200"/>
              <a:buNone/>
              <a:defRPr sz="6200"/>
            </a:lvl5pPr>
            <a:lvl6pPr lvl="5" rtl="0">
              <a:spcBef>
                <a:spcPts val="0"/>
              </a:spcBef>
              <a:spcAft>
                <a:spcPts val="0"/>
              </a:spcAft>
              <a:buSzPts val="6200"/>
              <a:buNone/>
              <a:defRPr sz="6200"/>
            </a:lvl6pPr>
            <a:lvl7pPr lvl="6" rtl="0">
              <a:spcBef>
                <a:spcPts val="0"/>
              </a:spcBef>
              <a:spcAft>
                <a:spcPts val="0"/>
              </a:spcAft>
              <a:buSzPts val="6200"/>
              <a:buNone/>
              <a:defRPr sz="6200"/>
            </a:lvl7pPr>
            <a:lvl8pPr lvl="7" rtl="0">
              <a:spcBef>
                <a:spcPts val="0"/>
              </a:spcBef>
              <a:spcAft>
                <a:spcPts val="0"/>
              </a:spcAft>
              <a:buSzPts val="6200"/>
              <a:buNone/>
              <a:defRPr sz="6200"/>
            </a:lvl8pPr>
            <a:lvl9pPr lvl="8" rtl="0">
              <a:spcBef>
                <a:spcPts val="0"/>
              </a:spcBef>
              <a:spcAft>
                <a:spcPts val="0"/>
              </a:spcAft>
              <a:buSzPts val="6200"/>
              <a:buNone/>
              <a:defRPr sz="6200"/>
            </a:lvl9pPr>
          </a:lstStyle>
          <a:p>
            <a:r>
              <a:t>xx%</a:t>
            </a:r>
          </a:p>
        </p:txBody>
      </p:sp>
      <p:sp>
        <p:nvSpPr>
          <p:cNvPr id="2147" name="Google Shape;2147;p41"/>
          <p:cNvSpPr txBox="1"/>
          <p:nvPr>
            <p:ph idx="1" type="subTitle"/>
          </p:nvPr>
        </p:nvSpPr>
        <p:spPr>
          <a:xfrm>
            <a:off x="5145927" y="1862887"/>
            <a:ext cx="2881200" cy="390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148" name="Google Shape;2148;p41"/>
          <p:cNvSpPr txBox="1"/>
          <p:nvPr>
            <p:ph hasCustomPrompt="1" idx="2" type="title"/>
          </p:nvPr>
        </p:nvSpPr>
        <p:spPr>
          <a:xfrm>
            <a:off x="5145950" y="2889801"/>
            <a:ext cx="2881200" cy="960600"/>
          </a:xfrm>
          <a:prstGeom prst="rect">
            <a:avLst/>
          </a:prstGeom>
          <a:noFill/>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spcBef>
                <a:spcPts val="0"/>
              </a:spcBef>
              <a:spcAft>
                <a:spcPts val="0"/>
              </a:spcAft>
              <a:buSzPts val="6200"/>
              <a:buNone/>
              <a:defRPr sz="4900"/>
            </a:lvl1pPr>
            <a:lvl2pPr lvl="1" rtl="0">
              <a:spcBef>
                <a:spcPts val="0"/>
              </a:spcBef>
              <a:spcAft>
                <a:spcPts val="0"/>
              </a:spcAft>
              <a:buSzPts val="6200"/>
              <a:buNone/>
              <a:defRPr sz="6200"/>
            </a:lvl2pPr>
            <a:lvl3pPr lvl="2" rtl="0">
              <a:spcBef>
                <a:spcPts val="0"/>
              </a:spcBef>
              <a:spcAft>
                <a:spcPts val="0"/>
              </a:spcAft>
              <a:buSzPts val="6200"/>
              <a:buNone/>
              <a:defRPr sz="6200"/>
            </a:lvl3pPr>
            <a:lvl4pPr lvl="3" rtl="0">
              <a:spcBef>
                <a:spcPts val="0"/>
              </a:spcBef>
              <a:spcAft>
                <a:spcPts val="0"/>
              </a:spcAft>
              <a:buSzPts val="6200"/>
              <a:buNone/>
              <a:defRPr sz="6200"/>
            </a:lvl4pPr>
            <a:lvl5pPr lvl="4" rtl="0">
              <a:spcBef>
                <a:spcPts val="0"/>
              </a:spcBef>
              <a:spcAft>
                <a:spcPts val="0"/>
              </a:spcAft>
              <a:buSzPts val="6200"/>
              <a:buNone/>
              <a:defRPr sz="6200"/>
            </a:lvl5pPr>
            <a:lvl6pPr lvl="5" rtl="0">
              <a:spcBef>
                <a:spcPts val="0"/>
              </a:spcBef>
              <a:spcAft>
                <a:spcPts val="0"/>
              </a:spcAft>
              <a:buSzPts val="6200"/>
              <a:buNone/>
              <a:defRPr sz="6200"/>
            </a:lvl6pPr>
            <a:lvl7pPr lvl="6" rtl="0">
              <a:spcBef>
                <a:spcPts val="0"/>
              </a:spcBef>
              <a:spcAft>
                <a:spcPts val="0"/>
              </a:spcAft>
              <a:buSzPts val="6200"/>
              <a:buNone/>
              <a:defRPr sz="6200"/>
            </a:lvl7pPr>
            <a:lvl8pPr lvl="7" rtl="0">
              <a:spcBef>
                <a:spcPts val="0"/>
              </a:spcBef>
              <a:spcAft>
                <a:spcPts val="0"/>
              </a:spcAft>
              <a:buSzPts val="6200"/>
              <a:buNone/>
              <a:defRPr sz="6200"/>
            </a:lvl8pPr>
            <a:lvl9pPr lvl="8" rtl="0">
              <a:spcBef>
                <a:spcPts val="0"/>
              </a:spcBef>
              <a:spcAft>
                <a:spcPts val="0"/>
              </a:spcAft>
              <a:buSzPts val="6200"/>
              <a:buNone/>
              <a:defRPr sz="6200"/>
            </a:lvl9pPr>
          </a:lstStyle>
          <a:p>
            <a:r>
              <a:t>xx%</a:t>
            </a:r>
          </a:p>
        </p:txBody>
      </p:sp>
      <p:sp>
        <p:nvSpPr>
          <p:cNvPr id="2149" name="Google Shape;2149;p41"/>
          <p:cNvSpPr txBox="1"/>
          <p:nvPr>
            <p:ph idx="3" type="subTitle"/>
          </p:nvPr>
        </p:nvSpPr>
        <p:spPr>
          <a:xfrm>
            <a:off x="5145927" y="3850287"/>
            <a:ext cx="2881200" cy="390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150" name="Google Shape;2150;p41"/>
          <p:cNvSpPr txBox="1"/>
          <p:nvPr>
            <p:ph hasCustomPrompt="1" idx="4" type="title"/>
          </p:nvPr>
        </p:nvSpPr>
        <p:spPr>
          <a:xfrm rot="-358">
            <a:off x="1116875" y="902464"/>
            <a:ext cx="2881200" cy="960300"/>
          </a:xfrm>
          <a:prstGeom prst="rect">
            <a:avLst/>
          </a:prstGeom>
          <a:noFill/>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spcBef>
                <a:spcPts val="0"/>
              </a:spcBef>
              <a:spcAft>
                <a:spcPts val="0"/>
              </a:spcAft>
              <a:buSzPts val="6200"/>
              <a:buNone/>
              <a:defRPr sz="4900"/>
            </a:lvl1pPr>
            <a:lvl2pPr lvl="1" rtl="0" algn="r">
              <a:spcBef>
                <a:spcPts val="0"/>
              </a:spcBef>
              <a:spcAft>
                <a:spcPts val="0"/>
              </a:spcAft>
              <a:buSzPts val="6200"/>
              <a:buNone/>
              <a:defRPr sz="6200"/>
            </a:lvl2pPr>
            <a:lvl3pPr lvl="2" rtl="0" algn="r">
              <a:spcBef>
                <a:spcPts val="0"/>
              </a:spcBef>
              <a:spcAft>
                <a:spcPts val="0"/>
              </a:spcAft>
              <a:buSzPts val="6200"/>
              <a:buNone/>
              <a:defRPr sz="6200"/>
            </a:lvl3pPr>
            <a:lvl4pPr lvl="3" rtl="0" algn="r">
              <a:spcBef>
                <a:spcPts val="0"/>
              </a:spcBef>
              <a:spcAft>
                <a:spcPts val="0"/>
              </a:spcAft>
              <a:buSzPts val="6200"/>
              <a:buNone/>
              <a:defRPr sz="6200"/>
            </a:lvl4pPr>
            <a:lvl5pPr lvl="4" rtl="0" algn="r">
              <a:spcBef>
                <a:spcPts val="0"/>
              </a:spcBef>
              <a:spcAft>
                <a:spcPts val="0"/>
              </a:spcAft>
              <a:buSzPts val="6200"/>
              <a:buNone/>
              <a:defRPr sz="6200"/>
            </a:lvl5pPr>
            <a:lvl6pPr lvl="5" rtl="0" algn="r">
              <a:spcBef>
                <a:spcPts val="0"/>
              </a:spcBef>
              <a:spcAft>
                <a:spcPts val="0"/>
              </a:spcAft>
              <a:buSzPts val="6200"/>
              <a:buNone/>
              <a:defRPr sz="6200"/>
            </a:lvl6pPr>
            <a:lvl7pPr lvl="6" rtl="0" algn="r">
              <a:spcBef>
                <a:spcPts val="0"/>
              </a:spcBef>
              <a:spcAft>
                <a:spcPts val="0"/>
              </a:spcAft>
              <a:buSzPts val="6200"/>
              <a:buNone/>
              <a:defRPr sz="6200"/>
            </a:lvl7pPr>
            <a:lvl8pPr lvl="7" rtl="0" algn="r">
              <a:spcBef>
                <a:spcPts val="0"/>
              </a:spcBef>
              <a:spcAft>
                <a:spcPts val="0"/>
              </a:spcAft>
              <a:buSzPts val="6200"/>
              <a:buNone/>
              <a:defRPr sz="6200"/>
            </a:lvl8pPr>
            <a:lvl9pPr lvl="8" rtl="0" algn="r">
              <a:spcBef>
                <a:spcPts val="0"/>
              </a:spcBef>
              <a:spcAft>
                <a:spcPts val="0"/>
              </a:spcAft>
              <a:buSzPts val="6200"/>
              <a:buNone/>
              <a:defRPr sz="6200"/>
            </a:lvl9pPr>
          </a:lstStyle>
          <a:p>
            <a:r>
              <a:t>xx%</a:t>
            </a:r>
          </a:p>
        </p:txBody>
      </p:sp>
      <p:sp>
        <p:nvSpPr>
          <p:cNvPr id="2151" name="Google Shape;2151;p41"/>
          <p:cNvSpPr txBox="1"/>
          <p:nvPr>
            <p:ph idx="5" type="subTitle"/>
          </p:nvPr>
        </p:nvSpPr>
        <p:spPr>
          <a:xfrm>
            <a:off x="1116853" y="1862887"/>
            <a:ext cx="2881200" cy="390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2152" name="Google Shape;2152;p41"/>
          <p:cNvSpPr txBox="1"/>
          <p:nvPr>
            <p:ph hasCustomPrompt="1" idx="6" type="title"/>
          </p:nvPr>
        </p:nvSpPr>
        <p:spPr>
          <a:xfrm>
            <a:off x="1116875" y="2889801"/>
            <a:ext cx="2881200" cy="960600"/>
          </a:xfrm>
          <a:prstGeom prst="rect">
            <a:avLst/>
          </a:prstGeom>
          <a:noFill/>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spcBef>
                <a:spcPts val="0"/>
              </a:spcBef>
              <a:spcAft>
                <a:spcPts val="0"/>
              </a:spcAft>
              <a:buSzPts val="6200"/>
              <a:buNone/>
              <a:defRPr sz="4900"/>
            </a:lvl1pPr>
            <a:lvl2pPr lvl="1" rtl="0" algn="r">
              <a:spcBef>
                <a:spcPts val="0"/>
              </a:spcBef>
              <a:spcAft>
                <a:spcPts val="0"/>
              </a:spcAft>
              <a:buSzPts val="6200"/>
              <a:buNone/>
              <a:defRPr sz="6200"/>
            </a:lvl2pPr>
            <a:lvl3pPr lvl="2" rtl="0" algn="r">
              <a:spcBef>
                <a:spcPts val="0"/>
              </a:spcBef>
              <a:spcAft>
                <a:spcPts val="0"/>
              </a:spcAft>
              <a:buSzPts val="6200"/>
              <a:buNone/>
              <a:defRPr sz="6200"/>
            </a:lvl3pPr>
            <a:lvl4pPr lvl="3" rtl="0" algn="r">
              <a:spcBef>
                <a:spcPts val="0"/>
              </a:spcBef>
              <a:spcAft>
                <a:spcPts val="0"/>
              </a:spcAft>
              <a:buSzPts val="6200"/>
              <a:buNone/>
              <a:defRPr sz="6200"/>
            </a:lvl4pPr>
            <a:lvl5pPr lvl="4" rtl="0" algn="r">
              <a:spcBef>
                <a:spcPts val="0"/>
              </a:spcBef>
              <a:spcAft>
                <a:spcPts val="0"/>
              </a:spcAft>
              <a:buSzPts val="6200"/>
              <a:buNone/>
              <a:defRPr sz="6200"/>
            </a:lvl5pPr>
            <a:lvl6pPr lvl="5" rtl="0" algn="r">
              <a:spcBef>
                <a:spcPts val="0"/>
              </a:spcBef>
              <a:spcAft>
                <a:spcPts val="0"/>
              </a:spcAft>
              <a:buSzPts val="6200"/>
              <a:buNone/>
              <a:defRPr sz="6200"/>
            </a:lvl6pPr>
            <a:lvl7pPr lvl="6" rtl="0" algn="r">
              <a:spcBef>
                <a:spcPts val="0"/>
              </a:spcBef>
              <a:spcAft>
                <a:spcPts val="0"/>
              </a:spcAft>
              <a:buSzPts val="6200"/>
              <a:buNone/>
              <a:defRPr sz="6200"/>
            </a:lvl7pPr>
            <a:lvl8pPr lvl="7" rtl="0" algn="r">
              <a:spcBef>
                <a:spcPts val="0"/>
              </a:spcBef>
              <a:spcAft>
                <a:spcPts val="0"/>
              </a:spcAft>
              <a:buSzPts val="6200"/>
              <a:buNone/>
              <a:defRPr sz="6200"/>
            </a:lvl8pPr>
            <a:lvl9pPr lvl="8" rtl="0" algn="r">
              <a:spcBef>
                <a:spcPts val="0"/>
              </a:spcBef>
              <a:spcAft>
                <a:spcPts val="0"/>
              </a:spcAft>
              <a:buSzPts val="6200"/>
              <a:buNone/>
              <a:defRPr sz="6200"/>
            </a:lvl9pPr>
          </a:lstStyle>
          <a:p>
            <a:r>
              <a:t>xx%</a:t>
            </a:r>
          </a:p>
        </p:txBody>
      </p:sp>
      <p:sp>
        <p:nvSpPr>
          <p:cNvPr id="2153" name="Google Shape;2153;p41"/>
          <p:cNvSpPr txBox="1"/>
          <p:nvPr>
            <p:ph idx="7" type="subTitle"/>
          </p:nvPr>
        </p:nvSpPr>
        <p:spPr>
          <a:xfrm>
            <a:off x="1116853" y="3850287"/>
            <a:ext cx="2881200" cy="390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2154" name="Google Shape;2154;p41"/>
          <p:cNvSpPr/>
          <p:nvPr/>
        </p:nvSpPr>
        <p:spPr>
          <a:xfrm rot="932611">
            <a:off x="8323693" y="526876"/>
            <a:ext cx="710900" cy="911296"/>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41"/>
          <p:cNvSpPr/>
          <p:nvPr/>
        </p:nvSpPr>
        <p:spPr>
          <a:xfrm rot="-820355">
            <a:off x="97327" y="3621074"/>
            <a:ext cx="710741" cy="911277"/>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56" name="Google Shape;2156;p41"/>
          <p:cNvGrpSpPr/>
          <p:nvPr/>
        </p:nvGrpSpPr>
        <p:grpSpPr>
          <a:xfrm>
            <a:off x="0" y="10"/>
            <a:ext cx="617719" cy="617655"/>
            <a:chOff x="3248075" y="3436175"/>
            <a:chExt cx="1216700" cy="1216575"/>
          </a:xfrm>
        </p:grpSpPr>
        <p:sp>
          <p:nvSpPr>
            <p:cNvPr id="2157" name="Google Shape;2157;p41"/>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41"/>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41"/>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41"/>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41"/>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41"/>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41"/>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41"/>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41"/>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41"/>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41"/>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41"/>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41"/>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41"/>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41"/>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41"/>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41"/>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41"/>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41"/>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41"/>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41"/>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41"/>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41"/>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41"/>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41"/>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41"/>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41"/>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41"/>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41"/>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41"/>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41"/>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41"/>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9" name="Google Shape;2189;p41"/>
          <p:cNvGrpSpPr/>
          <p:nvPr/>
        </p:nvGrpSpPr>
        <p:grpSpPr>
          <a:xfrm>
            <a:off x="8526275" y="4442135"/>
            <a:ext cx="617719" cy="617655"/>
            <a:chOff x="3248075" y="3436175"/>
            <a:chExt cx="1216700" cy="1216575"/>
          </a:xfrm>
        </p:grpSpPr>
        <p:sp>
          <p:nvSpPr>
            <p:cNvPr id="2190" name="Google Shape;2190;p41"/>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41"/>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41"/>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41"/>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41"/>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41"/>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41"/>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41"/>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41"/>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41"/>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41"/>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41"/>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41"/>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41"/>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41"/>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41"/>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41"/>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41"/>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41"/>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41"/>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41"/>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41"/>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41"/>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41"/>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41"/>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41"/>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41"/>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41"/>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41"/>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41"/>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41"/>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41"/>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TITLE_AND_TWO_COLUMNS_1">
    <p:spTree>
      <p:nvGrpSpPr>
        <p:cNvPr id="2222" name="Shape 2222"/>
        <p:cNvGrpSpPr/>
        <p:nvPr/>
      </p:nvGrpSpPr>
      <p:grpSpPr>
        <a:xfrm>
          <a:off x="0" y="0"/>
          <a:ext cx="0" cy="0"/>
          <a:chOff x="0" y="0"/>
          <a:chExt cx="0" cy="0"/>
        </a:xfrm>
      </p:grpSpPr>
      <p:pic>
        <p:nvPicPr>
          <p:cNvPr id="2223" name="Google Shape;2223;p42"/>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2224" name="Google Shape;2224;p42"/>
          <p:cNvSpPr txBox="1"/>
          <p:nvPr>
            <p:ph idx="1" type="subTitle"/>
          </p:nvPr>
        </p:nvSpPr>
        <p:spPr>
          <a:xfrm>
            <a:off x="1290763" y="3768450"/>
            <a:ext cx="2907600" cy="634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225" name="Google Shape;2225;p42"/>
          <p:cNvSpPr txBox="1"/>
          <p:nvPr>
            <p:ph idx="2" type="subTitle"/>
          </p:nvPr>
        </p:nvSpPr>
        <p:spPr>
          <a:xfrm>
            <a:off x="4945638" y="3768450"/>
            <a:ext cx="2907600" cy="634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226" name="Google Shape;2226;p42"/>
          <p:cNvSpPr txBox="1"/>
          <p:nvPr>
            <p:ph hasCustomPrompt="1" type="title"/>
          </p:nvPr>
        </p:nvSpPr>
        <p:spPr>
          <a:xfrm>
            <a:off x="1290763" y="1844100"/>
            <a:ext cx="2907600" cy="7602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4000"/>
              <a:buNone/>
              <a:defRPr sz="4000"/>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2227" name="Google Shape;2227;p42"/>
          <p:cNvSpPr txBox="1"/>
          <p:nvPr>
            <p:ph hasCustomPrompt="1" idx="3" type="title"/>
          </p:nvPr>
        </p:nvSpPr>
        <p:spPr>
          <a:xfrm>
            <a:off x="4945638" y="1844100"/>
            <a:ext cx="2907600" cy="7602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4000"/>
              <a:buNone/>
              <a:defRPr sz="4000"/>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2228" name="Google Shape;2228;p42"/>
          <p:cNvSpPr txBox="1"/>
          <p:nvPr>
            <p:ph idx="4" type="subTitle"/>
          </p:nvPr>
        </p:nvSpPr>
        <p:spPr>
          <a:xfrm>
            <a:off x="1290763" y="3457450"/>
            <a:ext cx="2907600" cy="467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229" name="Google Shape;2229;p42"/>
          <p:cNvSpPr txBox="1"/>
          <p:nvPr>
            <p:ph idx="5" type="subTitle"/>
          </p:nvPr>
        </p:nvSpPr>
        <p:spPr>
          <a:xfrm>
            <a:off x="4945638" y="3457450"/>
            <a:ext cx="2907600" cy="467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Font typeface="Poller One"/>
              <a:buNone/>
              <a:defRPr b="1" sz="2000">
                <a:solidFill>
                  <a:schemeClr val="accent5"/>
                </a:solidFill>
                <a:latin typeface="El Messiri"/>
                <a:ea typeface="El Messiri"/>
                <a:cs typeface="El Messiri"/>
                <a:sym typeface="El Messiri"/>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230" name="Google Shape;2230;p42"/>
          <p:cNvSpPr txBox="1"/>
          <p:nvPr>
            <p:ph idx="6" type="title"/>
          </p:nvPr>
        </p:nvSpPr>
        <p:spPr>
          <a:xfrm>
            <a:off x="720000" y="540000"/>
            <a:ext cx="7704000" cy="634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2231" name="Google Shape;2231;p42"/>
          <p:cNvGrpSpPr/>
          <p:nvPr/>
        </p:nvGrpSpPr>
        <p:grpSpPr>
          <a:xfrm>
            <a:off x="43252" y="4529765"/>
            <a:ext cx="593576" cy="592934"/>
            <a:chOff x="4624275" y="3441875"/>
            <a:chExt cx="1206700" cy="1205150"/>
          </a:xfrm>
        </p:grpSpPr>
        <p:sp>
          <p:nvSpPr>
            <p:cNvPr id="2232" name="Google Shape;2232;p42"/>
            <p:cNvSpPr/>
            <p:nvPr/>
          </p:nvSpPr>
          <p:spPr>
            <a:xfrm>
              <a:off x="5259875" y="4259075"/>
              <a:ext cx="88800" cy="387025"/>
            </a:xfrm>
            <a:custGeom>
              <a:rect b="b" l="l" r="r" t="t"/>
              <a:pathLst>
                <a:path extrusionOk="0" h="15481" w="3552">
                  <a:moveTo>
                    <a:pt x="356" y="0"/>
                  </a:moveTo>
                  <a:cubicBezTo>
                    <a:pt x="328" y="0"/>
                    <a:pt x="295" y="4"/>
                    <a:pt x="257" y="12"/>
                  </a:cubicBezTo>
                  <a:cubicBezTo>
                    <a:pt x="249" y="16"/>
                    <a:pt x="239" y="18"/>
                    <a:pt x="228" y="18"/>
                  </a:cubicBezTo>
                  <a:cubicBezTo>
                    <a:pt x="192" y="18"/>
                    <a:pt x="144" y="2"/>
                    <a:pt x="102" y="2"/>
                  </a:cubicBezTo>
                  <a:cubicBezTo>
                    <a:pt x="44" y="2"/>
                    <a:pt x="0" y="33"/>
                    <a:pt x="29" y="184"/>
                  </a:cubicBezTo>
                  <a:cubicBezTo>
                    <a:pt x="470" y="2522"/>
                    <a:pt x="866" y="4871"/>
                    <a:pt x="1349" y="7200"/>
                  </a:cubicBezTo>
                  <a:cubicBezTo>
                    <a:pt x="1900" y="9862"/>
                    <a:pt x="2528" y="12506"/>
                    <a:pt x="3114" y="15160"/>
                  </a:cubicBezTo>
                  <a:cubicBezTo>
                    <a:pt x="3147" y="15311"/>
                    <a:pt x="3173" y="15480"/>
                    <a:pt x="3311" y="15480"/>
                  </a:cubicBezTo>
                  <a:cubicBezTo>
                    <a:pt x="3330" y="15480"/>
                    <a:pt x="3350" y="15478"/>
                    <a:pt x="3372" y="15471"/>
                  </a:cubicBezTo>
                  <a:cubicBezTo>
                    <a:pt x="3552" y="15422"/>
                    <a:pt x="3547" y="15259"/>
                    <a:pt x="3492" y="15042"/>
                  </a:cubicBezTo>
                  <a:cubicBezTo>
                    <a:pt x="3231" y="14000"/>
                    <a:pt x="3006" y="12950"/>
                    <a:pt x="2798" y="11896"/>
                  </a:cubicBezTo>
                  <a:cubicBezTo>
                    <a:pt x="2039" y="8026"/>
                    <a:pt x="1288" y="4154"/>
                    <a:pt x="545" y="281"/>
                  </a:cubicBezTo>
                  <a:cubicBezTo>
                    <a:pt x="516" y="128"/>
                    <a:pt x="519" y="0"/>
                    <a:pt x="356"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42"/>
            <p:cNvSpPr/>
            <p:nvPr/>
          </p:nvSpPr>
          <p:spPr>
            <a:xfrm>
              <a:off x="4624450" y="4077075"/>
              <a:ext cx="388575" cy="87325"/>
            </a:xfrm>
            <a:custGeom>
              <a:rect b="b" l="l" r="r" t="t"/>
              <a:pathLst>
                <a:path extrusionOk="0" h="3493" w="15543">
                  <a:moveTo>
                    <a:pt x="15415" y="1"/>
                  </a:moveTo>
                  <a:cubicBezTo>
                    <a:pt x="15386" y="1"/>
                    <a:pt x="15347" y="5"/>
                    <a:pt x="15297" y="15"/>
                  </a:cubicBezTo>
                  <a:cubicBezTo>
                    <a:pt x="13371" y="395"/>
                    <a:pt x="11440" y="764"/>
                    <a:pt x="9503" y="1086"/>
                  </a:cubicBezTo>
                  <a:cubicBezTo>
                    <a:pt x="6422" y="1596"/>
                    <a:pt x="3399" y="2368"/>
                    <a:pt x="365" y="3082"/>
                  </a:cubicBezTo>
                  <a:cubicBezTo>
                    <a:pt x="196" y="3122"/>
                    <a:pt x="0" y="3147"/>
                    <a:pt x="49" y="3337"/>
                  </a:cubicBezTo>
                  <a:cubicBezTo>
                    <a:pt x="78" y="3453"/>
                    <a:pt x="157" y="3493"/>
                    <a:pt x="267" y="3493"/>
                  </a:cubicBezTo>
                  <a:cubicBezTo>
                    <a:pt x="328" y="3493"/>
                    <a:pt x="399" y="3480"/>
                    <a:pt x="476" y="3462"/>
                  </a:cubicBezTo>
                  <a:cubicBezTo>
                    <a:pt x="2029" y="3100"/>
                    <a:pt x="3587" y="2752"/>
                    <a:pt x="5152" y="2446"/>
                  </a:cubicBezTo>
                  <a:cubicBezTo>
                    <a:pt x="8526" y="1786"/>
                    <a:pt x="11907" y="1145"/>
                    <a:pt x="15288" y="516"/>
                  </a:cubicBezTo>
                  <a:cubicBezTo>
                    <a:pt x="15528" y="471"/>
                    <a:pt x="15530" y="375"/>
                    <a:pt x="15509" y="107"/>
                  </a:cubicBezTo>
                  <a:cubicBezTo>
                    <a:pt x="15505" y="80"/>
                    <a:pt x="15543" y="1"/>
                    <a:pt x="15415"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42"/>
            <p:cNvSpPr/>
            <p:nvPr/>
          </p:nvSpPr>
          <p:spPr>
            <a:xfrm>
              <a:off x="5442250" y="4077325"/>
              <a:ext cx="388375" cy="87400"/>
            </a:xfrm>
            <a:custGeom>
              <a:rect b="b" l="l" r="r" t="t"/>
              <a:pathLst>
                <a:path extrusionOk="0" h="3496" w="15535">
                  <a:moveTo>
                    <a:pt x="138" y="0"/>
                  </a:moveTo>
                  <a:cubicBezTo>
                    <a:pt x="27" y="0"/>
                    <a:pt x="25" y="72"/>
                    <a:pt x="19" y="143"/>
                  </a:cubicBezTo>
                  <a:cubicBezTo>
                    <a:pt x="0" y="357"/>
                    <a:pt x="25" y="448"/>
                    <a:pt x="304" y="511"/>
                  </a:cubicBezTo>
                  <a:cubicBezTo>
                    <a:pt x="5228" y="1630"/>
                    <a:pt x="10257" y="2231"/>
                    <a:pt x="15152" y="3491"/>
                  </a:cubicBezTo>
                  <a:cubicBezTo>
                    <a:pt x="15162" y="3494"/>
                    <a:pt x="15173" y="3495"/>
                    <a:pt x="15185" y="3495"/>
                  </a:cubicBezTo>
                  <a:cubicBezTo>
                    <a:pt x="15291" y="3495"/>
                    <a:pt x="15465" y="3400"/>
                    <a:pt x="15488" y="3323"/>
                  </a:cubicBezTo>
                  <a:cubicBezTo>
                    <a:pt x="15535" y="3168"/>
                    <a:pt x="15383" y="3108"/>
                    <a:pt x="15227" y="3074"/>
                  </a:cubicBezTo>
                  <a:cubicBezTo>
                    <a:pt x="12726" y="2515"/>
                    <a:pt x="10236" y="1906"/>
                    <a:pt x="7725" y="1398"/>
                  </a:cubicBezTo>
                  <a:cubicBezTo>
                    <a:pt x="5222" y="892"/>
                    <a:pt x="2700" y="485"/>
                    <a:pt x="452" y="83"/>
                  </a:cubicBezTo>
                  <a:cubicBezTo>
                    <a:pt x="299" y="23"/>
                    <a:pt x="201" y="0"/>
                    <a:pt x="138"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42"/>
            <p:cNvSpPr/>
            <p:nvPr/>
          </p:nvSpPr>
          <p:spPr>
            <a:xfrm>
              <a:off x="4624275" y="3923225"/>
              <a:ext cx="388875" cy="88325"/>
            </a:xfrm>
            <a:custGeom>
              <a:rect b="b" l="l" r="r" t="t"/>
              <a:pathLst>
                <a:path extrusionOk="0" h="3533" w="15555">
                  <a:moveTo>
                    <a:pt x="367" y="0"/>
                  </a:moveTo>
                  <a:cubicBezTo>
                    <a:pt x="260" y="0"/>
                    <a:pt x="91" y="86"/>
                    <a:pt x="62" y="164"/>
                  </a:cubicBezTo>
                  <a:cubicBezTo>
                    <a:pt x="1" y="325"/>
                    <a:pt x="157" y="381"/>
                    <a:pt x="309" y="422"/>
                  </a:cubicBezTo>
                  <a:cubicBezTo>
                    <a:pt x="5250" y="1704"/>
                    <a:pt x="10278" y="2555"/>
                    <a:pt x="15256" y="3444"/>
                  </a:cubicBezTo>
                  <a:cubicBezTo>
                    <a:pt x="15333" y="3503"/>
                    <a:pt x="15391" y="3532"/>
                    <a:pt x="15434" y="3532"/>
                  </a:cubicBezTo>
                  <a:cubicBezTo>
                    <a:pt x="15493" y="3532"/>
                    <a:pt x="15522" y="3476"/>
                    <a:pt x="15524" y="3367"/>
                  </a:cubicBezTo>
                  <a:cubicBezTo>
                    <a:pt x="15530" y="3173"/>
                    <a:pt x="15554" y="3050"/>
                    <a:pt x="15255" y="2983"/>
                  </a:cubicBezTo>
                  <a:cubicBezTo>
                    <a:pt x="10329" y="1871"/>
                    <a:pt x="5301" y="1265"/>
                    <a:pt x="404" y="4"/>
                  </a:cubicBezTo>
                  <a:cubicBezTo>
                    <a:pt x="393" y="2"/>
                    <a:pt x="380" y="0"/>
                    <a:pt x="367"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42"/>
            <p:cNvSpPr/>
            <p:nvPr/>
          </p:nvSpPr>
          <p:spPr>
            <a:xfrm>
              <a:off x="5441150" y="3923700"/>
              <a:ext cx="389825" cy="88075"/>
            </a:xfrm>
            <a:custGeom>
              <a:rect b="b" l="l" r="r" t="t"/>
              <a:pathLst>
                <a:path extrusionOk="0" h="3523" w="15593">
                  <a:moveTo>
                    <a:pt x="15284" y="0"/>
                  </a:moveTo>
                  <a:cubicBezTo>
                    <a:pt x="15234" y="0"/>
                    <a:pt x="15178" y="9"/>
                    <a:pt x="15111" y="24"/>
                  </a:cubicBezTo>
                  <a:cubicBezTo>
                    <a:pt x="12752" y="526"/>
                    <a:pt x="10388" y="1005"/>
                    <a:pt x="8022" y="1475"/>
                  </a:cubicBezTo>
                  <a:cubicBezTo>
                    <a:pt x="5449" y="1986"/>
                    <a:pt x="2875" y="2490"/>
                    <a:pt x="296" y="2970"/>
                  </a:cubicBezTo>
                  <a:cubicBezTo>
                    <a:pt x="1" y="3025"/>
                    <a:pt x="62" y="3175"/>
                    <a:pt x="67" y="3334"/>
                  </a:cubicBezTo>
                  <a:cubicBezTo>
                    <a:pt x="71" y="3478"/>
                    <a:pt x="104" y="3522"/>
                    <a:pt x="149" y="3522"/>
                  </a:cubicBezTo>
                  <a:cubicBezTo>
                    <a:pt x="216" y="3522"/>
                    <a:pt x="309" y="3428"/>
                    <a:pt x="378" y="3416"/>
                  </a:cubicBezTo>
                  <a:cubicBezTo>
                    <a:pt x="5052" y="2547"/>
                    <a:pt x="9757" y="1839"/>
                    <a:pt x="14358" y="613"/>
                  </a:cubicBezTo>
                  <a:cubicBezTo>
                    <a:pt x="14763" y="506"/>
                    <a:pt x="15167" y="391"/>
                    <a:pt x="15592" y="274"/>
                  </a:cubicBezTo>
                  <a:cubicBezTo>
                    <a:pt x="15499" y="67"/>
                    <a:pt x="15418" y="0"/>
                    <a:pt x="15284"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42"/>
            <p:cNvSpPr/>
            <p:nvPr/>
          </p:nvSpPr>
          <p:spPr>
            <a:xfrm>
              <a:off x="5106725" y="4258975"/>
              <a:ext cx="93325" cy="388050"/>
            </a:xfrm>
            <a:custGeom>
              <a:rect b="b" l="l" r="r" t="t"/>
              <a:pathLst>
                <a:path extrusionOk="0" h="15522" w="3733">
                  <a:moveTo>
                    <a:pt x="3249" y="0"/>
                  </a:moveTo>
                  <a:cubicBezTo>
                    <a:pt x="3120" y="0"/>
                    <a:pt x="3033" y="44"/>
                    <a:pt x="2990" y="280"/>
                  </a:cubicBezTo>
                  <a:cubicBezTo>
                    <a:pt x="2478" y="3063"/>
                    <a:pt x="1940" y="5842"/>
                    <a:pt x="1389" y="8618"/>
                  </a:cubicBezTo>
                  <a:cubicBezTo>
                    <a:pt x="964" y="10762"/>
                    <a:pt x="521" y="12903"/>
                    <a:pt x="53" y="15040"/>
                  </a:cubicBezTo>
                  <a:cubicBezTo>
                    <a:pt x="0" y="15283"/>
                    <a:pt x="2" y="15393"/>
                    <a:pt x="251" y="15522"/>
                  </a:cubicBezTo>
                  <a:cubicBezTo>
                    <a:pt x="310" y="15422"/>
                    <a:pt x="392" y="15330"/>
                    <a:pt x="420" y="15223"/>
                  </a:cubicBezTo>
                  <a:cubicBezTo>
                    <a:pt x="1702" y="10315"/>
                    <a:pt x="2548" y="5319"/>
                    <a:pt x="3436" y="332"/>
                  </a:cubicBezTo>
                  <a:cubicBezTo>
                    <a:pt x="3454" y="225"/>
                    <a:pt x="3732" y="39"/>
                    <a:pt x="3370" y="8"/>
                  </a:cubicBezTo>
                  <a:cubicBezTo>
                    <a:pt x="3326" y="4"/>
                    <a:pt x="3286" y="0"/>
                    <a:pt x="3249"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42"/>
            <p:cNvSpPr/>
            <p:nvPr/>
          </p:nvSpPr>
          <p:spPr>
            <a:xfrm>
              <a:off x="5254950" y="3441875"/>
              <a:ext cx="93150" cy="387100"/>
            </a:xfrm>
            <a:custGeom>
              <a:rect b="b" l="l" r="r" t="t"/>
              <a:pathLst>
                <a:path extrusionOk="0" h="15484" w="3726">
                  <a:moveTo>
                    <a:pt x="3511" y="1"/>
                  </a:moveTo>
                  <a:cubicBezTo>
                    <a:pt x="3391" y="1"/>
                    <a:pt x="3348" y="127"/>
                    <a:pt x="3314" y="258"/>
                  </a:cubicBezTo>
                  <a:cubicBezTo>
                    <a:pt x="2040" y="5164"/>
                    <a:pt x="1194" y="10160"/>
                    <a:pt x="306" y="15145"/>
                  </a:cubicBezTo>
                  <a:cubicBezTo>
                    <a:pt x="289" y="15250"/>
                    <a:pt x="1" y="15439"/>
                    <a:pt x="366" y="15474"/>
                  </a:cubicBezTo>
                  <a:cubicBezTo>
                    <a:pt x="414" y="15479"/>
                    <a:pt x="459" y="15484"/>
                    <a:pt x="500" y="15484"/>
                  </a:cubicBezTo>
                  <a:cubicBezTo>
                    <a:pt x="619" y="15484"/>
                    <a:pt x="707" y="15439"/>
                    <a:pt x="749" y="15209"/>
                  </a:cubicBezTo>
                  <a:cubicBezTo>
                    <a:pt x="1262" y="12405"/>
                    <a:pt x="1796" y="9608"/>
                    <a:pt x="2351" y="6812"/>
                  </a:cubicBezTo>
                  <a:cubicBezTo>
                    <a:pt x="2784" y="4637"/>
                    <a:pt x="3252" y="2470"/>
                    <a:pt x="3725" y="199"/>
                  </a:cubicBezTo>
                  <a:cubicBezTo>
                    <a:pt x="3715" y="187"/>
                    <a:pt x="3663" y="37"/>
                    <a:pt x="3576" y="11"/>
                  </a:cubicBezTo>
                  <a:cubicBezTo>
                    <a:pt x="3552" y="4"/>
                    <a:pt x="3530" y="1"/>
                    <a:pt x="351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42"/>
            <p:cNvSpPr/>
            <p:nvPr/>
          </p:nvSpPr>
          <p:spPr>
            <a:xfrm>
              <a:off x="5105875" y="3442000"/>
              <a:ext cx="88100" cy="386975"/>
            </a:xfrm>
            <a:custGeom>
              <a:rect b="b" l="l" r="r" t="t"/>
              <a:pathLst>
                <a:path extrusionOk="0" h="15479" w="3524">
                  <a:moveTo>
                    <a:pt x="270" y="0"/>
                  </a:moveTo>
                  <a:cubicBezTo>
                    <a:pt x="247" y="0"/>
                    <a:pt x="221" y="4"/>
                    <a:pt x="191" y="13"/>
                  </a:cubicBezTo>
                  <a:cubicBezTo>
                    <a:pt x="0" y="67"/>
                    <a:pt x="46" y="243"/>
                    <a:pt x="91" y="448"/>
                  </a:cubicBezTo>
                  <a:cubicBezTo>
                    <a:pt x="520" y="2397"/>
                    <a:pt x="927" y="4350"/>
                    <a:pt x="1315" y="6307"/>
                  </a:cubicBezTo>
                  <a:cubicBezTo>
                    <a:pt x="1901" y="9272"/>
                    <a:pt x="2473" y="12239"/>
                    <a:pt x="3027" y="15209"/>
                  </a:cubicBezTo>
                  <a:cubicBezTo>
                    <a:pt x="3065" y="15416"/>
                    <a:pt x="3131" y="15479"/>
                    <a:pt x="3260" y="15479"/>
                  </a:cubicBezTo>
                  <a:cubicBezTo>
                    <a:pt x="3289" y="15479"/>
                    <a:pt x="3322" y="15476"/>
                    <a:pt x="3358" y="15470"/>
                  </a:cubicBezTo>
                  <a:cubicBezTo>
                    <a:pt x="3439" y="15458"/>
                    <a:pt x="3513" y="15407"/>
                    <a:pt x="3523" y="15403"/>
                  </a:cubicBezTo>
                  <a:cubicBezTo>
                    <a:pt x="3156" y="13369"/>
                    <a:pt x="2770" y="11409"/>
                    <a:pt x="2448" y="9439"/>
                  </a:cubicBezTo>
                  <a:cubicBezTo>
                    <a:pt x="1951" y="6372"/>
                    <a:pt x="1186" y="3367"/>
                    <a:pt x="462" y="351"/>
                  </a:cubicBezTo>
                  <a:cubicBezTo>
                    <a:pt x="426" y="198"/>
                    <a:pt x="434" y="0"/>
                    <a:pt x="270"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42"/>
            <p:cNvSpPr/>
            <p:nvPr/>
          </p:nvSpPr>
          <p:spPr>
            <a:xfrm>
              <a:off x="5303975" y="4243700"/>
              <a:ext cx="197425" cy="331825"/>
            </a:xfrm>
            <a:custGeom>
              <a:rect b="b" l="l" r="r" t="t"/>
              <a:pathLst>
                <a:path extrusionOk="0" h="13273" w="7897">
                  <a:moveTo>
                    <a:pt x="466" y="1"/>
                  </a:moveTo>
                  <a:cubicBezTo>
                    <a:pt x="192" y="97"/>
                    <a:pt x="1" y="174"/>
                    <a:pt x="192" y="484"/>
                  </a:cubicBezTo>
                  <a:cubicBezTo>
                    <a:pt x="528" y="1029"/>
                    <a:pt x="820" y="1598"/>
                    <a:pt x="1142" y="2149"/>
                  </a:cubicBezTo>
                  <a:cubicBezTo>
                    <a:pt x="3233" y="5722"/>
                    <a:pt x="5324" y="9292"/>
                    <a:pt x="7428" y="12856"/>
                  </a:cubicBezTo>
                  <a:cubicBezTo>
                    <a:pt x="7529" y="13027"/>
                    <a:pt x="7738" y="13134"/>
                    <a:pt x="7896" y="13272"/>
                  </a:cubicBezTo>
                  <a:cubicBezTo>
                    <a:pt x="7852" y="13073"/>
                    <a:pt x="7855" y="12850"/>
                    <a:pt x="7758" y="12681"/>
                  </a:cubicBezTo>
                  <a:cubicBezTo>
                    <a:pt x="5463" y="8649"/>
                    <a:pt x="3158" y="4625"/>
                    <a:pt x="852" y="599"/>
                  </a:cubicBezTo>
                  <a:cubicBezTo>
                    <a:pt x="730" y="387"/>
                    <a:pt x="588" y="187"/>
                    <a:pt x="466"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42"/>
            <p:cNvSpPr/>
            <p:nvPr/>
          </p:nvSpPr>
          <p:spPr>
            <a:xfrm>
              <a:off x="4696700" y="4122725"/>
              <a:ext cx="331500" cy="195275"/>
            </a:xfrm>
            <a:custGeom>
              <a:rect b="b" l="l" r="r" t="t"/>
              <a:pathLst>
                <a:path extrusionOk="0" h="7811" w="13260">
                  <a:moveTo>
                    <a:pt x="12965" y="0"/>
                  </a:moveTo>
                  <a:cubicBezTo>
                    <a:pt x="12867" y="0"/>
                    <a:pt x="12787" y="111"/>
                    <a:pt x="12703" y="159"/>
                  </a:cubicBezTo>
                  <a:cubicBezTo>
                    <a:pt x="8604" y="2543"/>
                    <a:pt x="4503" y="4926"/>
                    <a:pt x="412" y="7322"/>
                  </a:cubicBezTo>
                  <a:cubicBezTo>
                    <a:pt x="240" y="7424"/>
                    <a:pt x="137" y="7646"/>
                    <a:pt x="1" y="7810"/>
                  </a:cubicBezTo>
                  <a:cubicBezTo>
                    <a:pt x="198" y="7759"/>
                    <a:pt x="418" y="7745"/>
                    <a:pt x="590" y="7648"/>
                  </a:cubicBezTo>
                  <a:cubicBezTo>
                    <a:pt x="4428" y="5469"/>
                    <a:pt x="8262" y="3284"/>
                    <a:pt x="12094" y="1094"/>
                  </a:cubicBezTo>
                  <a:cubicBezTo>
                    <a:pt x="12494" y="865"/>
                    <a:pt x="12875" y="606"/>
                    <a:pt x="13260" y="365"/>
                  </a:cubicBezTo>
                  <a:cubicBezTo>
                    <a:pt x="13199" y="250"/>
                    <a:pt x="13168" y="140"/>
                    <a:pt x="13097" y="68"/>
                  </a:cubicBezTo>
                  <a:cubicBezTo>
                    <a:pt x="13049" y="19"/>
                    <a:pt x="13006" y="0"/>
                    <a:pt x="1296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42"/>
            <p:cNvSpPr/>
            <p:nvPr/>
          </p:nvSpPr>
          <p:spPr>
            <a:xfrm>
              <a:off x="5426450" y="4122950"/>
              <a:ext cx="333225" cy="195625"/>
            </a:xfrm>
            <a:custGeom>
              <a:rect b="b" l="l" r="r" t="t"/>
              <a:pathLst>
                <a:path extrusionOk="0" h="7825" w="13329">
                  <a:moveTo>
                    <a:pt x="291" y="1"/>
                  </a:moveTo>
                  <a:cubicBezTo>
                    <a:pt x="226" y="1"/>
                    <a:pt x="163" y="43"/>
                    <a:pt x="106" y="171"/>
                  </a:cubicBezTo>
                  <a:cubicBezTo>
                    <a:pt x="1" y="407"/>
                    <a:pt x="119" y="430"/>
                    <a:pt x="286" y="526"/>
                  </a:cubicBezTo>
                  <a:cubicBezTo>
                    <a:pt x="1872" y="1447"/>
                    <a:pt x="3438" y="2401"/>
                    <a:pt x="5030" y="3311"/>
                  </a:cubicBezTo>
                  <a:cubicBezTo>
                    <a:pt x="7615" y="4789"/>
                    <a:pt x="10215" y="6245"/>
                    <a:pt x="12811" y="7705"/>
                  </a:cubicBezTo>
                  <a:cubicBezTo>
                    <a:pt x="12903" y="7757"/>
                    <a:pt x="13001" y="7824"/>
                    <a:pt x="13110" y="7824"/>
                  </a:cubicBezTo>
                  <a:cubicBezTo>
                    <a:pt x="13178" y="7824"/>
                    <a:pt x="13251" y="7798"/>
                    <a:pt x="13329" y="7726"/>
                  </a:cubicBezTo>
                  <a:cubicBezTo>
                    <a:pt x="13178" y="7585"/>
                    <a:pt x="13056" y="7417"/>
                    <a:pt x="12891" y="7322"/>
                  </a:cubicBezTo>
                  <a:cubicBezTo>
                    <a:pt x="8769" y="4908"/>
                    <a:pt x="4641" y="2503"/>
                    <a:pt x="515" y="96"/>
                  </a:cubicBezTo>
                  <a:cubicBezTo>
                    <a:pt x="437" y="51"/>
                    <a:pt x="362" y="1"/>
                    <a:pt x="29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42"/>
            <p:cNvSpPr/>
            <p:nvPr/>
          </p:nvSpPr>
          <p:spPr>
            <a:xfrm>
              <a:off x="5425400" y="3769475"/>
              <a:ext cx="333725" cy="196275"/>
            </a:xfrm>
            <a:custGeom>
              <a:rect b="b" l="l" r="r" t="t"/>
              <a:pathLst>
                <a:path extrusionOk="0" h="7851" w="13349">
                  <a:moveTo>
                    <a:pt x="13175" y="0"/>
                  </a:moveTo>
                  <a:cubicBezTo>
                    <a:pt x="13009" y="0"/>
                    <a:pt x="12867" y="105"/>
                    <a:pt x="12722" y="185"/>
                  </a:cubicBezTo>
                  <a:cubicBezTo>
                    <a:pt x="11977" y="591"/>
                    <a:pt x="11226" y="984"/>
                    <a:pt x="10493" y="1407"/>
                  </a:cubicBezTo>
                  <a:cubicBezTo>
                    <a:pt x="7073" y="3375"/>
                    <a:pt x="3656" y="5351"/>
                    <a:pt x="241" y="7326"/>
                  </a:cubicBezTo>
                  <a:cubicBezTo>
                    <a:pt x="145" y="7382"/>
                    <a:pt x="1" y="7429"/>
                    <a:pt x="140" y="7590"/>
                  </a:cubicBezTo>
                  <a:cubicBezTo>
                    <a:pt x="209" y="7670"/>
                    <a:pt x="259" y="7767"/>
                    <a:pt x="316" y="7851"/>
                  </a:cubicBezTo>
                  <a:cubicBezTo>
                    <a:pt x="450" y="7773"/>
                    <a:pt x="541" y="7719"/>
                    <a:pt x="632" y="7666"/>
                  </a:cubicBezTo>
                  <a:cubicBezTo>
                    <a:pt x="3075" y="6260"/>
                    <a:pt x="5523" y="4864"/>
                    <a:pt x="7959" y="3445"/>
                  </a:cubicBezTo>
                  <a:cubicBezTo>
                    <a:pt x="9592" y="2495"/>
                    <a:pt x="11209" y="1518"/>
                    <a:pt x="12825" y="539"/>
                  </a:cubicBezTo>
                  <a:cubicBezTo>
                    <a:pt x="13027" y="417"/>
                    <a:pt x="13175" y="208"/>
                    <a:pt x="13348" y="40"/>
                  </a:cubicBezTo>
                  <a:cubicBezTo>
                    <a:pt x="13287" y="12"/>
                    <a:pt x="13230" y="0"/>
                    <a:pt x="1317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42"/>
            <p:cNvSpPr/>
            <p:nvPr/>
          </p:nvSpPr>
          <p:spPr>
            <a:xfrm>
              <a:off x="4696125" y="3768925"/>
              <a:ext cx="334175" cy="196150"/>
            </a:xfrm>
            <a:custGeom>
              <a:rect b="b" l="l" r="r" t="t"/>
              <a:pathLst>
                <a:path extrusionOk="0" h="7846" w="13367">
                  <a:moveTo>
                    <a:pt x="243" y="0"/>
                  </a:moveTo>
                  <a:cubicBezTo>
                    <a:pt x="123" y="33"/>
                    <a:pt x="62" y="52"/>
                    <a:pt x="1" y="68"/>
                  </a:cubicBezTo>
                  <a:cubicBezTo>
                    <a:pt x="142" y="224"/>
                    <a:pt x="257" y="426"/>
                    <a:pt x="430" y="527"/>
                  </a:cubicBezTo>
                  <a:cubicBezTo>
                    <a:pt x="4524" y="2922"/>
                    <a:pt x="8623" y="5306"/>
                    <a:pt x="12722" y="7691"/>
                  </a:cubicBezTo>
                  <a:cubicBezTo>
                    <a:pt x="12817" y="7746"/>
                    <a:pt x="12908" y="7846"/>
                    <a:pt x="13002" y="7846"/>
                  </a:cubicBezTo>
                  <a:cubicBezTo>
                    <a:pt x="13066" y="7846"/>
                    <a:pt x="13132" y="7798"/>
                    <a:pt x="13202" y="7657"/>
                  </a:cubicBezTo>
                  <a:cubicBezTo>
                    <a:pt x="13366" y="7330"/>
                    <a:pt x="13078" y="7355"/>
                    <a:pt x="12958" y="7284"/>
                  </a:cubicBezTo>
                  <a:cubicBezTo>
                    <a:pt x="9762" y="5408"/>
                    <a:pt x="6568" y="3530"/>
                    <a:pt x="3360" y="1675"/>
                  </a:cubicBezTo>
                  <a:cubicBezTo>
                    <a:pt x="2330" y="1079"/>
                    <a:pt x="1263" y="546"/>
                    <a:pt x="243"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42"/>
            <p:cNvSpPr/>
            <p:nvPr/>
          </p:nvSpPr>
          <p:spPr>
            <a:xfrm>
              <a:off x="4950325" y="4243750"/>
              <a:ext cx="199075" cy="331700"/>
            </a:xfrm>
            <a:custGeom>
              <a:rect b="b" l="l" r="r" t="t"/>
              <a:pathLst>
                <a:path extrusionOk="0" h="13268" w="7963">
                  <a:moveTo>
                    <a:pt x="7574" y="0"/>
                  </a:moveTo>
                  <a:cubicBezTo>
                    <a:pt x="7495" y="0"/>
                    <a:pt x="7473" y="110"/>
                    <a:pt x="7434" y="178"/>
                  </a:cubicBezTo>
                  <a:cubicBezTo>
                    <a:pt x="5089" y="4259"/>
                    <a:pt x="2745" y="8340"/>
                    <a:pt x="411" y="12428"/>
                  </a:cubicBezTo>
                  <a:cubicBezTo>
                    <a:pt x="269" y="12678"/>
                    <a:pt x="1" y="12917"/>
                    <a:pt x="166" y="13267"/>
                  </a:cubicBezTo>
                  <a:cubicBezTo>
                    <a:pt x="361" y="13048"/>
                    <a:pt x="598" y="12850"/>
                    <a:pt x="747" y="12602"/>
                  </a:cubicBezTo>
                  <a:cubicBezTo>
                    <a:pt x="2760" y="9207"/>
                    <a:pt x="4764" y="5805"/>
                    <a:pt x="6761" y="2402"/>
                  </a:cubicBezTo>
                  <a:cubicBezTo>
                    <a:pt x="7173" y="1699"/>
                    <a:pt x="7549" y="977"/>
                    <a:pt x="7962" y="226"/>
                  </a:cubicBezTo>
                  <a:cubicBezTo>
                    <a:pt x="7874" y="172"/>
                    <a:pt x="7774" y="118"/>
                    <a:pt x="7685" y="50"/>
                  </a:cubicBezTo>
                  <a:cubicBezTo>
                    <a:pt x="7638" y="14"/>
                    <a:pt x="7602" y="0"/>
                    <a:pt x="7574"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42"/>
            <p:cNvSpPr/>
            <p:nvPr/>
          </p:nvSpPr>
          <p:spPr>
            <a:xfrm>
              <a:off x="5303400" y="3512475"/>
              <a:ext cx="199050" cy="331275"/>
            </a:xfrm>
            <a:custGeom>
              <a:rect b="b" l="l" r="r" t="t"/>
              <a:pathLst>
                <a:path extrusionOk="0" h="13251" w="7962">
                  <a:moveTo>
                    <a:pt x="7912" y="1"/>
                  </a:moveTo>
                  <a:cubicBezTo>
                    <a:pt x="7756" y="140"/>
                    <a:pt x="7548" y="249"/>
                    <a:pt x="7448" y="422"/>
                  </a:cubicBezTo>
                  <a:cubicBezTo>
                    <a:pt x="5043" y="4531"/>
                    <a:pt x="2650" y="8644"/>
                    <a:pt x="256" y="12758"/>
                  </a:cubicBezTo>
                  <a:cubicBezTo>
                    <a:pt x="164" y="12916"/>
                    <a:pt x="0" y="13050"/>
                    <a:pt x="300" y="13202"/>
                  </a:cubicBezTo>
                  <a:cubicBezTo>
                    <a:pt x="368" y="13236"/>
                    <a:pt x="420" y="13251"/>
                    <a:pt x="462" y="13251"/>
                  </a:cubicBezTo>
                  <a:cubicBezTo>
                    <a:pt x="607" y="13251"/>
                    <a:pt x="621" y="13077"/>
                    <a:pt x="683" y="12972"/>
                  </a:cubicBezTo>
                  <a:cubicBezTo>
                    <a:pt x="2555" y="9775"/>
                    <a:pt x="4434" y="6581"/>
                    <a:pt x="6289" y="3373"/>
                  </a:cubicBezTo>
                  <a:cubicBezTo>
                    <a:pt x="6885" y="2342"/>
                    <a:pt x="7420" y="1276"/>
                    <a:pt x="7962" y="266"/>
                  </a:cubicBezTo>
                  <a:cubicBezTo>
                    <a:pt x="7937" y="134"/>
                    <a:pt x="7925" y="66"/>
                    <a:pt x="7912"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42"/>
            <p:cNvSpPr/>
            <p:nvPr/>
          </p:nvSpPr>
          <p:spPr>
            <a:xfrm>
              <a:off x="4953300" y="3511075"/>
              <a:ext cx="198800" cy="332675"/>
            </a:xfrm>
            <a:custGeom>
              <a:rect b="b" l="l" r="r" t="t"/>
              <a:pathLst>
                <a:path extrusionOk="0" h="13307" w="7952">
                  <a:moveTo>
                    <a:pt x="118" y="1"/>
                  </a:moveTo>
                  <a:cubicBezTo>
                    <a:pt x="52" y="75"/>
                    <a:pt x="0" y="109"/>
                    <a:pt x="5" y="130"/>
                  </a:cubicBezTo>
                  <a:cubicBezTo>
                    <a:pt x="42" y="298"/>
                    <a:pt x="58" y="480"/>
                    <a:pt x="140" y="624"/>
                  </a:cubicBezTo>
                  <a:cubicBezTo>
                    <a:pt x="2503" y="4755"/>
                    <a:pt x="4874" y="8883"/>
                    <a:pt x="7245" y="13011"/>
                  </a:cubicBezTo>
                  <a:cubicBezTo>
                    <a:pt x="7315" y="13134"/>
                    <a:pt x="7355" y="13307"/>
                    <a:pt x="7497" y="13307"/>
                  </a:cubicBezTo>
                  <a:cubicBezTo>
                    <a:pt x="7543" y="13307"/>
                    <a:pt x="7599" y="13289"/>
                    <a:pt x="7670" y="13247"/>
                  </a:cubicBezTo>
                  <a:cubicBezTo>
                    <a:pt x="7951" y="13078"/>
                    <a:pt x="7753" y="12934"/>
                    <a:pt x="7665" y="12783"/>
                  </a:cubicBezTo>
                  <a:cubicBezTo>
                    <a:pt x="5443" y="8950"/>
                    <a:pt x="3224" y="5115"/>
                    <a:pt x="994" y="1286"/>
                  </a:cubicBezTo>
                  <a:cubicBezTo>
                    <a:pt x="741" y="853"/>
                    <a:pt x="427" y="452"/>
                    <a:pt x="11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42"/>
            <p:cNvSpPr/>
            <p:nvPr/>
          </p:nvSpPr>
          <p:spPr>
            <a:xfrm>
              <a:off x="4867225" y="4230125"/>
              <a:ext cx="238900" cy="302450"/>
            </a:xfrm>
            <a:custGeom>
              <a:rect b="b" l="l" r="r" t="t"/>
              <a:pathLst>
                <a:path extrusionOk="0" h="12098" w="9556">
                  <a:moveTo>
                    <a:pt x="9412" y="1"/>
                  </a:moveTo>
                  <a:cubicBezTo>
                    <a:pt x="9411" y="1"/>
                    <a:pt x="9409" y="1"/>
                    <a:pt x="9408" y="1"/>
                  </a:cubicBezTo>
                  <a:cubicBezTo>
                    <a:pt x="9297" y="11"/>
                    <a:pt x="9153" y="30"/>
                    <a:pt x="9084" y="104"/>
                  </a:cubicBezTo>
                  <a:cubicBezTo>
                    <a:pt x="8734" y="478"/>
                    <a:pt x="8381" y="853"/>
                    <a:pt x="8072" y="1260"/>
                  </a:cubicBezTo>
                  <a:cubicBezTo>
                    <a:pt x="5563" y="4569"/>
                    <a:pt x="3061" y="7884"/>
                    <a:pt x="560" y="11201"/>
                  </a:cubicBezTo>
                  <a:cubicBezTo>
                    <a:pt x="364" y="11460"/>
                    <a:pt x="1" y="11832"/>
                    <a:pt x="270" y="12053"/>
                  </a:cubicBezTo>
                  <a:cubicBezTo>
                    <a:pt x="308" y="12084"/>
                    <a:pt x="347" y="12098"/>
                    <a:pt x="386" y="12098"/>
                  </a:cubicBezTo>
                  <a:cubicBezTo>
                    <a:pt x="589" y="12098"/>
                    <a:pt x="797" y="11729"/>
                    <a:pt x="939" y="11541"/>
                  </a:cubicBezTo>
                  <a:cubicBezTo>
                    <a:pt x="3426" y="8259"/>
                    <a:pt x="5891" y="4963"/>
                    <a:pt x="8365" y="1672"/>
                  </a:cubicBezTo>
                  <a:cubicBezTo>
                    <a:pt x="8753" y="1154"/>
                    <a:pt x="9154" y="646"/>
                    <a:pt x="9556" y="122"/>
                  </a:cubicBezTo>
                  <a:cubicBezTo>
                    <a:pt x="9509" y="82"/>
                    <a:pt x="9456" y="1"/>
                    <a:pt x="9412"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42"/>
            <p:cNvSpPr/>
            <p:nvPr/>
          </p:nvSpPr>
          <p:spPr>
            <a:xfrm>
              <a:off x="5413975" y="4165900"/>
              <a:ext cx="302575" cy="233475"/>
            </a:xfrm>
            <a:custGeom>
              <a:rect b="b" l="l" r="r" t="t"/>
              <a:pathLst>
                <a:path extrusionOk="0" h="9339" w="12103">
                  <a:moveTo>
                    <a:pt x="105" y="1"/>
                  </a:moveTo>
                  <a:cubicBezTo>
                    <a:pt x="84" y="21"/>
                    <a:pt x="0" y="65"/>
                    <a:pt x="1" y="106"/>
                  </a:cubicBezTo>
                  <a:cubicBezTo>
                    <a:pt x="5" y="218"/>
                    <a:pt x="6" y="369"/>
                    <a:pt x="76" y="434"/>
                  </a:cubicBezTo>
                  <a:cubicBezTo>
                    <a:pt x="445" y="790"/>
                    <a:pt x="815" y="1152"/>
                    <a:pt x="1223" y="1461"/>
                  </a:cubicBezTo>
                  <a:cubicBezTo>
                    <a:pt x="4547" y="3980"/>
                    <a:pt x="7879" y="6488"/>
                    <a:pt x="11212" y="8995"/>
                  </a:cubicBezTo>
                  <a:cubicBezTo>
                    <a:pt x="11412" y="9147"/>
                    <a:pt x="11609" y="9339"/>
                    <a:pt x="11868" y="9339"/>
                  </a:cubicBezTo>
                  <a:cubicBezTo>
                    <a:pt x="11941" y="9339"/>
                    <a:pt x="12018" y="9324"/>
                    <a:pt x="12103" y="9288"/>
                  </a:cubicBezTo>
                  <a:cubicBezTo>
                    <a:pt x="11922" y="9060"/>
                    <a:pt x="11779" y="8782"/>
                    <a:pt x="11555" y="8612"/>
                  </a:cubicBezTo>
                  <a:cubicBezTo>
                    <a:pt x="8513" y="6301"/>
                    <a:pt x="5459" y="4004"/>
                    <a:pt x="2405" y="1706"/>
                  </a:cubicBezTo>
                  <a:cubicBezTo>
                    <a:pt x="1652" y="1139"/>
                    <a:pt x="891" y="583"/>
                    <a:pt x="105"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42"/>
            <p:cNvSpPr/>
            <p:nvPr/>
          </p:nvSpPr>
          <p:spPr>
            <a:xfrm>
              <a:off x="4738375" y="4165750"/>
              <a:ext cx="306950" cy="234400"/>
            </a:xfrm>
            <a:custGeom>
              <a:rect b="b" l="l" r="r" t="t"/>
              <a:pathLst>
                <a:path extrusionOk="0" h="9376" w="12278">
                  <a:moveTo>
                    <a:pt x="11951" y="1"/>
                  </a:moveTo>
                  <a:cubicBezTo>
                    <a:pt x="11850" y="1"/>
                    <a:pt x="11805" y="179"/>
                    <a:pt x="11732" y="232"/>
                  </a:cubicBezTo>
                  <a:cubicBezTo>
                    <a:pt x="9679" y="1734"/>
                    <a:pt x="7618" y="3226"/>
                    <a:pt x="5589" y="4761"/>
                  </a:cubicBezTo>
                  <a:cubicBezTo>
                    <a:pt x="3776" y="6133"/>
                    <a:pt x="2000" y="7552"/>
                    <a:pt x="211" y="8955"/>
                  </a:cubicBezTo>
                  <a:cubicBezTo>
                    <a:pt x="121" y="9026"/>
                    <a:pt x="69" y="9146"/>
                    <a:pt x="0" y="9242"/>
                  </a:cubicBezTo>
                  <a:cubicBezTo>
                    <a:pt x="87" y="9282"/>
                    <a:pt x="174" y="9319"/>
                    <a:pt x="304" y="9375"/>
                  </a:cubicBezTo>
                  <a:cubicBezTo>
                    <a:pt x="416" y="9305"/>
                    <a:pt x="536" y="9243"/>
                    <a:pt x="642" y="9164"/>
                  </a:cubicBezTo>
                  <a:cubicBezTo>
                    <a:pt x="2971" y="7410"/>
                    <a:pt x="5302" y="5662"/>
                    <a:pt x="7623" y="3897"/>
                  </a:cubicBezTo>
                  <a:cubicBezTo>
                    <a:pt x="9068" y="2797"/>
                    <a:pt x="10498" y="1674"/>
                    <a:pt x="11930" y="557"/>
                  </a:cubicBezTo>
                  <a:cubicBezTo>
                    <a:pt x="12079" y="440"/>
                    <a:pt x="12278" y="286"/>
                    <a:pt x="12079" y="76"/>
                  </a:cubicBezTo>
                  <a:cubicBezTo>
                    <a:pt x="12028" y="22"/>
                    <a:pt x="11986" y="1"/>
                    <a:pt x="1195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42"/>
            <p:cNvSpPr/>
            <p:nvPr/>
          </p:nvSpPr>
          <p:spPr>
            <a:xfrm>
              <a:off x="5408450" y="3689200"/>
              <a:ext cx="312600" cy="232250"/>
            </a:xfrm>
            <a:custGeom>
              <a:rect b="b" l="l" r="r" t="t"/>
              <a:pathLst>
                <a:path extrusionOk="0" h="9290" w="12504">
                  <a:moveTo>
                    <a:pt x="12101" y="1"/>
                  </a:moveTo>
                  <a:cubicBezTo>
                    <a:pt x="11953" y="1"/>
                    <a:pt x="11836" y="30"/>
                    <a:pt x="11702" y="132"/>
                  </a:cubicBezTo>
                  <a:cubicBezTo>
                    <a:pt x="9524" y="1794"/>
                    <a:pt x="7331" y="3437"/>
                    <a:pt x="5147" y="5093"/>
                  </a:cubicBezTo>
                  <a:cubicBezTo>
                    <a:pt x="3661" y="6223"/>
                    <a:pt x="2174" y="7354"/>
                    <a:pt x="704" y="8504"/>
                  </a:cubicBezTo>
                  <a:cubicBezTo>
                    <a:pt x="481" y="8677"/>
                    <a:pt x="1" y="8871"/>
                    <a:pt x="263" y="9213"/>
                  </a:cubicBezTo>
                  <a:cubicBezTo>
                    <a:pt x="306" y="9268"/>
                    <a:pt x="348" y="9290"/>
                    <a:pt x="391" y="9290"/>
                  </a:cubicBezTo>
                  <a:cubicBezTo>
                    <a:pt x="551" y="9290"/>
                    <a:pt x="716" y="8982"/>
                    <a:pt x="890" y="8896"/>
                  </a:cubicBezTo>
                  <a:cubicBezTo>
                    <a:pt x="1196" y="8743"/>
                    <a:pt x="1446" y="8482"/>
                    <a:pt x="1725" y="8273"/>
                  </a:cubicBezTo>
                  <a:cubicBezTo>
                    <a:pt x="4919" y="5873"/>
                    <a:pt x="8118" y="3479"/>
                    <a:pt x="11309" y="1073"/>
                  </a:cubicBezTo>
                  <a:cubicBezTo>
                    <a:pt x="11685" y="790"/>
                    <a:pt x="12022" y="455"/>
                    <a:pt x="12504" y="33"/>
                  </a:cubicBezTo>
                  <a:cubicBezTo>
                    <a:pt x="12340" y="17"/>
                    <a:pt x="12212" y="1"/>
                    <a:pt x="1210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42"/>
            <p:cNvSpPr/>
            <p:nvPr/>
          </p:nvSpPr>
          <p:spPr>
            <a:xfrm>
              <a:off x="4735400" y="3687825"/>
              <a:ext cx="310325" cy="233650"/>
            </a:xfrm>
            <a:custGeom>
              <a:rect b="b" l="l" r="r" t="t"/>
              <a:pathLst>
                <a:path extrusionOk="0" h="9346" w="12413">
                  <a:moveTo>
                    <a:pt x="370" y="0"/>
                  </a:moveTo>
                  <a:cubicBezTo>
                    <a:pt x="296" y="0"/>
                    <a:pt x="229" y="29"/>
                    <a:pt x="174" y="100"/>
                  </a:cubicBezTo>
                  <a:cubicBezTo>
                    <a:pt x="1" y="330"/>
                    <a:pt x="429" y="559"/>
                    <a:pt x="628" y="710"/>
                  </a:cubicBezTo>
                  <a:cubicBezTo>
                    <a:pt x="4394" y="3569"/>
                    <a:pt x="8174" y="6408"/>
                    <a:pt x="11952" y="9251"/>
                  </a:cubicBezTo>
                  <a:cubicBezTo>
                    <a:pt x="12004" y="9290"/>
                    <a:pt x="12085" y="9346"/>
                    <a:pt x="12130" y="9346"/>
                  </a:cubicBezTo>
                  <a:cubicBezTo>
                    <a:pt x="12137" y="9346"/>
                    <a:pt x="12143" y="9345"/>
                    <a:pt x="12147" y="9342"/>
                  </a:cubicBezTo>
                  <a:cubicBezTo>
                    <a:pt x="12212" y="9307"/>
                    <a:pt x="12243" y="9210"/>
                    <a:pt x="12412" y="8947"/>
                  </a:cubicBezTo>
                  <a:cubicBezTo>
                    <a:pt x="12244" y="8851"/>
                    <a:pt x="12042" y="8763"/>
                    <a:pt x="11872" y="8637"/>
                  </a:cubicBezTo>
                  <a:cubicBezTo>
                    <a:pt x="8233" y="5863"/>
                    <a:pt x="4600" y="3081"/>
                    <a:pt x="956" y="314"/>
                  </a:cubicBezTo>
                  <a:cubicBezTo>
                    <a:pt x="795" y="192"/>
                    <a:pt x="561" y="0"/>
                    <a:pt x="370"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42"/>
            <p:cNvSpPr/>
            <p:nvPr/>
          </p:nvSpPr>
          <p:spPr>
            <a:xfrm>
              <a:off x="5350975" y="3554775"/>
              <a:ext cx="232900" cy="302500"/>
            </a:xfrm>
            <a:custGeom>
              <a:rect b="b" l="l" r="r" t="t"/>
              <a:pathLst>
                <a:path extrusionOk="0" h="12100" w="9316">
                  <a:moveTo>
                    <a:pt x="9191" y="1"/>
                  </a:moveTo>
                  <a:cubicBezTo>
                    <a:pt x="9107" y="54"/>
                    <a:pt x="8998" y="87"/>
                    <a:pt x="8938" y="162"/>
                  </a:cubicBezTo>
                  <a:cubicBezTo>
                    <a:pt x="8074" y="1221"/>
                    <a:pt x="7189" y="2263"/>
                    <a:pt x="6367" y="3352"/>
                  </a:cubicBezTo>
                  <a:cubicBezTo>
                    <a:pt x="4442" y="5900"/>
                    <a:pt x="2546" y="8469"/>
                    <a:pt x="648" y="11035"/>
                  </a:cubicBezTo>
                  <a:cubicBezTo>
                    <a:pt x="405" y="11363"/>
                    <a:pt x="215" y="11726"/>
                    <a:pt x="1" y="12075"/>
                  </a:cubicBezTo>
                  <a:cubicBezTo>
                    <a:pt x="69" y="12092"/>
                    <a:pt x="130" y="12100"/>
                    <a:pt x="185" y="12100"/>
                  </a:cubicBezTo>
                  <a:cubicBezTo>
                    <a:pt x="647" y="12100"/>
                    <a:pt x="688" y="11540"/>
                    <a:pt x="986" y="11322"/>
                  </a:cubicBezTo>
                  <a:cubicBezTo>
                    <a:pt x="1163" y="11191"/>
                    <a:pt x="1285" y="10983"/>
                    <a:pt x="1423" y="10801"/>
                  </a:cubicBezTo>
                  <a:cubicBezTo>
                    <a:pt x="3459" y="8118"/>
                    <a:pt x="5494" y="5433"/>
                    <a:pt x="7526" y="2747"/>
                  </a:cubicBezTo>
                  <a:cubicBezTo>
                    <a:pt x="8133" y="1946"/>
                    <a:pt x="8728" y="1137"/>
                    <a:pt x="9316" y="351"/>
                  </a:cubicBezTo>
                  <a:cubicBezTo>
                    <a:pt x="9256" y="184"/>
                    <a:pt x="9222" y="94"/>
                    <a:pt x="919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42"/>
            <p:cNvSpPr/>
            <p:nvPr/>
          </p:nvSpPr>
          <p:spPr>
            <a:xfrm>
              <a:off x="4871875" y="3555000"/>
              <a:ext cx="234625" cy="303250"/>
            </a:xfrm>
            <a:custGeom>
              <a:rect b="b" l="l" r="r" t="t"/>
              <a:pathLst>
                <a:path extrusionOk="0" h="12130" w="9385">
                  <a:moveTo>
                    <a:pt x="72" y="0"/>
                  </a:moveTo>
                  <a:lnTo>
                    <a:pt x="72" y="0"/>
                  </a:lnTo>
                  <a:cubicBezTo>
                    <a:pt x="0" y="230"/>
                    <a:pt x="19" y="417"/>
                    <a:pt x="182" y="633"/>
                  </a:cubicBezTo>
                  <a:cubicBezTo>
                    <a:pt x="1948" y="2951"/>
                    <a:pt x="3696" y="5283"/>
                    <a:pt x="5455" y="7607"/>
                  </a:cubicBezTo>
                  <a:cubicBezTo>
                    <a:pt x="6488" y="8971"/>
                    <a:pt x="7525" y="10331"/>
                    <a:pt x="8578" y="11679"/>
                  </a:cubicBezTo>
                  <a:cubicBezTo>
                    <a:pt x="8722" y="11864"/>
                    <a:pt x="8850" y="12130"/>
                    <a:pt x="9141" y="12130"/>
                  </a:cubicBezTo>
                  <a:cubicBezTo>
                    <a:pt x="9157" y="12130"/>
                    <a:pt x="9174" y="12129"/>
                    <a:pt x="9191" y="12127"/>
                  </a:cubicBezTo>
                  <a:cubicBezTo>
                    <a:pt x="9257" y="12121"/>
                    <a:pt x="9315" y="12036"/>
                    <a:pt x="9384" y="11980"/>
                  </a:cubicBezTo>
                  <a:cubicBezTo>
                    <a:pt x="9298" y="11890"/>
                    <a:pt x="9230" y="11831"/>
                    <a:pt x="9178" y="11759"/>
                  </a:cubicBezTo>
                  <a:cubicBezTo>
                    <a:pt x="8493" y="10837"/>
                    <a:pt x="7829" y="9898"/>
                    <a:pt x="7124" y="8991"/>
                  </a:cubicBezTo>
                  <a:cubicBezTo>
                    <a:pt x="4896" y="6122"/>
                    <a:pt x="2897" y="3078"/>
                    <a:pt x="522" y="321"/>
                  </a:cubicBezTo>
                  <a:cubicBezTo>
                    <a:pt x="407" y="185"/>
                    <a:pt x="224" y="106"/>
                    <a:pt x="72"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42"/>
            <p:cNvSpPr/>
            <p:nvPr/>
          </p:nvSpPr>
          <p:spPr>
            <a:xfrm>
              <a:off x="5345775" y="4229150"/>
              <a:ext cx="237450" cy="303800"/>
            </a:xfrm>
            <a:custGeom>
              <a:rect b="b" l="l" r="r" t="t"/>
              <a:pathLst>
                <a:path extrusionOk="0" h="12152" w="9498">
                  <a:moveTo>
                    <a:pt x="395" y="0"/>
                  </a:moveTo>
                  <a:cubicBezTo>
                    <a:pt x="343" y="0"/>
                    <a:pt x="287" y="22"/>
                    <a:pt x="225" y="76"/>
                  </a:cubicBezTo>
                  <a:cubicBezTo>
                    <a:pt x="1" y="270"/>
                    <a:pt x="297" y="326"/>
                    <a:pt x="368" y="423"/>
                  </a:cubicBezTo>
                  <a:cubicBezTo>
                    <a:pt x="1870" y="2475"/>
                    <a:pt x="3363" y="4537"/>
                    <a:pt x="4898" y="6565"/>
                  </a:cubicBezTo>
                  <a:cubicBezTo>
                    <a:pt x="6269" y="8378"/>
                    <a:pt x="7688" y="10156"/>
                    <a:pt x="9093" y="11943"/>
                  </a:cubicBezTo>
                  <a:cubicBezTo>
                    <a:pt x="9170" y="12040"/>
                    <a:pt x="9316" y="12083"/>
                    <a:pt x="9429" y="12151"/>
                  </a:cubicBezTo>
                  <a:cubicBezTo>
                    <a:pt x="9446" y="12068"/>
                    <a:pt x="9466" y="11985"/>
                    <a:pt x="9498" y="11836"/>
                  </a:cubicBezTo>
                  <a:cubicBezTo>
                    <a:pt x="9450" y="11757"/>
                    <a:pt x="9394" y="11633"/>
                    <a:pt x="9315" y="11526"/>
                  </a:cubicBezTo>
                  <a:cubicBezTo>
                    <a:pt x="7560" y="9198"/>
                    <a:pt x="5812" y="6866"/>
                    <a:pt x="4048" y="4546"/>
                  </a:cubicBezTo>
                  <a:cubicBezTo>
                    <a:pt x="2947" y="3100"/>
                    <a:pt x="1824" y="1670"/>
                    <a:pt x="706" y="239"/>
                  </a:cubicBezTo>
                  <a:cubicBezTo>
                    <a:pt x="624" y="134"/>
                    <a:pt x="524" y="0"/>
                    <a:pt x="39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42"/>
            <p:cNvSpPr/>
            <p:nvPr/>
          </p:nvSpPr>
          <p:spPr>
            <a:xfrm>
              <a:off x="4649925" y="4037650"/>
              <a:ext cx="359850" cy="12750"/>
            </a:xfrm>
            <a:custGeom>
              <a:rect b="b" l="l" r="r" t="t"/>
              <a:pathLst>
                <a:path extrusionOk="0" h="510" w="14394">
                  <a:moveTo>
                    <a:pt x="14198" y="1"/>
                  </a:moveTo>
                  <a:cubicBezTo>
                    <a:pt x="14097" y="1"/>
                    <a:pt x="13977" y="48"/>
                    <a:pt x="13896" y="48"/>
                  </a:cubicBezTo>
                  <a:cubicBezTo>
                    <a:pt x="13895" y="48"/>
                    <a:pt x="13895" y="48"/>
                    <a:pt x="13895" y="48"/>
                  </a:cubicBezTo>
                  <a:cubicBezTo>
                    <a:pt x="12552" y="39"/>
                    <a:pt x="11209" y="37"/>
                    <a:pt x="9867" y="37"/>
                  </a:cubicBezTo>
                  <a:cubicBezTo>
                    <a:pt x="8972" y="37"/>
                    <a:pt x="8077" y="38"/>
                    <a:pt x="7182" y="38"/>
                  </a:cubicBezTo>
                  <a:cubicBezTo>
                    <a:pt x="6302" y="38"/>
                    <a:pt x="5421" y="38"/>
                    <a:pt x="4541" y="38"/>
                  </a:cubicBezTo>
                  <a:cubicBezTo>
                    <a:pt x="3220" y="38"/>
                    <a:pt x="1899" y="38"/>
                    <a:pt x="578" y="42"/>
                  </a:cubicBezTo>
                  <a:cubicBezTo>
                    <a:pt x="577" y="42"/>
                    <a:pt x="576" y="42"/>
                    <a:pt x="575" y="42"/>
                  </a:cubicBezTo>
                  <a:cubicBezTo>
                    <a:pt x="488" y="42"/>
                    <a:pt x="377" y="23"/>
                    <a:pt x="276" y="23"/>
                  </a:cubicBezTo>
                  <a:cubicBezTo>
                    <a:pt x="134" y="23"/>
                    <a:pt x="13" y="61"/>
                    <a:pt x="7" y="244"/>
                  </a:cubicBezTo>
                  <a:cubicBezTo>
                    <a:pt x="1" y="442"/>
                    <a:pt x="127" y="482"/>
                    <a:pt x="274" y="482"/>
                  </a:cubicBezTo>
                  <a:cubicBezTo>
                    <a:pt x="370" y="482"/>
                    <a:pt x="476" y="465"/>
                    <a:pt x="558" y="465"/>
                  </a:cubicBezTo>
                  <a:cubicBezTo>
                    <a:pt x="2437" y="467"/>
                    <a:pt x="4317" y="468"/>
                    <a:pt x="6196" y="468"/>
                  </a:cubicBezTo>
                  <a:cubicBezTo>
                    <a:pt x="8756" y="468"/>
                    <a:pt x="11316" y="465"/>
                    <a:pt x="13875" y="458"/>
                  </a:cubicBezTo>
                  <a:cubicBezTo>
                    <a:pt x="13876" y="458"/>
                    <a:pt x="13877" y="458"/>
                    <a:pt x="13877" y="458"/>
                  </a:cubicBezTo>
                  <a:cubicBezTo>
                    <a:pt x="13962" y="458"/>
                    <a:pt x="14090" y="509"/>
                    <a:pt x="14197" y="509"/>
                  </a:cubicBezTo>
                  <a:cubicBezTo>
                    <a:pt x="14306" y="509"/>
                    <a:pt x="14393" y="456"/>
                    <a:pt x="14386" y="237"/>
                  </a:cubicBezTo>
                  <a:cubicBezTo>
                    <a:pt x="14380" y="48"/>
                    <a:pt x="14298" y="1"/>
                    <a:pt x="1419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42"/>
            <p:cNvSpPr/>
            <p:nvPr/>
          </p:nvSpPr>
          <p:spPr>
            <a:xfrm>
              <a:off x="5217350" y="4261950"/>
              <a:ext cx="20175" cy="359550"/>
            </a:xfrm>
            <a:custGeom>
              <a:rect b="b" l="l" r="r" t="t"/>
              <a:pathLst>
                <a:path extrusionOk="0" h="14382" w="807">
                  <a:moveTo>
                    <a:pt x="404" y="1"/>
                  </a:moveTo>
                  <a:cubicBezTo>
                    <a:pt x="0" y="1"/>
                    <a:pt x="206" y="346"/>
                    <a:pt x="206" y="513"/>
                  </a:cubicBezTo>
                  <a:cubicBezTo>
                    <a:pt x="192" y="4952"/>
                    <a:pt x="193" y="9391"/>
                    <a:pt x="198" y="13830"/>
                  </a:cubicBezTo>
                  <a:cubicBezTo>
                    <a:pt x="198" y="14035"/>
                    <a:pt x="92" y="14381"/>
                    <a:pt x="405" y="14381"/>
                  </a:cubicBezTo>
                  <a:cubicBezTo>
                    <a:pt x="409" y="14381"/>
                    <a:pt x="414" y="14381"/>
                    <a:pt x="419" y="14381"/>
                  </a:cubicBezTo>
                  <a:cubicBezTo>
                    <a:pt x="733" y="14371"/>
                    <a:pt x="621" y="14020"/>
                    <a:pt x="621" y="13809"/>
                  </a:cubicBezTo>
                  <a:cubicBezTo>
                    <a:pt x="628" y="11609"/>
                    <a:pt x="625" y="9407"/>
                    <a:pt x="625" y="7205"/>
                  </a:cubicBezTo>
                  <a:cubicBezTo>
                    <a:pt x="625" y="4967"/>
                    <a:pt x="630" y="2731"/>
                    <a:pt x="616" y="492"/>
                  </a:cubicBezTo>
                  <a:cubicBezTo>
                    <a:pt x="615" y="331"/>
                    <a:pt x="806" y="12"/>
                    <a:pt x="427" y="1"/>
                  </a:cubicBezTo>
                  <a:cubicBezTo>
                    <a:pt x="419" y="1"/>
                    <a:pt x="411" y="1"/>
                    <a:pt x="404"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42"/>
            <p:cNvSpPr/>
            <p:nvPr/>
          </p:nvSpPr>
          <p:spPr>
            <a:xfrm>
              <a:off x="5218425" y="3466350"/>
              <a:ext cx="18025" cy="359800"/>
            </a:xfrm>
            <a:custGeom>
              <a:rect b="b" l="l" r="r" t="t"/>
              <a:pathLst>
                <a:path extrusionOk="0" h="14392" w="721">
                  <a:moveTo>
                    <a:pt x="377" y="1"/>
                  </a:moveTo>
                  <a:cubicBezTo>
                    <a:pt x="368" y="1"/>
                    <a:pt x="359" y="1"/>
                    <a:pt x="350" y="2"/>
                  </a:cubicBezTo>
                  <a:cubicBezTo>
                    <a:pt x="67" y="19"/>
                    <a:pt x="154" y="331"/>
                    <a:pt x="154" y="531"/>
                  </a:cubicBezTo>
                  <a:cubicBezTo>
                    <a:pt x="150" y="2751"/>
                    <a:pt x="152" y="4970"/>
                    <a:pt x="152" y="7190"/>
                  </a:cubicBezTo>
                  <a:cubicBezTo>
                    <a:pt x="152" y="9445"/>
                    <a:pt x="148" y="11699"/>
                    <a:pt x="159" y="13954"/>
                  </a:cubicBezTo>
                  <a:cubicBezTo>
                    <a:pt x="161" y="14105"/>
                    <a:pt x="1" y="14380"/>
                    <a:pt x="359" y="14391"/>
                  </a:cubicBezTo>
                  <a:cubicBezTo>
                    <a:pt x="367" y="14391"/>
                    <a:pt x="374" y="14391"/>
                    <a:pt x="380" y="14391"/>
                  </a:cubicBezTo>
                  <a:cubicBezTo>
                    <a:pt x="720" y="14391"/>
                    <a:pt x="577" y="14120"/>
                    <a:pt x="577" y="13971"/>
                  </a:cubicBezTo>
                  <a:cubicBezTo>
                    <a:pt x="585" y="9478"/>
                    <a:pt x="583" y="4986"/>
                    <a:pt x="581" y="494"/>
                  </a:cubicBezTo>
                  <a:cubicBezTo>
                    <a:pt x="581" y="301"/>
                    <a:pt x="651" y="1"/>
                    <a:pt x="377"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42"/>
            <p:cNvSpPr/>
            <p:nvPr/>
          </p:nvSpPr>
          <p:spPr>
            <a:xfrm>
              <a:off x="5445200" y="4038025"/>
              <a:ext cx="360325" cy="12025"/>
            </a:xfrm>
            <a:custGeom>
              <a:rect b="b" l="l" r="r" t="t"/>
              <a:pathLst>
                <a:path extrusionOk="0" h="481" w="14413">
                  <a:moveTo>
                    <a:pt x="185" y="0"/>
                  </a:moveTo>
                  <a:cubicBezTo>
                    <a:pt x="84" y="0"/>
                    <a:pt x="1" y="45"/>
                    <a:pt x="9" y="249"/>
                  </a:cubicBezTo>
                  <a:cubicBezTo>
                    <a:pt x="17" y="436"/>
                    <a:pt x="96" y="481"/>
                    <a:pt x="191" y="481"/>
                  </a:cubicBezTo>
                  <a:cubicBezTo>
                    <a:pt x="276" y="481"/>
                    <a:pt x="374" y="445"/>
                    <a:pt x="445" y="445"/>
                  </a:cubicBezTo>
                  <a:cubicBezTo>
                    <a:pt x="446" y="445"/>
                    <a:pt x="446" y="445"/>
                    <a:pt x="447" y="445"/>
                  </a:cubicBezTo>
                  <a:cubicBezTo>
                    <a:pt x="1895" y="453"/>
                    <a:pt x="3343" y="454"/>
                    <a:pt x="4790" y="454"/>
                  </a:cubicBezTo>
                  <a:cubicBezTo>
                    <a:pt x="5580" y="454"/>
                    <a:pt x="6369" y="454"/>
                    <a:pt x="7159" y="454"/>
                  </a:cubicBezTo>
                  <a:cubicBezTo>
                    <a:pt x="8054" y="454"/>
                    <a:pt x="8949" y="454"/>
                    <a:pt x="9844" y="454"/>
                  </a:cubicBezTo>
                  <a:cubicBezTo>
                    <a:pt x="11187" y="454"/>
                    <a:pt x="12529" y="453"/>
                    <a:pt x="13873" y="452"/>
                  </a:cubicBezTo>
                  <a:cubicBezTo>
                    <a:pt x="13874" y="452"/>
                    <a:pt x="13875" y="452"/>
                    <a:pt x="13876" y="452"/>
                  </a:cubicBezTo>
                  <a:cubicBezTo>
                    <a:pt x="13951" y="452"/>
                    <a:pt x="14042" y="464"/>
                    <a:pt x="14126" y="464"/>
                  </a:cubicBezTo>
                  <a:cubicBezTo>
                    <a:pt x="14266" y="464"/>
                    <a:pt x="14390" y="431"/>
                    <a:pt x="14400" y="255"/>
                  </a:cubicBezTo>
                  <a:cubicBezTo>
                    <a:pt x="14413" y="52"/>
                    <a:pt x="14276" y="18"/>
                    <a:pt x="14125" y="18"/>
                  </a:cubicBezTo>
                  <a:cubicBezTo>
                    <a:pt x="14050" y="18"/>
                    <a:pt x="13971" y="26"/>
                    <a:pt x="13906" y="26"/>
                  </a:cubicBezTo>
                  <a:cubicBezTo>
                    <a:pt x="11891" y="25"/>
                    <a:pt x="9876" y="24"/>
                    <a:pt x="7862" y="24"/>
                  </a:cubicBezTo>
                  <a:cubicBezTo>
                    <a:pt x="5384" y="24"/>
                    <a:pt x="2906" y="25"/>
                    <a:pt x="427" y="29"/>
                  </a:cubicBezTo>
                  <a:cubicBezTo>
                    <a:pt x="359" y="29"/>
                    <a:pt x="266" y="0"/>
                    <a:pt x="18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42"/>
            <p:cNvSpPr/>
            <p:nvPr/>
          </p:nvSpPr>
          <p:spPr>
            <a:xfrm>
              <a:off x="5374675" y="3657275"/>
              <a:ext cx="243075" cy="236150"/>
            </a:xfrm>
            <a:custGeom>
              <a:rect b="b" l="l" r="r" t="t"/>
              <a:pathLst>
                <a:path extrusionOk="0" h="9446" w="9723">
                  <a:moveTo>
                    <a:pt x="9487" y="1"/>
                  </a:moveTo>
                  <a:cubicBezTo>
                    <a:pt x="9477" y="1"/>
                    <a:pt x="9468" y="2"/>
                    <a:pt x="9459" y="6"/>
                  </a:cubicBezTo>
                  <a:cubicBezTo>
                    <a:pt x="9261" y="89"/>
                    <a:pt x="9042" y="177"/>
                    <a:pt x="8895" y="325"/>
                  </a:cubicBezTo>
                  <a:cubicBezTo>
                    <a:pt x="6047" y="3195"/>
                    <a:pt x="3206" y="6074"/>
                    <a:pt x="368" y="8955"/>
                  </a:cubicBezTo>
                  <a:cubicBezTo>
                    <a:pt x="266" y="9058"/>
                    <a:pt x="0" y="9148"/>
                    <a:pt x="233" y="9370"/>
                  </a:cubicBezTo>
                  <a:cubicBezTo>
                    <a:pt x="290" y="9424"/>
                    <a:pt x="337" y="9445"/>
                    <a:pt x="377" y="9445"/>
                  </a:cubicBezTo>
                  <a:cubicBezTo>
                    <a:pt x="482" y="9445"/>
                    <a:pt x="542" y="9303"/>
                    <a:pt x="610" y="9236"/>
                  </a:cubicBezTo>
                  <a:cubicBezTo>
                    <a:pt x="3504" y="6385"/>
                    <a:pt x="6394" y="3531"/>
                    <a:pt x="9281" y="673"/>
                  </a:cubicBezTo>
                  <a:cubicBezTo>
                    <a:pt x="9413" y="543"/>
                    <a:pt x="9511" y="374"/>
                    <a:pt x="9722" y="93"/>
                  </a:cubicBezTo>
                  <a:cubicBezTo>
                    <a:pt x="9642" y="65"/>
                    <a:pt x="9552" y="1"/>
                    <a:pt x="9487"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42"/>
            <p:cNvSpPr/>
            <p:nvPr/>
          </p:nvSpPr>
          <p:spPr>
            <a:xfrm>
              <a:off x="4839825" y="3656200"/>
              <a:ext cx="240150" cy="237175"/>
            </a:xfrm>
            <a:custGeom>
              <a:rect b="b" l="l" r="r" t="t"/>
              <a:pathLst>
                <a:path extrusionOk="0" h="9487" w="9606">
                  <a:moveTo>
                    <a:pt x="253" y="0"/>
                  </a:moveTo>
                  <a:cubicBezTo>
                    <a:pt x="188" y="50"/>
                    <a:pt x="79" y="90"/>
                    <a:pt x="64" y="153"/>
                  </a:cubicBezTo>
                  <a:cubicBezTo>
                    <a:pt x="1" y="409"/>
                    <a:pt x="187" y="562"/>
                    <a:pt x="345" y="718"/>
                  </a:cubicBezTo>
                  <a:cubicBezTo>
                    <a:pt x="3234" y="3574"/>
                    <a:pt x="6125" y="6428"/>
                    <a:pt x="9018" y="9279"/>
                  </a:cubicBezTo>
                  <a:cubicBezTo>
                    <a:pt x="9086" y="9347"/>
                    <a:pt x="9143" y="9487"/>
                    <a:pt x="9250" y="9487"/>
                  </a:cubicBezTo>
                  <a:cubicBezTo>
                    <a:pt x="9290" y="9487"/>
                    <a:pt x="9337" y="9467"/>
                    <a:pt x="9395" y="9415"/>
                  </a:cubicBezTo>
                  <a:cubicBezTo>
                    <a:pt x="9605" y="9229"/>
                    <a:pt x="9400" y="9136"/>
                    <a:pt x="9301" y="9036"/>
                  </a:cubicBezTo>
                  <a:cubicBezTo>
                    <a:pt x="6436" y="6131"/>
                    <a:pt x="3569" y="3229"/>
                    <a:pt x="698" y="329"/>
                  </a:cubicBezTo>
                  <a:cubicBezTo>
                    <a:pt x="579" y="208"/>
                    <a:pt x="420" y="123"/>
                    <a:pt x="253"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42"/>
            <p:cNvSpPr/>
            <p:nvPr/>
          </p:nvSpPr>
          <p:spPr>
            <a:xfrm>
              <a:off x="4836925" y="4194775"/>
              <a:ext cx="240900" cy="236175"/>
            </a:xfrm>
            <a:custGeom>
              <a:rect b="b" l="l" r="r" t="t"/>
              <a:pathLst>
                <a:path extrusionOk="0" h="9447" w="9636">
                  <a:moveTo>
                    <a:pt x="9362" y="0"/>
                  </a:moveTo>
                  <a:cubicBezTo>
                    <a:pt x="9230" y="0"/>
                    <a:pt x="9175" y="159"/>
                    <a:pt x="9096" y="237"/>
                  </a:cubicBezTo>
                  <a:cubicBezTo>
                    <a:pt x="6239" y="3050"/>
                    <a:pt x="3387" y="5867"/>
                    <a:pt x="538" y="8685"/>
                  </a:cubicBezTo>
                  <a:cubicBezTo>
                    <a:pt x="351" y="8869"/>
                    <a:pt x="0" y="9103"/>
                    <a:pt x="230" y="9349"/>
                  </a:cubicBezTo>
                  <a:cubicBezTo>
                    <a:pt x="294" y="9418"/>
                    <a:pt x="357" y="9446"/>
                    <a:pt x="419" y="9446"/>
                  </a:cubicBezTo>
                  <a:cubicBezTo>
                    <a:pt x="598" y="9446"/>
                    <a:pt x="760" y="9208"/>
                    <a:pt x="891" y="9074"/>
                  </a:cubicBezTo>
                  <a:cubicBezTo>
                    <a:pt x="3726" y="6213"/>
                    <a:pt x="6554" y="3347"/>
                    <a:pt x="9381" y="481"/>
                  </a:cubicBezTo>
                  <a:cubicBezTo>
                    <a:pt x="9465" y="396"/>
                    <a:pt x="9544" y="304"/>
                    <a:pt x="9636" y="205"/>
                  </a:cubicBezTo>
                  <a:cubicBezTo>
                    <a:pt x="9565" y="129"/>
                    <a:pt x="9527" y="60"/>
                    <a:pt x="9470" y="30"/>
                  </a:cubicBezTo>
                  <a:cubicBezTo>
                    <a:pt x="9428" y="9"/>
                    <a:pt x="9393" y="0"/>
                    <a:pt x="9362"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42"/>
            <p:cNvSpPr/>
            <p:nvPr/>
          </p:nvSpPr>
          <p:spPr>
            <a:xfrm>
              <a:off x="5374825" y="4194425"/>
              <a:ext cx="240675" cy="235650"/>
            </a:xfrm>
            <a:custGeom>
              <a:rect b="b" l="l" r="r" t="t"/>
              <a:pathLst>
                <a:path extrusionOk="0" h="9426" w="9627">
                  <a:moveTo>
                    <a:pt x="368" y="1"/>
                  </a:moveTo>
                  <a:cubicBezTo>
                    <a:pt x="322" y="1"/>
                    <a:pt x="270" y="28"/>
                    <a:pt x="208" y="98"/>
                  </a:cubicBezTo>
                  <a:cubicBezTo>
                    <a:pt x="1" y="332"/>
                    <a:pt x="282" y="410"/>
                    <a:pt x="382" y="510"/>
                  </a:cubicBezTo>
                  <a:cubicBezTo>
                    <a:pt x="2112" y="2254"/>
                    <a:pt x="3856" y="3981"/>
                    <a:pt x="5585" y="5727"/>
                  </a:cubicBezTo>
                  <a:cubicBezTo>
                    <a:pt x="6716" y="6870"/>
                    <a:pt x="7817" y="8039"/>
                    <a:pt x="8947" y="9181"/>
                  </a:cubicBezTo>
                  <a:cubicBezTo>
                    <a:pt x="9075" y="9312"/>
                    <a:pt x="9292" y="9361"/>
                    <a:pt x="9476" y="9425"/>
                  </a:cubicBezTo>
                  <a:cubicBezTo>
                    <a:pt x="9477" y="9426"/>
                    <a:pt x="9478" y="9426"/>
                    <a:pt x="9479" y="9426"/>
                  </a:cubicBezTo>
                  <a:cubicBezTo>
                    <a:pt x="9505" y="9426"/>
                    <a:pt x="9574" y="9302"/>
                    <a:pt x="9627" y="9234"/>
                  </a:cubicBezTo>
                  <a:cubicBezTo>
                    <a:pt x="9492" y="9058"/>
                    <a:pt x="9391" y="8889"/>
                    <a:pt x="9256" y="8754"/>
                  </a:cubicBezTo>
                  <a:cubicBezTo>
                    <a:pt x="6380" y="5910"/>
                    <a:pt x="3503" y="3068"/>
                    <a:pt x="621" y="230"/>
                  </a:cubicBezTo>
                  <a:cubicBezTo>
                    <a:pt x="547" y="158"/>
                    <a:pt x="477" y="1"/>
                    <a:pt x="36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64" name="Google Shape;2264;p42"/>
          <p:cNvSpPr/>
          <p:nvPr/>
        </p:nvSpPr>
        <p:spPr>
          <a:xfrm rot="932611">
            <a:off x="8068543" y="4003051"/>
            <a:ext cx="710900" cy="911296"/>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42"/>
          <p:cNvSpPr/>
          <p:nvPr/>
        </p:nvSpPr>
        <p:spPr>
          <a:xfrm rot="-820355">
            <a:off x="97327" y="1357474"/>
            <a:ext cx="710741" cy="911277"/>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66" name="Google Shape;2266;p42"/>
          <p:cNvGrpSpPr/>
          <p:nvPr/>
        </p:nvGrpSpPr>
        <p:grpSpPr>
          <a:xfrm>
            <a:off x="8423999" y="8"/>
            <a:ext cx="635328" cy="634511"/>
            <a:chOff x="4624275" y="3441875"/>
            <a:chExt cx="1206700" cy="1205150"/>
          </a:xfrm>
        </p:grpSpPr>
        <p:sp>
          <p:nvSpPr>
            <p:cNvPr id="2267" name="Google Shape;2267;p42"/>
            <p:cNvSpPr/>
            <p:nvPr/>
          </p:nvSpPr>
          <p:spPr>
            <a:xfrm>
              <a:off x="5259875" y="4259075"/>
              <a:ext cx="88800" cy="387025"/>
            </a:xfrm>
            <a:custGeom>
              <a:rect b="b" l="l" r="r" t="t"/>
              <a:pathLst>
                <a:path extrusionOk="0" h="15481" w="3552">
                  <a:moveTo>
                    <a:pt x="356" y="0"/>
                  </a:moveTo>
                  <a:cubicBezTo>
                    <a:pt x="328" y="0"/>
                    <a:pt x="295" y="4"/>
                    <a:pt x="257" y="12"/>
                  </a:cubicBezTo>
                  <a:cubicBezTo>
                    <a:pt x="249" y="16"/>
                    <a:pt x="239" y="18"/>
                    <a:pt x="228" y="18"/>
                  </a:cubicBezTo>
                  <a:cubicBezTo>
                    <a:pt x="192" y="18"/>
                    <a:pt x="144" y="2"/>
                    <a:pt x="102" y="2"/>
                  </a:cubicBezTo>
                  <a:cubicBezTo>
                    <a:pt x="44" y="2"/>
                    <a:pt x="0" y="33"/>
                    <a:pt x="29" y="184"/>
                  </a:cubicBezTo>
                  <a:cubicBezTo>
                    <a:pt x="470" y="2522"/>
                    <a:pt x="866" y="4871"/>
                    <a:pt x="1349" y="7200"/>
                  </a:cubicBezTo>
                  <a:cubicBezTo>
                    <a:pt x="1900" y="9862"/>
                    <a:pt x="2528" y="12506"/>
                    <a:pt x="3114" y="15160"/>
                  </a:cubicBezTo>
                  <a:cubicBezTo>
                    <a:pt x="3147" y="15311"/>
                    <a:pt x="3173" y="15480"/>
                    <a:pt x="3311" y="15480"/>
                  </a:cubicBezTo>
                  <a:cubicBezTo>
                    <a:pt x="3330" y="15480"/>
                    <a:pt x="3350" y="15478"/>
                    <a:pt x="3372" y="15471"/>
                  </a:cubicBezTo>
                  <a:cubicBezTo>
                    <a:pt x="3552" y="15422"/>
                    <a:pt x="3547" y="15259"/>
                    <a:pt x="3492" y="15042"/>
                  </a:cubicBezTo>
                  <a:cubicBezTo>
                    <a:pt x="3231" y="14000"/>
                    <a:pt x="3006" y="12950"/>
                    <a:pt x="2798" y="11896"/>
                  </a:cubicBezTo>
                  <a:cubicBezTo>
                    <a:pt x="2039" y="8026"/>
                    <a:pt x="1288" y="4154"/>
                    <a:pt x="545" y="281"/>
                  </a:cubicBezTo>
                  <a:cubicBezTo>
                    <a:pt x="516" y="128"/>
                    <a:pt x="519" y="0"/>
                    <a:pt x="356"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42"/>
            <p:cNvSpPr/>
            <p:nvPr/>
          </p:nvSpPr>
          <p:spPr>
            <a:xfrm>
              <a:off x="4624450" y="4077075"/>
              <a:ext cx="388575" cy="87325"/>
            </a:xfrm>
            <a:custGeom>
              <a:rect b="b" l="l" r="r" t="t"/>
              <a:pathLst>
                <a:path extrusionOk="0" h="3493" w="15543">
                  <a:moveTo>
                    <a:pt x="15415" y="1"/>
                  </a:moveTo>
                  <a:cubicBezTo>
                    <a:pt x="15386" y="1"/>
                    <a:pt x="15347" y="5"/>
                    <a:pt x="15297" y="15"/>
                  </a:cubicBezTo>
                  <a:cubicBezTo>
                    <a:pt x="13371" y="395"/>
                    <a:pt x="11440" y="764"/>
                    <a:pt x="9503" y="1086"/>
                  </a:cubicBezTo>
                  <a:cubicBezTo>
                    <a:pt x="6422" y="1596"/>
                    <a:pt x="3399" y="2368"/>
                    <a:pt x="365" y="3082"/>
                  </a:cubicBezTo>
                  <a:cubicBezTo>
                    <a:pt x="196" y="3122"/>
                    <a:pt x="0" y="3147"/>
                    <a:pt x="49" y="3337"/>
                  </a:cubicBezTo>
                  <a:cubicBezTo>
                    <a:pt x="78" y="3453"/>
                    <a:pt x="157" y="3493"/>
                    <a:pt x="267" y="3493"/>
                  </a:cubicBezTo>
                  <a:cubicBezTo>
                    <a:pt x="328" y="3493"/>
                    <a:pt x="399" y="3480"/>
                    <a:pt x="476" y="3462"/>
                  </a:cubicBezTo>
                  <a:cubicBezTo>
                    <a:pt x="2029" y="3100"/>
                    <a:pt x="3587" y="2752"/>
                    <a:pt x="5152" y="2446"/>
                  </a:cubicBezTo>
                  <a:cubicBezTo>
                    <a:pt x="8526" y="1786"/>
                    <a:pt x="11907" y="1145"/>
                    <a:pt x="15288" y="516"/>
                  </a:cubicBezTo>
                  <a:cubicBezTo>
                    <a:pt x="15528" y="471"/>
                    <a:pt x="15530" y="375"/>
                    <a:pt x="15509" y="107"/>
                  </a:cubicBezTo>
                  <a:cubicBezTo>
                    <a:pt x="15505" y="80"/>
                    <a:pt x="15543" y="1"/>
                    <a:pt x="15415"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42"/>
            <p:cNvSpPr/>
            <p:nvPr/>
          </p:nvSpPr>
          <p:spPr>
            <a:xfrm>
              <a:off x="5442250" y="4077325"/>
              <a:ext cx="388375" cy="87400"/>
            </a:xfrm>
            <a:custGeom>
              <a:rect b="b" l="l" r="r" t="t"/>
              <a:pathLst>
                <a:path extrusionOk="0" h="3496" w="15535">
                  <a:moveTo>
                    <a:pt x="138" y="0"/>
                  </a:moveTo>
                  <a:cubicBezTo>
                    <a:pt x="27" y="0"/>
                    <a:pt x="25" y="72"/>
                    <a:pt x="19" y="143"/>
                  </a:cubicBezTo>
                  <a:cubicBezTo>
                    <a:pt x="0" y="357"/>
                    <a:pt x="25" y="448"/>
                    <a:pt x="304" y="511"/>
                  </a:cubicBezTo>
                  <a:cubicBezTo>
                    <a:pt x="5228" y="1630"/>
                    <a:pt x="10257" y="2231"/>
                    <a:pt x="15152" y="3491"/>
                  </a:cubicBezTo>
                  <a:cubicBezTo>
                    <a:pt x="15162" y="3494"/>
                    <a:pt x="15173" y="3495"/>
                    <a:pt x="15185" y="3495"/>
                  </a:cubicBezTo>
                  <a:cubicBezTo>
                    <a:pt x="15291" y="3495"/>
                    <a:pt x="15465" y="3400"/>
                    <a:pt x="15488" y="3323"/>
                  </a:cubicBezTo>
                  <a:cubicBezTo>
                    <a:pt x="15535" y="3168"/>
                    <a:pt x="15383" y="3108"/>
                    <a:pt x="15227" y="3074"/>
                  </a:cubicBezTo>
                  <a:cubicBezTo>
                    <a:pt x="12726" y="2515"/>
                    <a:pt x="10236" y="1906"/>
                    <a:pt x="7725" y="1398"/>
                  </a:cubicBezTo>
                  <a:cubicBezTo>
                    <a:pt x="5222" y="892"/>
                    <a:pt x="2700" y="485"/>
                    <a:pt x="452" y="83"/>
                  </a:cubicBezTo>
                  <a:cubicBezTo>
                    <a:pt x="299" y="23"/>
                    <a:pt x="201" y="0"/>
                    <a:pt x="138"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42"/>
            <p:cNvSpPr/>
            <p:nvPr/>
          </p:nvSpPr>
          <p:spPr>
            <a:xfrm>
              <a:off x="4624275" y="3923225"/>
              <a:ext cx="388875" cy="88325"/>
            </a:xfrm>
            <a:custGeom>
              <a:rect b="b" l="l" r="r" t="t"/>
              <a:pathLst>
                <a:path extrusionOk="0" h="3533" w="15555">
                  <a:moveTo>
                    <a:pt x="367" y="0"/>
                  </a:moveTo>
                  <a:cubicBezTo>
                    <a:pt x="260" y="0"/>
                    <a:pt x="91" y="86"/>
                    <a:pt x="62" y="164"/>
                  </a:cubicBezTo>
                  <a:cubicBezTo>
                    <a:pt x="1" y="325"/>
                    <a:pt x="157" y="381"/>
                    <a:pt x="309" y="422"/>
                  </a:cubicBezTo>
                  <a:cubicBezTo>
                    <a:pt x="5250" y="1704"/>
                    <a:pt x="10278" y="2555"/>
                    <a:pt x="15256" y="3444"/>
                  </a:cubicBezTo>
                  <a:cubicBezTo>
                    <a:pt x="15333" y="3503"/>
                    <a:pt x="15391" y="3532"/>
                    <a:pt x="15434" y="3532"/>
                  </a:cubicBezTo>
                  <a:cubicBezTo>
                    <a:pt x="15493" y="3532"/>
                    <a:pt x="15522" y="3476"/>
                    <a:pt x="15524" y="3367"/>
                  </a:cubicBezTo>
                  <a:cubicBezTo>
                    <a:pt x="15530" y="3173"/>
                    <a:pt x="15554" y="3050"/>
                    <a:pt x="15255" y="2983"/>
                  </a:cubicBezTo>
                  <a:cubicBezTo>
                    <a:pt x="10329" y="1871"/>
                    <a:pt x="5301" y="1265"/>
                    <a:pt x="404" y="4"/>
                  </a:cubicBezTo>
                  <a:cubicBezTo>
                    <a:pt x="393" y="2"/>
                    <a:pt x="380" y="0"/>
                    <a:pt x="367"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42"/>
            <p:cNvSpPr/>
            <p:nvPr/>
          </p:nvSpPr>
          <p:spPr>
            <a:xfrm>
              <a:off x="5441150" y="3923700"/>
              <a:ext cx="389825" cy="88075"/>
            </a:xfrm>
            <a:custGeom>
              <a:rect b="b" l="l" r="r" t="t"/>
              <a:pathLst>
                <a:path extrusionOk="0" h="3523" w="15593">
                  <a:moveTo>
                    <a:pt x="15284" y="0"/>
                  </a:moveTo>
                  <a:cubicBezTo>
                    <a:pt x="15234" y="0"/>
                    <a:pt x="15178" y="9"/>
                    <a:pt x="15111" y="24"/>
                  </a:cubicBezTo>
                  <a:cubicBezTo>
                    <a:pt x="12752" y="526"/>
                    <a:pt x="10388" y="1005"/>
                    <a:pt x="8022" y="1475"/>
                  </a:cubicBezTo>
                  <a:cubicBezTo>
                    <a:pt x="5449" y="1986"/>
                    <a:pt x="2875" y="2490"/>
                    <a:pt x="296" y="2970"/>
                  </a:cubicBezTo>
                  <a:cubicBezTo>
                    <a:pt x="1" y="3025"/>
                    <a:pt x="62" y="3175"/>
                    <a:pt x="67" y="3334"/>
                  </a:cubicBezTo>
                  <a:cubicBezTo>
                    <a:pt x="71" y="3478"/>
                    <a:pt x="104" y="3522"/>
                    <a:pt x="149" y="3522"/>
                  </a:cubicBezTo>
                  <a:cubicBezTo>
                    <a:pt x="216" y="3522"/>
                    <a:pt x="309" y="3428"/>
                    <a:pt x="378" y="3416"/>
                  </a:cubicBezTo>
                  <a:cubicBezTo>
                    <a:pt x="5052" y="2547"/>
                    <a:pt x="9757" y="1839"/>
                    <a:pt x="14358" y="613"/>
                  </a:cubicBezTo>
                  <a:cubicBezTo>
                    <a:pt x="14763" y="506"/>
                    <a:pt x="15167" y="391"/>
                    <a:pt x="15592" y="274"/>
                  </a:cubicBezTo>
                  <a:cubicBezTo>
                    <a:pt x="15499" y="67"/>
                    <a:pt x="15418" y="0"/>
                    <a:pt x="15284"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42"/>
            <p:cNvSpPr/>
            <p:nvPr/>
          </p:nvSpPr>
          <p:spPr>
            <a:xfrm>
              <a:off x="5106725" y="4258975"/>
              <a:ext cx="93325" cy="388050"/>
            </a:xfrm>
            <a:custGeom>
              <a:rect b="b" l="l" r="r" t="t"/>
              <a:pathLst>
                <a:path extrusionOk="0" h="15522" w="3733">
                  <a:moveTo>
                    <a:pt x="3249" y="0"/>
                  </a:moveTo>
                  <a:cubicBezTo>
                    <a:pt x="3120" y="0"/>
                    <a:pt x="3033" y="44"/>
                    <a:pt x="2990" y="280"/>
                  </a:cubicBezTo>
                  <a:cubicBezTo>
                    <a:pt x="2478" y="3063"/>
                    <a:pt x="1940" y="5842"/>
                    <a:pt x="1389" y="8618"/>
                  </a:cubicBezTo>
                  <a:cubicBezTo>
                    <a:pt x="964" y="10762"/>
                    <a:pt x="521" y="12903"/>
                    <a:pt x="53" y="15040"/>
                  </a:cubicBezTo>
                  <a:cubicBezTo>
                    <a:pt x="0" y="15283"/>
                    <a:pt x="2" y="15393"/>
                    <a:pt x="251" y="15522"/>
                  </a:cubicBezTo>
                  <a:cubicBezTo>
                    <a:pt x="310" y="15422"/>
                    <a:pt x="392" y="15330"/>
                    <a:pt x="420" y="15223"/>
                  </a:cubicBezTo>
                  <a:cubicBezTo>
                    <a:pt x="1702" y="10315"/>
                    <a:pt x="2548" y="5319"/>
                    <a:pt x="3436" y="332"/>
                  </a:cubicBezTo>
                  <a:cubicBezTo>
                    <a:pt x="3454" y="225"/>
                    <a:pt x="3732" y="39"/>
                    <a:pt x="3370" y="8"/>
                  </a:cubicBezTo>
                  <a:cubicBezTo>
                    <a:pt x="3326" y="4"/>
                    <a:pt x="3286" y="0"/>
                    <a:pt x="3249"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42"/>
            <p:cNvSpPr/>
            <p:nvPr/>
          </p:nvSpPr>
          <p:spPr>
            <a:xfrm>
              <a:off x="5254950" y="3441875"/>
              <a:ext cx="93150" cy="387100"/>
            </a:xfrm>
            <a:custGeom>
              <a:rect b="b" l="l" r="r" t="t"/>
              <a:pathLst>
                <a:path extrusionOk="0" h="15484" w="3726">
                  <a:moveTo>
                    <a:pt x="3511" y="1"/>
                  </a:moveTo>
                  <a:cubicBezTo>
                    <a:pt x="3391" y="1"/>
                    <a:pt x="3348" y="127"/>
                    <a:pt x="3314" y="258"/>
                  </a:cubicBezTo>
                  <a:cubicBezTo>
                    <a:pt x="2040" y="5164"/>
                    <a:pt x="1194" y="10160"/>
                    <a:pt x="306" y="15145"/>
                  </a:cubicBezTo>
                  <a:cubicBezTo>
                    <a:pt x="289" y="15250"/>
                    <a:pt x="1" y="15439"/>
                    <a:pt x="366" y="15474"/>
                  </a:cubicBezTo>
                  <a:cubicBezTo>
                    <a:pt x="414" y="15479"/>
                    <a:pt x="459" y="15484"/>
                    <a:pt x="500" y="15484"/>
                  </a:cubicBezTo>
                  <a:cubicBezTo>
                    <a:pt x="619" y="15484"/>
                    <a:pt x="707" y="15439"/>
                    <a:pt x="749" y="15209"/>
                  </a:cubicBezTo>
                  <a:cubicBezTo>
                    <a:pt x="1262" y="12405"/>
                    <a:pt x="1796" y="9608"/>
                    <a:pt x="2351" y="6812"/>
                  </a:cubicBezTo>
                  <a:cubicBezTo>
                    <a:pt x="2784" y="4637"/>
                    <a:pt x="3252" y="2470"/>
                    <a:pt x="3725" y="199"/>
                  </a:cubicBezTo>
                  <a:cubicBezTo>
                    <a:pt x="3715" y="187"/>
                    <a:pt x="3663" y="37"/>
                    <a:pt x="3576" y="11"/>
                  </a:cubicBezTo>
                  <a:cubicBezTo>
                    <a:pt x="3552" y="4"/>
                    <a:pt x="3530" y="1"/>
                    <a:pt x="351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42"/>
            <p:cNvSpPr/>
            <p:nvPr/>
          </p:nvSpPr>
          <p:spPr>
            <a:xfrm>
              <a:off x="5105875" y="3442000"/>
              <a:ext cx="88100" cy="386975"/>
            </a:xfrm>
            <a:custGeom>
              <a:rect b="b" l="l" r="r" t="t"/>
              <a:pathLst>
                <a:path extrusionOk="0" h="15479" w="3524">
                  <a:moveTo>
                    <a:pt x="270" y="0"/>
                  </a:moveTo>
                  <a:cubicBezTo>
                    <a:pt x="247" y="0"/>
                    <a:pt x="221" y="4"/>
                    <a:pt x="191" y="13"/>
                  </a:cubicBezTo>
                  <a:cubicBezTo>
                    <a:pt x="0" y="67"/>
                    <a:pt x="46" y="243"/>
                    <a:pt x="91" y="448"/>
                  </a:cubicBezTo>
                  <a:cubicBezTo>
                    <a:pt x="520" y="2397"/>
                    <a:pt x="927" y="4350"/>
                    <a:pt x="1315" y="6307"/>
                  </a:cubicBezTo>
                  <a:cubicBezTo>
                    <a:pt x="1901" y="9272"/>
                    <a:pt x="2473" y="12239"/>
                    <a:pt x="3027" y="15209"/>
                  </a:cubicBezTo>
                  <a:cubicBezTo>
                    <a:pt x="3065" y="15416"/>
                    <a:pt x="3131" y="15479"/>
                    <a:pt x="3260" y="15479"/>
                  </a:cubicBezTo>
                  <a:cubicBezTo>
                    <a:pt x="3289" y="15479"/>
                    <a:pt x="3322" y="15476"/>
                    <a:pt x="3358" y="15470"/>
                  </a:cubicBezTo>
                  <a:cubicBezTo>
                    <a:pt x="3439" y="15458"/>
                    <a:pt x="3513" y="15407"/>
                    <a:pt x="3523" y="15403"/>
                  </a:cubicBezTo>
                  <a:cubicBezTo>
                    <a:pt x="3156" y="13369"/>
                    <a:pt x="2770" y="11409"/>
                    <a:pt x="2448" y="9439"/>
                  </a:cubicBezTo>
                  <a:cubicBezTo>
                    <a:pt x="1951" y="6372"/>
                    <a:pt x="1186" y="3367"/>
                    <a:pt x="462" y="351"/>
                  </a:cubicBezTo>
                  <a:cubicBezTo>
                    <a:pt x="426" y="198"/>
                    <a:pt x="434" y="0"/>
                    <a:pt x="270"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42"/>
            <p:cNvSpPr/>
            <p:nvPr/>
          </p:nvSpPr>
          <p:spPr>
            <a:xfrm>
              <a:off x="5303975" y="4243700"/>
              <a:ext cx="197425" cy="331825"/>
            </a:xfrm>
            <a:custGeom>
              <a:rect b="b" l="l" r="r" t="t"/>
              <a:pathLst>
                <a:path extrusionOk="0" h="13273" w="7897">
                  <a:moveTo>
                    <a:pt x="466" y="1"/>
                  </a:moveTo>
                  <a:cubicBezTo>
                    <a:pt x="192" y="97"/>
                    <a:pt x="1" y="174"/>
                    <a:pt x="192" y="484"/>
                  </a:cubicBezTo>
                  <a:cubicBezTo>
                    <a:pt x="528" y="1029"/>
                    <a:pt x="820" y="1598"/>
                    <a:pt x="1142" y="2149"/>
                  </a:cubicBezTo>
                  <a:cubicBezTo>
                    <a:pt x="3233" y="5722"/>
                    <a:pt x="5324" y="9292"/>
                    <a:pt x="7428" y="12856"/>
                  </a:cubicBezTo>
                  <a:cubicBezTo>
                    <a:pt x="7529" y="13027"/>
                    <a:pt x="7738" y="13134"/>
                    <a:pt x="7896" y="13272"/>
                  </a:cubicBezTo>
                  <a:cubicBezTo>
                    <a:pt x="7852" y="13073"/>
                    <a:pt x="7855" y="12850"/>
                    <a:pt x="7758" y="12681"/>
                  </a:cubicBezTo>
                  <a:cubicBezTo>
                    <a:pt x="5463" y="8649"/>
                    <a:pt x="3158" y="4625"/>
                    <a:pt x="852" y="599"/>
                  </a:cubicBezTo>
                  <a:cubicBezTo>
                    <a:pt x="730" y="387"/>
                    <a:pt x="588" y="187"/>
                    <a:pt x="466"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42"/>
            <p:cNvSpPr/>
            <p:nvPr/>
          </p:nvSpPr>
          <p:spPr>
            <a:xfrm>
              <a:off x="4696700" y="4122725"/>
              <a:ext cx="331500" cy="195275"/>
            </a:xfrm>
            <a:custGeom>
              <a:rect b="b" l="l" r="r" t="t"/>
              <a:pathLst>
                <a:path extrusionOk="0" h="7811" w="13260">
                  <a:moveTo>
                    <a:pt x="12965" y="0"/>
                  </a:moveTo>
                  <a:cubicBezTo>
                    <a:pt x="12867" y="0"/>
                    <a:pt x="12787" y="111"/>
                    <a:pt x="12703" y="159"/>
                  </a:cubicBezTo>
                  <a:cubicBezTo>
                    <a:pt x="8604" y="2543"/>
                    <a:pt x="4503" y="4926"/>
                    <a:pt x="412" y="7322"/>
                  </a:cubicBezTo>
                  <a:cubicBezTo>
                    <a:pt x="240" y="7424"/>
                    <a:pt x="137" y="7646"/>
                    <a:pt x="1" y="7810"/>
                  </a:cubicBezTo>
                  <a:cubicBezTo>
                    <a:pt x="198" y="7759"/>
                    <a:pt x="418" y="7745"/>
                    <a:pt x="590" y="7648"/>
                  </a:cubicBezTo>
                  <a:cubicBezTo>
                    <a:pt x="4428" y="5469"/>
                    <a:pt x="8262" y="3284"/>
                    <a:pt x="12094" y="1094"/>
                  </a:cubicBezTo>
                  <a:cubicBezTo>
                    <a:pt x="12494" y="865"/>
                    <a:pt x="12875" y="606"/>
                    <a:pt x="13260" y="365"/>
                  </a:cubicBezTo>
                  <a:cubicBezTo>
                    <a:pt x="13199" y="250"/>
                    <a:pt x="13168" y="140"/>
                    <a:pt x="13097" y="68"/>
                  </a:cubicBezTo>
                  <a:cubicBezTo>
                    <a:pt x="13049" y="19"/>
                    <a:pt x="13006" y="0"/>
                    <a:pt x="1296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42"/>
            <p:cNvSpPr/>
            <p:nvPr/>
          </p:nvSpPr>
          <p:spPr>
            <a:xfrm>
              <a:off x="5426450" y="4122950"/>
              <a:ext cx="333225" cy="195625"/>
            </a:xfrm>
            <a:custGeom>
              <a:rect b="b" l="l" r="r" t="t"/>
              <a:pathLst>
                <a:path extrusionOk="0" h="7825" w="13329">
                  <a:moveTo>
                    <a:pt x="291" y="1"/>
                  </a:moveTo>
                  <a:cubicBezTo>
                    <a:pt x="226" y="1"/>
                    <a:pt x="163" y="43"/>
                    <a:pt x="106" y="171"/>
                  </a:cubicBezTo>
                  <a:cubicBezTo>
                    <a:pt x="1" y="407"/>
                    <a:pt x="119" y="430"/>
                    <a:pt x="286" y="526"/>
                  </a:cubicBezTo>
                  <a:cubicBezTo>
                    <a:pt x="1872" y="1447"/>
                    <a:pt x="3438" y="2401"/>
                    <a:pt x="5030" y="3311"/>
                  </a:cubicBezTo>
                  <a:cubicBezTo>
                    <a:pt x="7615" y="4789"/>
                    <a:pt x="10215" y="6245"/>
                    <a:pt x="12811" y="7705"/>
                  </a:cubicBezTo>
                  <a:cubicBezTo>
                    <a:pt x="12903" y="7757"/>
                    <a:pt x="13001" y="7824"/>
                    <a:pt x="13110" y="7824"/>
                  </a:cubicBezTo>
                  <a:cubicBezTo>
                    <a:pt x="13178" y="7824"/>
                    <a:pt x="13251" y="7798"/>
                    <a:pt x="13329" y="7726"/>
                  </a:cubicBezTo>
                  <a:cubicBezTo>
                    <a:pt x="13178" y="7585"/>
                    <a:pt x="13056" y="7417"/>
                    <a:pt x="12891" y="7322"/>
                  </a:cubicBezTo>
                  <a:cubicBezTo>
                    <a:pt x="8769" y="4908"/>
                    <a:pt x="4641" y="2503"/>
                    <a:pt x="515" y="96"/>
                  </a:cubicBezTo>
                  <a:cubicBezTo>
                    <a:pt x="437" y="51"/>
                    <a:pt x="362" y="1"/>
                    <a:pt x="29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42"/>
            <p:cNvSpPr/>
            <p:nvPr/>
          </p:nvSpPr>
          <p:spPr>
            <a:xfrm>
              <a:off x="5425400" y="3769475"/>
              <a:ext cx="333725" cy="196275"/>
            </a:xfrm>
            <a:custGeom>
              <a:rect b="b" l="l" r="r" t="t"/>
              <a:pathLst>
                <a:path extrusionOk="0" h="7851" w="13349">
                  <a:moveTo>
                    <a:pt x="13175" y="0"/>
                  </a:moveTo>
                  <a:cubicBezTo>
                    <a:pt x="13009" y="0"/>
                    <a:pt x="12867" y="105"/>
                    <a:pt x="12722" y="185"/>
                  </a:cubicBezTo>
                  <a:cubicBezTo>
                    <a:pt x="11977" y="591"/>
                    <a:pt x="11226" y="984"/>
                    <a:pt x="10493" y="1407"/>
                  </a:cubicBezTo>
                  <a:cubicBezTo>
                    <a:pt x="7073" y="3375"/>
                    <a:pt x="3656" y="5351"/>
                    <a:pt x="241" y="7326"/>
                  </a:cubicBezTo>
                  <a:cubicBezTo>
                    <a:pt x="145" y="7382"/>
                    <a:pt x="1" y="7429"/>
                    <a:pt x="140" y="7590"/>
                  </a:cubicBezTo>
                  <a:cubicBezTo>
                    <a:pt x="209" y="7670"/>
                    <a:pt x="259" y="7767"/>
                    <a:pt x="316" y="7851"/>
                  </a:cubicBezTo>
                  <a:cubicBezTo>
                    <a:pt x="450" y="7773"/>
                    <a:pt x="541" y="7719"/>
                    <a:pt x="632" y="7666"/>
                  </a:cubicBezTo>
                  <a:cubicBezTo>
                    <a:pt x="3075" y="6260"/>
                    <a:pt x="5523" y="4864"/>
                    <a:pt x="7959" y="3445"/>
                  </a:cubicBezTo>
                  <a:cubicBezTo>
                    <a:pt x="9592" y="2495"/>
                    <a:pt x="11209" y="1518"/>
                    <a:pt x="12825" y="539"/>
                  </a:cubicBezTo>
                  <a:cubicBezTo>
                    <a:pt x="13027" y="417"/>
                    <a:pt x="13175" y="208"/>
                    <a:pt x="13348" y="40"/>
                  </a:cubicBezTo>
                  <a:cubicBezTo>
                    <a:pt x="13287" y="12"/>
                    <a:pt x="13230" y="0"/>
                    <a:pt x="1317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42"/>
            <p:cNvSpPr/>
            <p:nvPr/>
          </p:nvSpPr>
          <p:spPr>
            <a:xfrm>
              <a:off x="4696125" y="3768925"/>
              <a:ext cx="334175" cy="196150"/>
            </a:xfrm>
            <a:custGeom>
              <a:rect b="b" l="l" r="r" t="t"/>
              <a:pathLst>
                <a:path extrusionOk="0" h="7846" w="13367">
                  <a:moveTo>
                    <a:pt x="243" y="0"/>
                  </a:moveTo>
                  <a:cubicBezTo>
                    <a:pt x="123" y="33"/>
                    <a:pt x="62" y="52"/>
                    <a:pt x="1" y="68"/>
                  </a:cubicBezTo>
                  <a:cubicBezTo>
                    <a:pt x="142" y="224"/>
                    <a:pt x="257" y="426"/>
                    <a:pt x="430" y="527"/>
                  </a:cubicBezTo>
                  <a:cubicBezTo>
                    <a:pt x="4524" y="2922"/>
                    <a:pt x="8623" y="5306"/>
                    <a:pt x="12722" y="7691"/>
                  </a:cubicBezTo>
                  <a:cubicBezTo>
                    <a:pt x="12817" y="7746"/>
                    <a:pt x="12908" y="7846"/>
                    <a:pt x="13002" y="7846"/>
                  </a:cubicBezTo>
                  <a:cubicBezTo>
                    <a:pt x="13066" y="7846"/>
                    <a:pt x="13132" y="7798"/>
                    <a:pt x="13202" y="7657"/>
                  </a:cubicBezTo>
                  <a:cubicBezTo>
                    <a:pt x="13366" y="7330"/>
                    <a:pt x="13078" y="7355"/>
                    <a:pt x="12958" y="7284"/>
                  </a:cubicBezTo>
                  <a:cubicBezTo>
                    <a:pt x="9762" y="5408"/>
                    <a:pt x="6568" y="3530"/>
                    <a:pt x="3360" y="1675"/>
                  </a:cubicBezTo>
                  <a:cubicBezTo>
                    <a:pt x="2330" y="1079"/>
                    <a:pt x="1263" y="546"/>
                    <a:pt x="243"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42"/>
            <p:cNvSpPr/>
            <p:nvPr/>
          </p:nvSpPr>
          <p:spPr>
            <a:xfrm>
              <a:off x="4950325" y="4243750"/>
              <a:ext cx="199075" cy="331700"/>
            </a:xfrm>
            <a:custGeom>
              <a:rect b="b" l="l" r="r" t="t"/>
              <a:pathLst>
                <a:path extrusionOk="0" h="13268" w="7963">
                  <a:moveTo>
                    <a:pt x="7574" y="0"/>
                  </a:moveTo>
                  <a:cubicBezTo>
                    <a:pt x="7495" y="0"/>
                    <a:pt x="7473" y="110"/>
                    <a:pt x="7434" y="178"/>
                  </a:cubicBezTo>
                  <a:cubicBezTo>
                    <a:pt x="5089" y="4259"/>
                    <a:pt x="2745" y="8340"/>
                    <a:pt x="411" y="12428"/>
                  </a:cubicBezTo>
                  <a:cubicBezTo>
                    <a:pt x="269" y="12678"/>
                    <a:pt x="1" y="12917"/>
                    <a:pt x="166" y="13267"/>
                  </a:cubicBezTo>
                  <a:cubicBezTo>
                    <a:pt x="361" y="13048"/>
                    <a:pt x="598" y="12850"/>
                    <a:pt x="747" y="12602"/>
                  </a:cubicBezTo>
                  <a:cubicBezTo>
                    <a:pt x="2760" y="9207"/>
                    <a:pt x="4764" y="5805"/>
                    <a:pt x="6761" y="2402"/>
                  </a:cubicBezTo>
                  <a:cubicBezTo>
                    <a:pt x="7173" y="1699"/>
                    <a:pt x="7549" y="977"/>
                    <a:pt x="7962" y="226"/>
                  </a:cubicBezTo>
                  <a:cubicBezTo>
                    <a:pt x="7874" y="172"/>
                    <a:pt x="7774" y="118"/>
                    <a:pt x="7685" y="50"/>
                  </a:cubicBezTo>
                  <a:cubicBezTo>
                    <a:pt x="7638" y="14"/>
                    <a:pt x="7602" y="0"/>
                    <a:pt x="7574"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42"/>
            <p:cNvSpPr/>
            <p:nvPr/>
          </p:nvSpPr>
          <p:spPr>
            <a:xfrm>
              <a:off x="5303400" y="3512475"/>
              <a:ext cx="199050" cy="331275"/>
            </a:xfrm>
            <a:custGeom>
              <a:rect b="b" l="l" r="r" t="t"/>
              <a:pathLst>
                <a:path extrusionOk="0" h="13251" w="7962">
                  <a:moveTo>
                    <a:pt x="7912" y="1"/>
                  </a:moveTo>
                  <a:cubicBezTo>
                    <a:pt x="7756" y="140"/>
                    <a:pt x="7548" y="249"/>
                    <a:pt x="7448" y="422"/>
                  </a:cubicBezTo>
                  <a:cubicBezTo>
                    <a:pt x="5043" y="4531"/>
                    <a:pt x="2650" y="8644"/>
                    <a:pt x="256" y="12758"/>
                  </a:cubicBezTo>
                  <a:cubicBezTo>
                    <a:pt x="164" y="12916"/>
                    <a:pt x="0" y="13050"/>
                    <a:pt x="300" y="13202"/>
                  </a:cubicBezTo>
                  <a:cubicBezTo>
                    <a:pt x="368" y="13236"/>
                    <a:pt x="420" y="13251"/>
                    <a:pt x="462" y="13251"/>
                  </a:cubicBezTo>
                  <a:cubicBezTo>
                    <a:pt x="607" y="13251"/>
                    <a:pt x="621" y="13077"/>
                    <a:pt x="683" y="12972"/>
                  </a:cubicBezTo>
                  <a:cubicBezTo>
                    <a:pt x="2555" y="9775"/>
                    <a:pt x="4434" y="6581"/>
                    <a:pt x="6289" y="3373"/>
                  </a:cubicBezTo>
                  <a:cubicBezTo>
                    <a:pt x="6885" y="2342"/>
                    <a:pt x="7420" y="1276"/>
                    <a:pt x="7962" y="266"/>
                  </a:cubicBezTo>
                  <a:cubicBezTo>
                    <a:pt x="7937" y="134"/>
                    <a:pt x="7925" y="66"/>
                    <a:pt x="7912"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42"/>
            <p:cNvSpPr/>
            <p:nvPr/>
          </p:nvSpPr>
          <p:spPr>
            <a:xfrm>
              <a:off x="4953300" y="3511075"/>
              <a:ext cx="198800" cy="332675"/>
            </a:xfrm>
            <a:custGeom>
              <a:rect b="b" l="l" r="r" t="t"/>
              <a:pathLst>
                <a:path extrusionOk="0" h="13307" w="7952">
                  <a:moveTo>
                    <a:pt x="118" y="1"/>
                  </a:moveTo>
                  <a:cubicBezTo>
                    <a:pt x="52" y="75"/>
                    <a:pt x="0" y="109"/>
                    <a:pt x="5" y="130"/>
                  </a:cubicBezTo>
                  <a:cubicBezTo>
                    <a:pt x="42" y="298"/>
                    <a:pt x="58" y="480"/>
                    <a:pt x="140" y="624"/>
                  </a:cubicBezTo>
                  <a:cubicBezTo>
                    <a:pt x="2503" y="4755"/>
                    <a:pt x="4874" y="8883"/>
                    <a:pt x="7245" y="13011"/>
                  </a:cubicBezTo>
                  <a:cubicBezTo>
                    <a:pt x="7315" y="13134"/>
                    <a:pt x="7355" y="13307"/>
                    <a:pt x="7497" y="13307"/>
                  </a:cubicBezTo>
                  <a:cubicBezTo>
                    <a:pt x="7543" y="13307"/>
                    <a:pt x="7599" y="13289"/>
                    <a:pt x="7670" y="13247"/>
                  </a:cubicBezTo>
                  <a:cubicBezTo>
                    <a:pt x="7951" y="13078"/>
                    <a:pt x="7753" y="12934"/>
                    <a:pt x="7665" y="12783"/>
                  </a:cubicBezTo>
                  <a:cubicBezTo>
                    <a:pt x="5443" y="8950"/>
                    <a:pt x="3224" y="5115"/>
                    <a:pt x="994" y="1286"/>
                  </a:cubicBezTo>
                  <a:cubicBezTo>
                    <a:pt x="741" y="853"/>
                    <a:pt x="427" y="452"/>
                    <a:pt x="11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42"/>
            <p:cNvSpPr/>
            <p:nvPr/>
          </p:nvSpPr>
          <p:spPr>
            <a:xfrm>
              <a:off x="4867225" y="4230125"/>
              <a:ext cx="238900" cy="302450"/>
            </a:xfrm>
            <a:custGeom>
              <a:rect b="b" l="l" r="r" t="t"/>
              <a:pathLst>
                <a:path extrusionOk="0" h="12098" w="9556">
                  <a:moveTo>
                    <a:pt x="9412" y="1"/>
                  </a:moveTo>
                  <a:cubicBezTo>
                    <a:pt x="9411" y="1"/>
                    <a:pt x="9409" y="1"/>
                    <a:pt x="9408" y="1"/>
                  </a:cubicBezTo>
                  <a:cubicBezTo>
                    <a:pt x="9297" y="11"/>
                    <a:pt x="9153" y="30"/>
                    <a:pt x="9084" y="104"/>
                  </a:cubicBezTo>
                  <a:cubicBezTo>
                    <a:pt x="8734" y="478"/>
                    <a:pt x="8381" y="853"/>
                    <a:pt x="8072" y="1260"/>
                  </a:cubicBezTo>
                  <a:cubicBezTo>
                    <a:pt x="5563" y="4569"/>
                    <a:pt x="3061" y="7884"/>
                    <a:pt x="560" y="11201"/>
                  </a:cubicBezTo>
                  <a:cubicBezTo>
                    <a:pt x="364" y="11460"/>
                    <a:pt x="1" y="11832"/>
                    <a:pt x="270" y="12053"/>
                  </a:cubicBezTo>
                  <a:cubicBezTo>
                    <a:pt x="308" y="12084"/>
                    <a:pt x="347" y="12098"/>
                    <a:pt x="386" y="12098"/>
                  </a:cubicBezTo>
                  <a:cubicBezTo>
                    <a:pt x="589" y="12098"/>
                    <a:pt x="797" y="11729"/>
                    <a:pt x="939" y="11541"/>
                  </a:cubicBezTo>
                  <a:cubicBezTo>
                    <a:pt x="3426" y="8259"/>
                    <a:pt x="5891" y="4963"/>
                    <a:pt x="8365" y="1672"/>
                  </a:cubicBezTo>
                  <a:cubicBezTo>
                    <a:pt x="8753" y="1154"/>
                    <a:pt x="9154" y="646"/>
                    <a:pt x="9556" y="122"/>
                  </a:cubicBezTo>
                  <a:cubicBezTo>
                    <a:pt x="9509" y="82"/>
                    <a:pt x="9456" y="1"/>
                    <a:pt x="9412"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42"/>
            <p:cNvSpPr/>
            <p:nvPr/>
          </p:nvSpPr>
          <p:spPr>
            <a:xfrm>
              <a:off x="5413975" y="4165900"/>
              <a:ext cx="302575" cy="233475"/>
            </a:xfrm>
            <a:custGeom>
              <a:rect b="b" l="l" r="r" t="t"/>
              <a:pathLst>
                <a:path extrusionOk="0" h="9339" w="12103">
                  <a:moveTo>
                    <a:pt x="105" y="1"/>
                  </a:moveTo>
                  <a:cubicBezTo>
                    <a:pt x="84" y="21"/>
                    <a:pt x="0" y="65"/>
                    <a:pt x="1" y="106"/>
                  </a:cubicBezTo>
                  <a:cubicBezTo>
                    <a:pt x="5" y="218"/>
                    <a:pt x="6" y="369"/>
                    <a:pt x="76" y="434"/>
                  </a:cubicBezTo>
                  <a:cubicBezTo>
                    <a:pt x="445" y="790"/>
                    <a:pt x="815" y="1152"/>
                    <a:pt x="1223" y="1461"/>
                  </a:cubicBezTo>
                  <a:cubicBezTo>
                    <a:pt x="4547" y="3980"/>
                    <a:pt x="7879" y="6488"/>
                    <a:pt x="11212" y="8995"/>
                  </a:cubicBezTo>
                  <a:cubicBezTo>
                    <a:pt x="11412" y="9147"/>
                    <a:pt x="11609" y="9339"/>
                    <a:pt x="11868" y="9339"/>
                  </a:cubicBezTo>
                  <a:cubicBezTo>
                    <a:pt x="11941" y="9339"/>
                    <a:pt x="12018" y="9324"/>
                    <a:pt x="12103" y="9288"/>
                  </a:cubicBezTo>
                  <a:cubicBezTo>
                    <a:pt x="11922" y="9060"/>
                    <a:pt x="11779" y="8782"/>
                    <a:pt x="11555" y="8612"/>
                  </a:cubicBezTo>
                  <a:cubicBezTo>
                    <a:pt x="8513" y="6301"/>
                    <a:pt x="5459" y="4004"/>
                    <a:pt x="2405" y="1706"/>
                  </a:cubicBezTo>
                  <a:cubicBezTo>
                    <a:pt x="1652" y="1139"/>
                    <a:pt x="891" y="583"/>
                    <a:pt x="105"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42"/>
            <p:cNvSpPr/>
            <p:nvPr/>
          </p:nvSpPr>
          <p:spPr>
            <a:xfrm>
              <a:off x="4738375" y="4165750"/>
              <a:ext cx="306950" cy="234400"/>
            </a:xfrm>
            <a:custGeom>
              <a:rect b="b" l="l" r="r" t="t"/>
              <a:pathLst>
                <a:path extrusionOk="0" h="9376" w="12278">
                  <a:moveTo>
                    <a:pt x="11951" y="1"/>
                  </a:moveTo>
                  <a:cubicBezTo>
                    <a:pt x="11850" y="1"/>
                    <a:pt x="11805" y="179"/>
                    <a:pt x="11732" y="232"/>
                  </a:cubicBezTo>
                  <a:cubicBezTo>
                    <a:pt x="9679" y="1734"/>
                    <a:pt x="7618" y="3226"/>
                    <a:pt x="5589" y="4761"/>
                  </a:cubicBezTo>
                  <a:cubicBezTo>
                    <a:pt x="3776" y="6133"/>
                    <a:pt x="2000" y="7552"/>
                    <a:pt x="211" y="8955"/>
                  </a:cubicBezTo>
                  <a:cubicBezTo>
                    <a:pt x="121" y="9026"/>
                    <a:pt x="69" y="9146"/>
                    <a:pt x="0" y="9242"/>
                  </a:cubicBezTo>
                  <a:cubicBezTo>
                    <a:pt x="87" y="9282"/>
                    <a:pt x="174" y="9319"/>
                    <a:pt x="304" y="9375"/>
                  </a:cubicBezTo>
                  <a:cubicBezTo>
                    <a:pt x="416" y="9305"/>
                    <a:pt x="536" y="9243"/>
                    <a:pt x="642" y="9164"/>
                  </a:cubicBezTo>
                  <a:cubicBezTo>
                    <a:pt x="2971" y="7410"/>
                    <a:pt x="5302" y="5662"/>
                    <a:pt x="7623" y="3897"/>
                  </a:cubicBezTo>
                  <a:cubicBezTo>
                    <a:pt x="9068" y="2797"/>
                    <a:pt x="10498" y="1674"/>
                    <a:pt x="11930" y="557"/>
                  </a:cubicBezTo>
                  <a:cubicBezTo>
                    <a:pt x="12079" y="440"/>
                    <a:pt x="12278" y="286"/>
                    <a:pt x="12079" y="76"/>
                  </a:cubicBezTo>
                  <a:cubicBezTo>
                    <a:pt x="12028" y="22"/>
                    <a:pt x="11986" y="1"/>
                    <a:pt x="1195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42"/>
            <p:cNvSpPr/>
            <p:nvPr/>
          </p:nvSpPr>
          <p:spPr>
            <a:xfrm>
              <a:off x="5408450" y="3689200"/>
              <a:ext cx="312600" cy="232250"/>
            </a:xfrm>
            <a:custGeom>
              <a:rect b="b" l="l" r="r" t="t"/>
              <a:pathLst>
                <a:path extrusionOk="0" h="9290" w="12504">
                  <a:moveTo>
                    <a:pt x="12101" y="1"/>
                  </a:moveTo>
                  <a:cubicBezTo>
                    <a:pt x="11953" y="1"/>
                    <a:pt x="11836" y="30"/>
                    <a:pt x="11702" y="132"/>
                  </a:cubicBezTo>
                  <a:cubicBezTo>
                    <a:pt x="9524" y="1794"/>
                    <a:pt x="7331" y="3437"/>
                    <a:pt x="5147" y="5093"/>
                  </a:cubicBezTo>
                  <a:cubicBezTo>
                    <a:pt x="3661" y="6223"/>
                    <a:pt x="2174" y="7354"/>
                    <a:pt x="704" y="8504"/>
                  </a:cubicBezTo>
                  <a:cubicBezTo>
                    <a:pt x="481" y="8677"/>
                    <a:pt x="1" y="8871"/>
                    <a:pt x="263" y="9213"/>
                  </a:cubicBezTo>
                  <a:cubicBezTo>
                    <a:pt x="306" y="9268"/>
                    <a:pt x="348" y="9290"/>
                    <a:pt x="391" y="9290"/>
                  </a:cubicBezTo>
                  <a:cubicBezTo>
                    <a:pt x="551" y="9290"/>
                    <a:pt x="716" y="8982"/>
                    <a:pt x="890" y="8896"/>
                  </a:cubicBezTo>
                  <a:cubicBezTo>
                    <a:pt x="1196" y="8743"/>
                    <a:pt x="1446" y="8482"/>
                    <a:pt x="1725" y="8273"/>
                  </a:cubicBezTo>
                  <a:cubicBezTo>
                    <a:pt x="4919" y="5873"/>
                    <a:pt x="8118" y="3479"/>
                    <a:pt x="11309" y="1073"/>
                  </a:cubicBezTo>
                  <a:cubicBezTo>
                    <a:pt x="11685" y="790"/>
                    <a:pt x="12022" y="455"/>
                    <a:pt x="12504" y="33"/>
                  </a:cubicBezTo>
                  <a:cubicBezTo>
                    <a:pt x="12340" y="17"/>
                    <a:pt x="12212" y="1"/>
                    <a:pt x="1210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42"/>
            <p:cNvSpPr/>
            <p:nvPr/>
          </p:nvSpPr>
          <p:spPr>
            <a:xfrm>
              <a:off x="4735400" y="3687825"/>
              <a:ext cx="310325" cy="233650"/>
            </a:xfrm>
            <a:custGeom>
              <a:rect b="b" l="l" r="r" t="t"/>
              <a:pathLst>
                <a:path extrusionOk="0" h="9346" w="12413">
                  <a:moveTo>
                    <a:pt x="370" y="0"/>
                  </a:moveTo>
                  <a:cubicBezTo>
                    <a:pt x="296" y="0"/>
                    <a:pt x="229" y="29"/>
                    <a:pt x="174" y="100"/>
                  </a:cubicBezTo>
                  <a:cubicBezTo>
                    <a:pt x="1" y="330"/>
                    <a:pt x="429" y="559"/>
                    <a:pt x="628" y="710"/>
                  </a:cubicBezTo>
                  <a:cubicBezTo>
                    <a:pt x="4394" y="3569"/>
                    <a:pt x="8174" y="6408"/>
                    <a:pt x="11952" y="9251"/>
                  </a:cubicBezTo>
                  <a:cubicBezTo>
                    <a:pt x="12004" y="9290"/>
                    <a:pt x="12085" y="9346"/>
                    <a:pt x="12130" y="9346"/>
                  </a:cubicBezTo>
                  <a:cubicBezTo>
                    <a:pt x="12137" y="9346"/>
                    <a:pt x="12143" y="9345"/>
                    <a:pt x="12147" y="9342"/>
                  </a:cubicBezTo>
                  <a:cubicBezTo>
                    <a:pt x="12212" y="9307"/>
                    <a:pt x="12243" y="9210"/>
                    <a:pt x="12412" y="8947"/>
                  </a:cubicBezTo>
                  <a:cubicBezTo>
                    <a:pt x="12244" y="8851"/>
                    <a:pt x="12042" y="8763"/>
                    <a:pt x="11872" y="8637"/>
                  </a:cubicBezTo>
                  <a:cubicBezTo>
                    <a:pt x="8233" y="5863"/>
                    <a:pt x="4600" y="3081"/>
                    <a:pt x="956" y="314"/>
                  </a:cubicBezTo>
                  <a:cubicBezTo>
                    <a:pt x="795" y="192"/>
                    <a:pt x="561" y="0"/>
                    <a:pt x="370"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42"/>
            <p:cNvSpPr/>
            <p:nvPr/>
          </p:nvSpPr>
          <p:spPr>
            <a:xfrm>
              <a:off x="5350975" y="3554775"/>
              <a:ext cx="232900" cy="302500"/>
            </a:xfrm>
            <a:custGeom>
              <a:rect b="b" l="l" r="r" t="t"/>
              <a:pathLst>
                <a:path extrusionOk="0" h="12100" w="9316">
                  <a:moveTo>
                    <a:pt x="9191" y="1"/>
                  </a:moveTo>
                  <a:cubicBezTo>
                    <a:pt x="9107" y="54"/>
                    <a:pt x="8998" y="87"/>
                    <a:pt x="8938" y="162"/>
                  </a:cubicBezTo>
                  <a:cubicBezTo>
                    <a:pt x="8074" y="1221"/>
                    <a:pt x="7189" y="2263"/>
                    <a:pt x="6367" y="3352"/>
                  </a:cubicBezTo>
                  <a:cubicBezTo>
                    <a:pt x="4442" y="5900"/>
                    <a:pt x="2546" y="8469"/>
                    <a:pt x="648" y="11035"/>
                  </a:cubicBezTo>
                  <a:cubicBezTo>
                    <a:pt x="405" y="11363"/>
                    <a:pt x="215" y="11726"/>
                    <a:pt x="1" y="12075"/>
                  </a:cubicBezTo>
                  <a:cubicBezTo>
                    <a:pt x="69" y="12092"/>
                    <a:pt x="130" y="12100"/>
                    <a:pt x="185" y="12100"/>
                  </a:cubicBezTo>
                  <a:cubicBezTo>
                    <a:pt x="647" y="12100"/>
                    <a:pt x="688" y="11540"/>
                    <a:pt x="986" y="11322"/>
                  </a:cubicBezTo>
                  <a:cubicBezTo>
                    <a:pt x="1163" y="11191"/>
                    <a:pt x="1285" y="10983"/>
                    <a:pt x="1423" y="10801"/>
                  </a:cubicBezTo>
                  <a:cubicBezTo>
                    <a:pt x="3459" y="8118"/>
                    <a:pt x="5494" y="5433"/>
                    <a:pt x="7526" y="2747"/>
                  </a:cubicBezTo>
                  <a:cubicBezTo>
                    <a:pt x="8133" y="1946"/>
                    <a:pt x="8728" y="1137"/>
                    <a:pt x="9316" y="351"/>
                  </a:cubicBezTo>
                  <a:cubicBezTo>
                    <a:pt x="9256" y="184"/>
                    <a:pt x="9222" y="94"/>
                    <a:pt x="919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42"/>
            <p:cNvSpPr/>
            <p:nvPr/>
          </p:nvSpPr>
          <p:spPr>
            <a:xfrm>
              <a:off x="4871875" y="3555000"/>
              <a:ext cx="234625" cy="303250"/>
            </a:xfrm>
            <a:custGeom>
              <a:rect b="b" l="l" r="r" t="t"/>
              <a:pathLst>
                <a:path extrusionOk="0" h="12130" w="9385">
                  <a:moveTo>
                    <a:pt x="72" y="0"/>
                  </a:moveTo>
                  <a:lnTo>
                    <a:pt x="72" y="0"/>
                  </a:lnTo>
                  <a:cubicBezTo>
                    <a:pt x="0" y="230"/>
                    <a:pt x="19" y="417"/>
                    <a:pt x="182" y="633"/>
                  </a:cubicBezTo>
                  <a:cubicBezTo>
                    <a:pt x="1948" y="2951"/>
                    <a:pt x="3696" y="5283"/>
                    <a:pt x="5455" y="7607"/>
                  </a:cubicBezTo>
                  <a:cubicBezTo>
                    <a:pt x="6488" y="8971"/>
                    <a:pt x="7525" y="10331"/>
                    <a:pt x="8578" y="11679"/>
                  </a:cubicBezTo>
                  <a:cubicBezTo>
                    <a:pt x="8722" y="11864"/>
                    <a:pt x="8850" y="12130"/>
                    <a:pt x="9141" y="12130"/>
                  </a:cubicBezTo>
                  <a:cubicBezTo>
                    <a:pt x="9157" y="12130"/>
                    <a:pt x="9174" y="12129"/>
                    <a:pt x="9191" y="12127"/>
                  </a:cubicBezTo>
                  <a:cubicBezTo>
                    <a:pt x="9257" y="12121"/>
                    <a:pt x="9315" y="12036"/>
                    <a:pt x="9384" y="11980"/>
                  </a:cubicBezTo>
                  <a:cubicBezTo>
                    <a:pt x="9298" y="11890"/>
                    <a:pt x="9230" y="11831"/>
                    <a:pt x="9178" y="11759"/>
                  </a:cubicBezTo>
                  <a:cubicBezTo>
                    <a:pt x="8493" y="10837"/>
                    <a:pt x="7829" y="9898"/>
                    <a:pt x="7124" y="8991"/>
                  </a:cubicBezTo>
                  <a:cubicBezTo>
                    <a:pt x="4896" y="6122"/>
                    <a:pt x="2897" y="3078"/>
                    <a:pt x="522" y="321"/>
                  </a:cubicBezTo>
                  <a:cubicBezTo>
                    <a:pt x="407" y="185"/>
                    <a:pt x="224" y="106"/>
                    <a:pt x="72"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42"/>
            <p:cNvSpPr/>
            <p:nvPr/>
          </p:nvSpPr>
          <p:spPr>
            <a:xfrm>
              <a:off x="5345775" y="4229150"/>
              <a:ext cx="237450" cy="303800"/>
            </a:xfrm>
            <a:custGeom>
              <a:rect b="b" l="l" r="r" t="t"/>
              <a:pathLst>
                <a:path extrusionOk="0" h="12152" w="9498">
                  <a:moveTo>
                    <a:pt x="395" y="0"/>
                  </a:moveTo>
                  <a:cubicBezTo>
                    <a:pt x="343" y="0"/>
                    <a:pt x="287" y="22"/>
                    <a:pt x="225" y="76"/>
                  </a:cubicBezTo>
                  <a:cubicBezTo>
                    <a:pt x="1" y="270"/>
                    <a:pt x="297" y="326"/>
                    <a:pt x="368" y="423"/>
                  </a:cubicBezTo>
                  <a:cubicBezTo>
                    <a:pt x="1870" y="2475"/>
                    <a:pt x="3363" y="4537"/>
                    <a:pt x="4898" y="6565"/>
                  </a:cubicBezTo>
                  <a:cubicBezTo>
                    <a:pt x="6269" y="8378"/>
                    <a:pt x="7688" y="10156"/>
                    <a:pt x="9093" y="11943"/>
                  </a:cubicBezTo>
                  <a:cubicBezTo>
                    <a:pt x="9170" y="12040"/>
                    <a:pt x="9316" y="12083"/>
                    <a:pt x="9429" y="12151"/>
                  </a:cubicBezTo>
                  <a:cubicBezTo>
                    <a:pt x="9446" y="12068"/>
                    <a:pt x="9466" y="11985"/>
                    <a:pt x="9498" y="11836"/>
                  </a:cubicBezTo>
                  <a:cubicBezTo>
                    <a:pt x="9450" y="11757"/>
                    <a:pt x="9394" y="11633"/>
                    <a:pt x="9315" y="11526"/>
                  </a:cubicBezTo>
                  <a:cubicBezTo>
                    <a:pt x="7560" y="9198"/>
                    <a:pt x="5812" y="6866"/>
                    <a:pt x="4048" y="4546"/>
                  </a:cubicBezTo>
                  <a:cubicBezTo>
                    <a:pt x="2947" y="3100"/>
                    <a:pt x="1824" y="1670"/>
                    <a:pt x="706" y="239"/>
                  </a:cubicBezTo>
                  <a:cubicBezTo>
                    <a:pt x="624" y="134"/>
                    <a:pt x="524" y="0"/>
                    <a:pt x="39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42"/>
            <p:cNvSpPr/>
            <p:nvPr/>
          </p:nvSpPr>
          <p:spPr>
            <a:xfrm>
              <a:off x="4649925" y="4037650"/>
              <a:ext cx="359850" cy="12750"/>
            </a:xfrm>
            <a:custGeom>
              <a:rect b="b" l="l" r="r" t="t"/>
              <a:pathLst>
                <a:path extrusionOk="0" h="510" w="14394">
                  <a:moveTo>
                    <a:pt x="14198" y="1"/>
                  </a:moveTo>
                  <a:cubicBezTo>
                    <a:pt x="14097" y="1"/>
                    <a:pt x="13977" y="48"/>
                    <a:pt x="13896" y="48"/>
                  </a:cubicBezTo>
                  <a:cubicBezTo>
                    <a:pt x="13895" y="48"/>
                    <a:pt x="13895" y="48"/>
                    <a:pt x="13895" y="48"/>
                  </a:cubicBezTo>
                  <a:cubicBezTo>
                    <a:pt x="12552" y="39"/>
                    <a:pt x="11209" y="37"/>
                    <a:pt x="9867" y="37"/>
                  </a:cubicBezTo>
                  <a:cubicBezTo>
                    <a:pt x="8972" y="37"/>
                    <a:pt x="8077" y="38"/>
                    <a:pt x="7182" y="38"/>
                  </a:cubicBezTo>
                  <a:cubicBezTo>
                    <a:pt x="6302" y="38"/>
                    <a:pt x="5421" y="38"/>
                    <a:pt x="4541" y="38"/>
                  </a:cubicBezTo>
                  <a:cubicBezTo>
                    <a:pt x="3220" y="38"/>
                    <a:pt x="1899" y="38"/>
                    <a:pt x="578" y="42"/>
                  </a:cubicBezTo>
                  <a:cubicBezTo>
                    <a:pt x="577" y="42"/>
                    <a:pt x="576" y="42"/>
                    <a:pt x="575" y="42"/>
                  </a:cubicBezTo>
                  <a:cubicBezTo>
                    <a:pt x="488" y="42"/>
                    <a:pt x="377" y="23"/>
                    <a:pt x="276" y="23"/>
                  </a:cubicBezTo>
                  <a:cubicBezTo>
                    <a:pt x="134" y="23"/>
                    <a:pt x="13" y="61"/>
                    <a:pt x="7" y="244"/>
                  </a:cubicBezTo>
                  <a:cubicBezTo>
                    <a:pt x="1" y="442"/>
                    <a:pt x="127" y="482"/>
                    <a:pt x="274" y="482"/>
                  </a:cubicBezTo>
                  <a:cubicBezTo>
                    <a:pt x="370" y="482"/>
                    <a:pt x="476" y="465"/>
                    <a:pt x="558" y="465"/>
                  </a:cubicBezTo>
                  <a:cubicBezTo>
                    <a:pt x="2437" y="467"/>
                    <a:pt x="4317" y="468"/>
                    <a:pt x="6196" y="468"/>
                  </a:cubicBezTo>
                  <a:cubicBezTo>
                    <a:pt x="8756" y="468"/>
                    <a:pt x="11316" y="465"/>
                    <a:pt x="13875" y="458"/>
                  </a:cubicBezTo>
                  <a:cubicBezTo>
                    <a:pt x="13876" y="458"/>
                    <a:pt x="13877" y="458"/>
                    <a:pt x="13877" y="458"/>
                  </a:cubicBezTo>
                  <a:cubicBezTo>
                    <a:pt x="13962" y="458"/>
                    <a:pt x="14090" y="509"/>
                    <a:pt x="14197" y="509"/>
                  </a:cubicBezTo>
                  <a:cubicBezTo>
                    <a:pt x="14306" y="509"/>
                    <a:pt x="14393" y="456"/>
                    <a:pt x="14386" y="237"/>
                  </a:cubicBezTo>
                  <a:cubicBezTo>
                    <a:pt x="14380" y="48"/>
                    <a:pt x="14298" y="1"/>
                    <a:pt x="1419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42"/>
            <p:cNvSpPr/>
            <p:nvPr/>
          </p:nvSpPr>
          <p:spPr>
            <a:xfrm>
              <a:off x="5217350" y="4261950"/>
              <a:ext cx="20175" cy="359550"/>
            </a:xfrm>
            <a:custGeom>
              <a:rect b="b" l="l" r="r" t="t"/>
              <a:pathLst>
                <a:path extrusionOk="0" h="14382" w="807">
                  <a:moveTo>
                    <a:pt x="404" y="1"/>
                  </a:moveTo>
                  <a:cubicBezTo>
                    <a:pt x="0" y="1"/>
                    <a:pt x="206" y="346"/>
                    <a:pt x="206" y="513"/>
                  </a:cubicBezTo>
                  <a:cubicBezTo>
                    <a:pt x="192" y="4952"/>
                    <a:pt x="193" y="9391"/>
                    <a:pt x="198" y="13830"/>
                  </a:cubicBezTo>
                  <a:cubicBezTo>
                    <a:pt x="198" y="14035"/>
                    <a:pt x="92" y="14381"/>
                    <a:pt x="405" y="14381"/>
                  </a:cubicBezTo>
                  <a:cubicBezTo>
                    <a:pt x="409" y="14381"/>
                    <a:pt x="414" y="14381"/>
                    <a:pt x="419" y="14381"/>
                  </a:cubicBezTo>
                  <a:cubicBezTo>
                    <a:pt x="733" y="14371"/>
                    <a:pt x="621" y="14020"/>
                    <a:pt x="621" y="13809"/>
                  </a:cubicBezTo>
                  <a:cubicBezTo>
                    <a:pt x="628" y="11609"/>
                    <a:pt x="625" y="9407"/>
                    <a:pt x="625" y="7205"/>
                  </a:cubicBezTo>
                  <a:cubicBezTo>
                    <a:pt x="625" y="4967"/>
                    <a:pt x="630" y="2731"/>
                    <a:pt x="616" y="492"/>
                  </a:cubicBezTo>
                  <a:cubicBezTo>
                    <a:pt x="615" y="331"/>
                    <a:pt x="806" y="12"/>
                    <a:pt x="427" y="1"/>
                  </a:cubicBezTo>
                  <a:cubicBezTo>
                    <a:pt x="419" y="1"/>
                    <a:pt x="411" y="1"/>
                    <a:pt x="404"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42"/>
            <p:cNvSpPr/>
            <p:nvPr/>
          </p:nvSpPr>
          <p:spPr>
            <a:xfrm>
              <a:off x="5218425" y="3466350"/>
              <a:ext cx="18025" cy="359800"/>
            </a:xfrm>
            <a:custGeom>
              <a:rect b="b" l="l" r="r" t="t"/>
              <a:pathLst>
                <a:path extrusionOk="0" h="14392" w="721">
                  <a:moveTo>
                    <a:pt x="377" y="1"/>
                  </a:moveTo>
                  <a:cubicBezTo>
                    <a:pt x="368" y="1"/>
                    <a:pt x="359" y="1"/>
                    <a:pt x="350" y="2"/>
                  </a:cubicBezTo>
                  <a:cubicBezTo>
                    <a:pt x="67" y="19"/>
                    <a:pt x="154" y="331"/>
                    <a:pt x="154" y="531"/>
                  </a:cubicBezTo>
                  <a:cubicBezTo>
                    <a:pt x="150" y="2751"/>
                    <a:pt x="152" y="4970"/>
                    <a:pt x="152" y="7190"/>
                  </a:cubicBezTo>
                  <a:cubicBezTo>
                    <a:pt x="152" y="9445"/>
                    <a:pt x="148" y="11699"/>
                    <a:pt x="159" y="13954"/>
                  </a:cubicBezTo>
                  <a:cubicBezTo>
                    <a:pt x="161" y="14105"/>
                    <a:pt x="1" y="14380"/>
                    <a:pt x="359" y="14391"/>
                  </a:cubicBezTo>
                  <a:cubicBezTo>
                    <a:pt x="367" y="14391"/>
                    <a:pt x="374" y="14391"/>
                    <a:pt x="380" y="14391"/>
                  </a:cubicBezTo>
                  <a:cubicBezTo>
                    <a:pt x="720" y="14391"/>
                    <a:pt x="577" y="14120"/>
                    <a:pt x="577" y="13971"/>
                  </a:cubicBezTo>
                  <a:cubicBezTo>
                    <a:pt x="585" y="9478"/>
                    <a:pt x="583" y="4986"/>
                    <a:pt x="581" y="494"/>
                  </a:cubicBezTo>
                  <a:cubicBezTo>
                    <a:pt x="581" y="301"/>
                    <a:pt x="651" y="1"/>
                    <a:pt x="377"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42"/>
            <p:cNvSpPr/>
            <p:nvPr/>
          </p:nvSpPr>
          <p:spPr>
            <a:xfrm>
              <a:off x="5445200" y="4038025"/>
              <a:ext cx="360325" cy="12025"/>
            </a:xfrm>
            <a:custGeom>
              <a:rect b="b" l="l" r="r" t="t"/>
              <a:pathLst>
                <a:path extrusionOk="0" h="481" w="14413">
                  <a:moveTo>
                    <a:pt x="185" y="0"/>
                  </a:moveTo>
                  <a:cubicBezTo>
                    <a:pt x="84" y="0"/>
                    <a:pt x="1" y="45"/>
                    <a:pt x="9" y="249"/>
                  </a:cubicBezTo>
                  <a:cubicBezTo>
                    <a:pt x="17" y="436"/>
                    <a:pt x="96" y="481"/>
                    <a:pt x="191" y="481"/>
                  </a:cubicBezTo>
                  <a:cubicBezTo>
                    <a:pt x="276" y="481"/>
                    <a:pt x="374" y="445"/>
                    <a:pt x="445" y="445"/>
                  </a:cubicBezTo>
                  <a:cubicBezTo>
                    <a:pt x="446" y="445"/>
                    <a:pt x="446" y="445"/>
                    <a:pt x="447" y="445"/>
                  </a:cubicBezTo>
                  <a:cubicBezTo>
                    <a:pt x="1895" y="453"/>
                    <a:pt x="3343" y="454"/>
                    <a:pt x="4790" y="454"/>
                  </a:cubicBezTo>
                  <a:cubicBezTo>
                    <a:pt x="5580" y="454"/>
                    <a:pt x="6369" y="454"/>
                    <a:pt x="7159" y="454"/>
                  </a:cubicBezTo>
                  <a:cubicBezTo>
                    <a:pt x="8054" y="454"/>
                    <a:pt x="8949" y="454"/>
                    <a:pt x="9844" y="454"/>
                  </a:cubicBezTo>
                  <a:cubicBezTo>
                    <a:pt x="11187" y="454"/>
                    <a:pt x="12529" y="453"/>
                    <a:pt x="13873" y="452"/>
                  </a:cubicBezTo>
                  <a:cubicBezTo>
                    <a:pt x="13874" y="452"/>
                    <a:pt x="13875" y="452"/>
                    <a:pt x="13876" y="452"/>
                  </a:cubicBezTo>
                  <a:cubicBezTo>
                    <a:pt x="13951" y="452"/>
                    <a:pt x="14042" y="464"/>
                    <a:pt x="14126" y="464"/>
                  </a:cubicBezTo>
                  <a:cubicBezTo>
                    <a:pt x="14266" y="464"/>
                    <a:pt x="14390" y="431"/>
                    <a:pt x="14400" y="255"/>
                  </a:cubicBezTo>
                  <a:cubicBezTo>
                    <a:pt x="14413" y="52"/>
                    <a:pt x="14276" y="18"/>
                    <a:pt x="14125" y="18"/>
                  </a:cubicBezTo>
                  <a:cubicBezTo>
                    <a:pt x="14050" y="18"/>
                    <a:pt x="13971" y="26"/>
                    <a:pt x="13906" y="26"/>
                  </a:cubicBezTo>
                  <a:cubicBezTo>
                    <a:pt x="11891" y="25"/>
                    <a:pt x="9876" y="24"/>
                    <a:pt x="7862" y="24"/>
                  </a:cubicBezTo>
                  <a:cubicBezTo>
                    <a:pt x="5384" y="24"/>
                    <a:pt x="2906" y="25"/>
                    <a:pt x="427" y="29"/>
                  </a:cubicBezTo>
                  <a:cubicBezTo>
                    <a:pt x="359" y="29"/>
                    <a:pt x="266" y="0"/>
                    <a:pt x="18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42"/>
            <p:cNvSpPr/>
            <p:nvPr/>
          </p:nvSpPr>
          <p:spPr>
            <a:xfrm>
              <a:off x="5374675" y="3657275"/>
              <a:ext cx="243075" cy="236150"/>
            </a:xfrm>
            <a:custGeom>
              <a:rect b="b" l="l" r="r" t="t"/>
              <a:pathLst>
                <a:path extrusionOk="0" h="9446" w="9723">
                  <a:moveTo>
                    <a:pt x="9487" y="1"/>
                  </a:moveTo>
                  <a:cubicBezTo>
                    <a:pt x="9477" y="1"/>
                    <a:pt x="9468" y="2"/>
                    <a:pt x="9459" y="6"/>
                  </a:cubicBezTo>
                  <a:cubicBezTo>
                    <a:pt x="9261" y="89"/>
                    <a:pt x="9042" y="177"/>
                    <a:pt x="8895" y="325"/>
                  </a:cubicBezTo>
                  <a:cubicBezTo>
                    <a:pt x="6047" y="3195"/>
                    <a:pt x="3206" y="6074"/>
                    <a:pt x="368" y="8955"/>
                  </a:cubicBezTo>
                  <a:cubicBezTo>
                    <a:pt x="266" y="9058"/>
                    <a:pt x="0" y="9148"/>
                    <a:pt x="233" y="9370"/>
                  </a:cubicBezTo>
                  <a:cubicBezTo>
                    <a:pt x="290" y="9424"/>
                    <a:pt x="337" y="9445"/>
                    <a:pt x="377" y="9445"/>
                  </a:cubicBezTo>
                  <a:cubicBezTo>
                    <a:pt x="482" y="9445"/>
                    <a:pt x="542" y="9303"/>
                    <a:pt x="610" y="9236"/>
                  </a:cubicBezTo>
                  <a:cubicBezTo>
                    <a:pt x="3504" y="6385"/>
                    <a:pt x="6394" y="3531"/>
                    <a:pt x="9281" y="673"/>
                  </a:cubicBezTo>
                  <a:cubicBezTo>
                    <a:pt x="9413" y="543"/>
                    <a:pt x="9511" y="374"/>
                    <a:pt x="9722" y="93"/>
                  </a:cubicBezTo>
                  <a:cubicBezTo>
                    <a:pt x="9642" y="65"/>
                    <a:pt x="9552" y="1"/>
                    <a:pt x="9487"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42"/>
            <p:cNvSpPr/>
            <p:nvPr/>
          </p:nvSpPr>
          <p:spPr>
            <a:xfrm>
              <a:off x="4839825" y="3656200"/>
              <a:ext cx="240150" cy="237175"/>
            </a:xfrm>
            <a:custGeom>
              <a:rect b="b" l="l" r="r" t="t"/>
              <a:pathLst>
                <a:path extrusionOk="0" h="9487" w="9606">
                  <a:moveTo>
                    <a:pt x="253" y="0"/>
                  </a:moveTo>
                  <a:cubicBezTo>
                    <a:pt x="188" y="50"/>
                    <a:pt x="79" y="90"/>
                    <a:pt x="64" y="153"/>
                  </a:cubicBezTo>
                  <a:cubicBezTo>
                    <a:pt x="1" y="409"/>
                    <a:pt x="187" y="562"/>
                    <a:pt x="345" y="718"/>
                  </a:cubicBezTo>
                  <a:cubicBezTo>
                    <a:pt x="3234" y="3574"/>
                    <a:pt x="6125" y="6428"/>
                    <a:pt x="9018" y="9279"/>
                  </a:cubicBezTo>
                  <a:cubicBezTo>
                    <a:pt x="9086" y="9347"/>
                    <a:pt x="9143" y="9487"/>
                    <a:pt x="9250" y="9487"/>
                  </a:cubicBezTo>
                  <a:cubicBezTo>
                    <a:pt x="9290" y="9487"/>
                    <a:pt x="9337" y="9467"/>
                    <a:pt x="9395" y="9415"/>
                  </a:cubicBezTo>
                  <a:cubicBezTo>
                    <a:pt x="9605" y="9229"/>
                    <a:pt x="9400" y="9136"/>
                    <a:pt x="9301" y="9036"/>
                  </a:cubicBezTo>
                  <a:cubicBezTo>
                    <a:pt x="6436" y="6131"/>
                    <a:pt x="3569" y="3229"/>
                    <a:pt x="698" y="329"/>
                  </a:cubicBezTo>
                  <a:cubicBezTo>
                    <a:pt x="579" y="208"/>
                    <a:pt x="420" y="123"/>
                    <a:pt x="253"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42"/>
            <p:cNvSpPr/>
            <p:nvPr/>
          </p:nvSpPr>
          <p:spPr>
            <a:xfrm>
              <a:off x="4836925" y="4194775"/>
              <a:ext cx="240900" cy="236175"/>
            </a:xfrm>
            <a:custGeom>
              <a:rect b="b" l="l" r="r" t="t"/>
              <a:pathLst>
                <a:path extrusionOk="0" h="9447" w="9636">
                  <a:moveTo>
                    <a:pt x="9362" y="0"/>
                  </a:moveTo>
                  <a:cubicBezTo>
                    <a:pt x="9230" y="0"/>
                    <a:pt x="9175" y="159"/>
                    <a:pt x="9096" y="237"/>
                  </a:cubicBezTo>
                  <a:cubicBezTo>
                    <a:pt x="6239" y="3050"/>
                    <a:pt x="3387" y="5867"/>
                    <a:pt x="538" y="8685"/>
                  </a:cubicBezTo>
                  <a:cubicBezTo>
                    <a:pt x="351" y="8869"/>
                    <a:pt x="0" y="9103"/>
                    <a:pt x="230" y="9349"/>
                  </a:cubicBezTo>
                  <a:cubicBezTo>
                    <a:pt x="294" y="9418"/>
                    <a:pt x="357" y="9446"/>
                    <a:pt x="419" y="9446"/>
                  </a:cubicBezTo>
                  <a:cubicBezTo>
                    <a:pt x="598" y="9446"/>
                    <a:pt x="760" y="9208"/>
                    <a:pt x="891" y="9074"/>
                  </a:cubicBezTo>
                  <a:cubicBezTo>
                    <a:pt x="3726" y="6213"/>
                    <a:pt x="6554" y="3347"/>
                    <a:pt x="9381" y="481"/>
                  </a:cubicBezTo>
                  <a:cubicBezTo>
                    <a:pt x="9465" y="396"/>
                    <a:pt x="9544" y="304"/>
                    <a:pt x="9636" y="205"/>
                  </a:cubicBezTo>
                  <a:cubicBezTo>
                    <a:pt x="9565" y="129"/>
                    <a:pt x="9527" y="60"/>
                    <a:pt x="9470" y="30"/>
                  </a:cubicBezTo>
                  <a:cubicBezTo>
                    <a:pt x="9428" y="9"/>
                    <a:pt x="9393" y="0"/>
                    <a:pt x="9362"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42"/>
            <p:cNvSpPr/>
            <p:nvPr/>
          </p:nvSpPr>
          <p:spPr>
            <a:xfrm>
              <a:off x="5374825" y="4194425"/>
              <a:ext cx="240675" cy="235650"/>
            </a:xfrm>
            <a:custGeom>
              <a:rect b="b" l="l" r="r" t="t"/>
              <a:pathLst>
                <a:path extrusionOk="0" h="9426" w="9627">
                  <a:moveTo>
                    <a:pt x="368" y="1"/>
                  </a:moveTo>
                  <a:cubicBezTo>
                    <a:pt x="322" y="1"/>
                    <a:pt x="270" y="28"/>
                    <a:pt x="208" y="98"/>
                  </a:cubicBezTo>
                  <a:cubicBezTo>
                    <a:pt x="1" y="332"/>
                    <a:pt x="282" y="410"/>
                    <a:pt x="382" y="510"/>
                  </a:cubicBezTo>
                  <a:cubicBezTo>
                    <a:pt x="2112" y="2254"/>
                    <a:pt x="3856" y="3981"/>
                    <a:pt x="5585" y="5727"/>
                  </a:cubicBezTo>
                  <a:cubicBezTo>
                    <a:pt x="6716" y="6870"/>
                    <a:pt x="7817" y="8039"/>
                    <a:pt x="8947" y="9181"/>
                  </a:cubicBezTo>
                  <a:cubicBezTo>
                    <a:pt x="9075" y="9312"/>
                    <a:pt x="9292" y="9361"/>
                    <a:pt x="9476" y="9425"/>
                  </a:cubicBezTo>
                  <a:cubicBezTo>
                    <a:pt x="9477" y="9426"/>
                    <a:pt x="9478" y="9426"/>
                    <a:pt x="9479" y="9426"/>
                  </a:cubicBezTo>
                  <a:cubicBezTo>
                    <a:pt x="9505" y="9426"/>
                    <a:pt x="9574" y="9302"/>
                    <a:pt x="9627" y="9234"/>
                  </a:cubicBezTo>
                  <a:cubicBezTo>
                    <a:pt x="9492" y="9058"/>
                    <a:pt x="9391" y="8889"/>
                    <a:pt x="9256" y="8754"/>
                  </a:cubicBezTo>
                  <a:cubicBezTo>
                    <a:pt x="6380" y="5910"/>
                    <a:pt x="3503" y="3068"/>
                    <a:pt x="621" y="230"/>
                  </a:cubicBezTo>
                  <a:cubicBezTo>
                    <a:pt x="547" y="158"/>
                    <a:pt x="477" y="1"/>
                    <a:pt x="36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2299" name="Shape 2299"/>
        <p:cNvGrpSpPr/>
        <p:nvPr/>
      </p:nvGrpSpPr>
      <p:grpSpPr>
        <a:xfrm>
          <a:off x="0" y="0"/>
          <a:ext cx="0" cy="0"/>
          <a:chOff x="0" y="0"/>
          <a:chExt cx="0" cy="0"/>
        </a:xfrm>
      </p:grpSpPr>
      <p:pic>
        <p:nvPicPr>
          <p:cNvPr id="2300" name="Google Shape;2300;p43"/>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2301" name="Google Shape;2301;p43"/>
          <p:cNvSpPr txBox="1"/>
          <p:nvPr>
            <p:ph type="ctrTitle"/>
          </p:nvPr>
        </p:nvSpPr>
        <p:spPr>
          <a:xfrm>
            <a:off x="720000" y="540000"/>
            <a:ext cx="5137200" cy="14508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5200"/>
              <a:buNone/>
              <a:defRPr sz="75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302" name="Google Shape;2302;p43"/>
          <p:cNvSpPr txBox="1"/>
          <p:nvPr>
            <p:ph idx="1" type="subTitle"/>
          </p:nvPr>
        </p:nvSpPr>
        <p:spPr>
          <a:xfrm>
            <a:off x="720000" y="2012375"/>
            <a:ext cx="3216600" cy="113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00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03" name="Google Shape;2303;p43"/>
          <p:cNvSpPr txBox="1"/>
          <p:nvPr>
            <p:ph idx="2" type="subTitle"/>
          </p:nvPr>
        </p:nvSpPr>
        <p:spPr>
          <a:xfrm rot="-1283">
            <a:off x="720000" y="4336597"/>
            <a:ext cx="3216600" cy="4188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2304" name="Google Shape;2304;p43"/>
          <p:cNvGrpSpPr/>
          <p:nvPr/>
        </p:nvGrpSpPr>
        <p:grpSpPr>
          <a:xfrm>
            <a:off x="2" y="4529765"/>
            <a:ext cx="593576" cy="592934"/>
            <a:chOff x="4624275" y="3441875"/>
            <a:chExt cx="1206700" cy="1205150"/>
          </a:xfrm>
        </p:grpSpPr>
        <p:sp>
          <p:nvSpPr>
            <p:cNvPr id="2305" name="Google Shape;2305;p43"/>
            <p:cNvSpPr/>
            <p:nvPr/>
          </p:nvSpPr>
          <p:spPr>
            <a:xfrm>
              <a:off x="5259875" y="4259075"/>
              <a:ext cx="88800" cy="387025"/>
            </a:xfrm>
            <a:custGeom>
              <a:rect b="b" l="l" r="r" t="t"/>
              <a:pathLst>
                <a:path extrusionOk="0" h="15481" w="3552">
                  <a:moveTo>
                    <a:pt x="356" y="0"/>
                  </a:moveTo>
                  <a:cubicBezTo>
                    <a:pt x="328" y="0"/>
                    <a:pt x="295" y="4"/>
                    <a:pt x="257" y="12"/>
                  </a:cubicBezTo>
                  <a:cubicBezTo>
                    <a:pt x="249" y="16"/>
                    <a:pt x="239" y="18"/>
                    <a:pt x="228" y="18"/>
                  </a:cubicBezTo>
                  <a:cubicBezTo>
                    <a:pt x="192" y="18"/>
                    <a:pt x="144" y="2"/>
                    <a:pt x="102" y="2"/>
                  </a:cubicBezTo>
                  <a:cubicBezTo>
                    <a:pt x="44" y="2"/>
                    <a:pt x="0" y="33"/>
                    <a:pt x="29" y="184"/>
                  </a:cubicBezTo>
                  <a:cubicBezTo>
                    <a:pt x="470" y="2522"/>
                    <a:pt x="866" y="4871"/>
                    <a:pt x="1349" y="7200"/>
                  </a:cubicBezTo>
                  <a:cubicBezTo>
                    <a:pt x="1900" y="9862"/>
                    <a:pt x="2528" y="12506"/>
                    <a:pt x="3114" y="15160"/>
                  </a:cubicBezTo>
                  <a:cubicBezTo>
                    <a:pt x="3147" y="15311"/>
                    <a:pt x="3173" y="15480"/>
                    <a:pt x="3311" y="15480"/>
                  </a:cubicBezTo>
                  <a:cubicBezTo>
                    <a:pt x="3330" y="15480"/>
                    <a:pt x="3350" y="15478"/>
                    <a:pt x="3372" y="15471"/>
                  </a:cubicBezTo>
                  <a:cubicBezTo>
                    <a:pt x="3552" y="15422"/>
                    <a:pt x="3547" y="15259"/>
                    <a:pt x="3492" y="15042"/>
                  </a:cubicBezTo>
                  <a:cubicBezTo>
                    <a:pt x="3231" y="14000"/>
                    <a:pt x="3006" y="12950"/>
                    <a:pt x="2798" y="11896"/>
                  </a:cubicBezTo>
                  <a:cubicBezTo>
                    <a:pt x="2039" y="8026"/>
                    <a:pt x="1288" y="4154"/>
                    <a:pt x="545" y="281"/>
                  </a:cubicBezTo>
                  <a:cubicBezTo>
                    <a:pt x="516" y="128"/>
                    <a:pt x="519" y="0"/>
                    <a:pt x="356"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43"/>
            <p:cNvSpPr/>
            <p:nvPr/>
          </p:nvSpPr>
          <p:spPr>
            <a:xfrm>
              <a:off x="4624450" y="4077075"/>
              <a:ext cx="388575" cy="87325"/>
            </a:xfrm>
            <a:custGeom>
              <a:rect b="b" l="l" r="r" t="t"/>
              <a:pathLst>
                <a:path extrusionOk="0" h="3493" w="15543">
                  <a:moveTo>
                    <a:pt x="15415" y="1"/>
                  </a:moveTo>
                  <a:cubicBezTo>
                    <a:pt x="15386" y="1"/>
                    <a:pt x="15347" y="5"/>
                    <a:pt x="15297" y="15"/>
                  </a:cubicBezTo>
                  <a:cubicBezTo>
                    <a:pt x="13371" y="395"/>
                    <a:pt x="11440" y="764"/>
                    <a:pt x="9503" y="1086"/>
                  </a:cubicBezTo>
                  <a:cubicBezTo>
                    <a:pt x="6422" y="1596"/>
                    <a:pt x="3399" y="2368"/>
                    <a:pt x="365" y="3082"/>
                  </a:cubicBezTo>
                  <a:cubicBezTo>
                    <a:pt x="196" y="3122"/>
                    <a:pt x="0" y="3147"/>
                    <a:pt x="49" y="3337"/>
                  </a:cubicBezTo>
                  <a:cubicBezTo>
                    <a:pt x="78" y="3453"/>
                    <a:pt x="157" y="3493"/>
                    <a:pt x="267" y="3493"/>
                  </a:cubicBezTo>
                  <a:cubicBezTo>
                    <a:pt x="328" y="3493"/>
                    <a:pt x="399" y="3480"/>
                    <a:pt x="476" y="3462"/>
                  </a:cubicBezTo>
                  <a:cubicBezTo>
                    <a:pt x="2029" y="3100"/>
                    <a:pt x="3587" y="2752"/>
                    <a:pt x="5152" y="2446"/>
                  </a:cubicBezTo>
                  <a:cubicBezTo>
                    <a:pt x="8526" y="1786"/>
                    <a:pt x="11907" y="1145"/>
                    <a:pt x="15288" y="516"/>
                  </a:cubicBezTo>
                  <a:cubicBezTo>
                    <a:pt x="15528" y="471"/>
                    <a:pt x="15530" y="375"/>
                    <a:pt x="15509" y="107"/>
                  </a:cubicBezTo>
                  <a:cubicBezTo>
                    <a:pt x="15505" y="80"/>
                    <a:pt x="15543" y="1"/>
                    <a:pt x="15415"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43"/>
            <p:cNvSpPr/>
            <p:nvPr/>
          </p:nvSpPr>
          <p:spPr>
            <a:xfrm>
              <a:off x="5442250" y="4077325"/>
              <a:ext cx="388375" cy="87400"/>
            </a:xfrm>
            <a:custGeom>
              <a:rect b="b" l="l" r="r" t="t"/>
              <a:pathLst>
                <a:path extrusionOk="0" h="3496" w="15535">
                  <a:moveTo>
                    <a:pt x="138" y="0"/>
                  </a:moveTo>
                  <a:cubicBezTo>
                    <a:pt x="27" y="0"/>
                    <a:pt x="25" y="72"/>
                    <a:pt x="19" y="143"/>
                  </a:cubicBezTo>
                  <a:cubicBezTo>
                    <a:pt x="0" y="357"/>
                    <a:pt x="25" y="448"/>
                    <a:pt x="304" y="511"/>
                  </a:cubicBezTo>
                  <a:cubicBezTo>
                    <a:pt x="5228" y="1630"/>
                    <a:pt x="10257" y="2231"/>
                    <a:pt x="15152" y="3491"/>
                  </a:cubicBezTo>
                  <a:cubicBezTo>
                    <a:pt x="15162" y="3494"/>
                    <a:pt x="15173" y="3495"/>
                    <a:pt x="15185" y="3495"/>
                  </a:cubicBezTo>
                  <a:cubicBezTo>
                    <a:pt x="15291" y="3495"/>
                    <a:pt x="15465" y="3400"/>
                    <a:pt x="15488" y="3323"/>
                  </a:cubicBezTo>
                  <a:cubicBezTo>
                    <a:pt x="15535" y="3168"/>
                    <a:pt x="15383" y="3108"/>
                    <a:pt x="15227" y="3074"/>
                  </a:cubicBezTo>
                  <a:cubicBezTo>
                    <a:pt x="12726" y="2515"/>
                    <a:pt x="10236" y="1906"/>
                    <a:pt x="7725" y="1398"/>
                  </a:cubicBezTo>
                  <a:cubicBezTo>
                    <a:pt x="5222" y="892"/>
                    <a:pt x="2700" y="485"/>
                    <a:pt x="452" y="83"/>
                  </a:cubicBezTo>
                  <a:cubicBezTo>
                    <a:pt x="299" y="23"/>
                    <a:pt x="201" y="0"/>
                    <a:pt x="138"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43"/>
            <p:cNvSpPr/>
            <p:nvPr/>
          </p:nvSpPr>
          <p:spPr>
            <a:xfrm>
              <a:off x="4624275" y="3923225"/>
              <a:ext cx="388875" cy="88325"/>
            </a:xfrm>
            <a:custGeom>
              <a:rect b="b" l="l" r="r" t="t"/>
              <a:pathLst>
                <a:path extrusionOk="0" h="3533" w="15555">
                  <a:moveTo>
                    <a:pt x="367" y="0"/>
                  </a:moveTo>
                  <a:cubicBezTo>
                    <a:pt x="260" y="0"/>
                    <a:pt x="91" y="86"/>
                    <a:pt x="62" y="164"/>
                  </a:cubicBezTo>
                  <a:cubicBezTo>
                    <a:pt x="1" y="325"/>
                    <a:pt x="157" y="381"/>
                    <a:pt x="309" y="422"/>
                  </a:cubicBezTo>
                  <a:cubicBezTo>
                    <a:pt x="5250" y="1704"/>
                    <a:pt x="10278" y="2555"/>
                    <a:pt x="15256" y="3444"/>
                  </a:cubicBezTo>
                  <a:cubicBezTo>
                    <a:pt x="15333" y="3503"/>
                    <a:pt x="15391" y="3532"/>
                    <a:pt x="15434" y="3532"/>
                  </a:cubicBezTo>
                  <a:cubicBezTo>
                    <a:pt x="15493" y="3532"/>
                    <a:pt x="15522" y="3476"/>
                    <a:pt x="15524" y="3367"/>
                  </a:cubicBezTo>
                  <a:cubicBezTo>
                    <a:pt x="15530" y="3173"/>
                    <a:pt x="15554" y="3050"/>
                    <a:pt x="15255" y="2983"/>
                  </a:cubicBezTo>
                  <a:cubicBezTo>
                    <a:pt x="10329" y="1871"/>
                    <a:pt x="5301" y="1265"/>
                    <a:pt x="404" y="4"/>
                  </a:cubicBezTo>
                  <a:cubicBezTo>
                    <a:pt x="393" y="2"/>
                    <a:pt x="380" y="0"/>
                    <a:pt x="367"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43"/>
            <p:cNvSpPr/>
            <p:nvPr/>
          </p:nvSpPr>
          <p:spPr>
            <a:xfrm>
              <a:off x="5441150" y="3923700"/>
              <a:ext cx="389825" cy="88075"/>
            </a:xfrm>
            <a:custGeom>
              <a:rect b="b" l="l" r="r" t="t"/>
              <a:pathLst>
                <a:path extrusionOk="0" h="3523" w="15593">
                  <a:moveTo>
                    <a:pt x="15284" y="0"/>
                  </a:moveTo>
                  <a:cubicBezTo>
                    <a:pt x="15234" y="0"/>
                    <a:pt x="15178" y="9"/>
                    <a:pt x="15111" y="24"/>
                  </a:cubicBezTo>
                  <a:cubicBezTo>
                    <a:pt x="12752" y="526"/>
                    <a:pt x="10388" y="1005"/>
                    <a:pt x="8022" y="1475"/>
                  </a:cubicBezTo>
                  <a:cubicBezTo>
                    <a:pt x="5449" y="1986"/>
                    <a:pt x="2875" y="2490"/>
                    <a:pt x="296" y="2970"/>
                  </a:cubicBezTo>
                  <a:cubicBezTo>
                    <a:pt x="1" y="3025"/>
                    <a:pt x="62" y="3175"/>
                    <a:pt x="67" y="3334"/>
                  </a:cubicBezTo>
                  <a:cubicBezTo>
                    <a:pt x="71" y="3478"/>
                    <a:pt x="104" y="3522"/>
                    <a:pt x="149" y="3522"/>
                  </a:cubicBezTo>
                  <a:cubicBezTo>
                    <a:pt x="216" y="3522"/>
                    <a:pt x="309" y="3428"/>
                    <a:pt x="378" y="3416"/>
                  </a:cubicBezTo>
                  <a:cubicBezTo>
                    <a:pt x="5052" y="2547"/>
                    <a:pt x="9757" y="1839"/>
                    <a:pt x="14358" y="613"/>
                  </a:cubicBezTo>
                  <a:cubicBezTo>
                    <a:pt x="14763" y="506"/>
                    <a:pt x="15167" y="391"/>
                    <a:pt x="15592" y="274"/>
                  </a:cubicBezTo>
                  <a:cubicBezTo>
                    <a:pt x="15499" y="67"/>
                    <a:pt x="15418" y="0"/>
                    <a:pt x="15284"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43"/>
            <p:cNvSpPr/>
            <p:nvPr/>
          </p:nvSpPr>
          <p:spPr>
            <a:xfrm>
              <a:off x="5106725" y="4258975"/>
              <a:ext cx="93325" cy="388050"/>
            </a:xfrm>
            <a:custGeom>
              <a:rect b="b" l="l" r="r" t="t"/>
              <a:pathLst>
                <a:path extrusionOk="0" h="15522" w="3733">
                  <a:moveTo>
                    <a:pt x="3249" y="0"/>
                  </a:moveTo>
                  <a:cubicBezTo>
                    <a:pt x="3120" y="0"/>
                    <a:pt x="3033" y="44"/>
                    <a:pt x="2990" y="280"/>
                  </a:cubicBezTo>
                  <a:cubicBezTo>
                    <a:pt x="2478" y="3063"/>
                    <a:pt x="1940" y="5842"/>
                    <a:pt x="1389" y="8618"/>
                  </a:cubicBezTo>
                  <a:cubicBezTo>
                    <a:pt x="964" y="10762"/>
                    <a:pt x="521" y="12903"/>
                    <a:pt x="53" y="15040"/>
                  </a:cubicBezTo>
                  <a:cubicBezTo>
                    <a:pt x="0" y="15283"/>
                    <a:pt x="2" y="15393"/>
                    <a:pt x="251" y="15522"/>
                  </a:cubicBezTo>
                  <a:cubicBezTo>
                    <a:pt x="310" y="15422"/>
                    <a:pt x="392" y="15330"/>
                    <a:pt x="420" y="15223"/>
                  </a:cubicBezTo>
                  <a:cubicBezTo>
                    <a:pt x="1702" y="10315"/>
                    <a:pt x="2548" y="5319"/>
                    <a:pt x="3436" y="332"/>
                  </a:cubicBezTo>
                  <a:cubicBezTo>
                    <a:pt x="3454" y="225"/>
                    <a:pt x="3732" y="39"/>
                    <a:pt x="3370" y="8"/>
                  </a:cubicBezTo>
                  <a:cubicBezTo>
                    <a:pt x="3326" y="4"/>
                    <a:pt x="3286" y="0"/>
                    <a:pt x="3249"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43"/>
            <p:cNvSpPr/>
            <p:nvPr/>
          </p:nvSpPr>
          <p:spPr>
            <a:xfrm>
              <a:off x="5254950" y="3441875"/>
              <a:ext cx="93150" cy="387100"/>
            </a:xfrm>
            <a:custGeom>
              <a:rect b="b" l="l" r="r" t="t"/>
              <a:pathLst>
                <a:path extrusionOk="0" h="15484" w="3726">
                  <a:moveTo>
                    <a:pt x="3511" y="1"/>
                  </a:moveTo>
                  <a:cubicBezTo>
                    <a:pt x="3391" y="1"/>
                    <a:pt x="3348" y="127"/>
                    <a:pt x="3314" y="258"/>
                  </a:cubicBezTo>
                  <a:cubicBezTo>
                    <a:pt x="2040" y="5164"/>
                    <a:pt x="1194" y="10160"/>
                    <a:pt x="306" y="15145"/>
                  </a:cubicBezTo>
                  <a:cubicBezTo>
                    <a:pt x="289" y="15250"/>
                    <a:pt x="1" y="15439"/>
                    <a:pt x="366" y="15474"/>
                  </a:cubicBezTo>
                  <a:cubicBezTo>
                    <a:pt x="414" y="15479"/>
                    <a:pt x="459" y="15484"/>
                    <a:pt x="500" y="15484"/>
                  </a:cubicBezTo>
                  <a:cubicBezTo>
                    <a:pt x="619" y="15484"/>
                    <a:pt x="707" y="15439"/>
                    <a:pt x="749" y="15209"/>
                  </a:cubicBezTo>
                  <a:cubicBezTo>
                    <a:pt x="1262" y="12405"/>
                    <a:pt x="1796" y="9608"/>
                    <a:pt x="2351" y="6812"/>
                  </a:cubicBezTo>
                  <a:cubicBezTo>
                    <a:pt x="2784" y="4637"/>
                    <a:pt x="3252" y="2470"/>
                    <a:pt x="3725" y="199"/>
                  </a:cubicBezTo>
                  <a:cubicBezTo>
                    <a:pt x="3715" y="187"/>
                    <a:pt x="3663" y="37"/>
                    <a:pt x="3576" y="11"/>
                  </a:cubicBezTo>
                  <a:cubicBezTo>
                    <a:pt x="3552" y="4"/>
                    <a:pt x="3530" y="1"/>
                    <a:pt x="351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43"/>
            <p:cNvSpPr/>
            <p:nvPr/>
          </p:nvSpPr>
          <p:spPr>
            <a:xfrm>
              <a:off x="5105875" y="3442000"/>
              <a:ext cx="88100" cy="386975"/>
            </a:xfrm>
            <a:custGeom>
              <a:rect b="b" l="l" r="r" t="t"/>
              <a:pathLst>
                <a:path extrusionOk="0" h="15479" w="3524">
                  <a:moveTo>
                    <a:pt x="270" y="0"/>
                  </a:moveTo>
                  <a:cubicBezTo>
                    <a:pt x="247" y="0"/>
                    <a:pt x="221" y="4"/>
                    <a:pt x="191" y="13"/>
                  </a:cubicBezTo>
                  <a:cubicBezTo>
                    <a:pt x="0" y="67"/>
                    <a:pt x="46" y="243"/>
                    <a:pt x="91" y="448"/>
                  </a:cubicBezTo>
                  <a:cubicBezTo>
                    <a:pt x="520" y="2397"/>
                    <a:pt x="927" y="4350"/>
                    <a:pt x="1315" y="6307"/>
                  </a:cubicBezTo>
                  <a:cubicBezTo>
                    <a:pt x="1901" y="9272"/>
                    <a:pt x="2473" y="12239"/>
                    <a:pt x="3027" y="15209"/>
                  </a:cubicBezTo>
                  <a:cubicBezTo>
                    <a:pt x="3065" y="15416"/>
                    <a:pt x="3131" y="15479"/>
                    <a:pt x="3260" y="15479"/>
                  </a:cubicBezTo>
                  <a:cubicBezTo>
                    <a:pt x="3289" y="15479"/>
                    <a:pt x="3322" y="15476"/>
                    <a:pt x="3358" y="15470"/>
                  </a:cubicBezTo>
                  <a:cubicBezTo>
                    <a:pt x="3439" y="15458"/>
                    <a:pt x="3513" y="15407"/>
                    <a:pt x="3523" y="15403"/>
                  </a:cubicBezTo>
                  <a:cubicBezTo>
                    <a:pt x="3156" y="13369"/>
                    <a:pt x="2770" y="11409"/>
                    <a:pt x="2448" y="9439"/>
                  </a:cubicBezTo>
                  <a:cubicBezTo>
                    <a:pt x="1951" y="6372"/>
                    <a:pt x="1186" y="3367"/>
                    <a:pt x="462" y="351"/>
                  </a:cubicBezTo>
                  <a:cubicBezTo>
                    <a:pt x="426" y="198"/>
                    <a:pt x="434" y="0"/>
                    <a:pt x="270"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43"/>
            <p:cNvSpPr/>
            <p:nvPr/>
          </p:nvSpPr>
          <p:spPr>
            <a:xfrm>
              <a:off x="5303975" y="4243700"/>
              <a:ext cx="197425" cy="331825"/>
            </a:xfrm>
            <a:custGeom>
              <a:rect b="b" l="l" r="r" t="t"/>
              <a:pathLst>
                <a:path extrusionOk="0" h="13273" w="7897">
                  <a:moveTo>
                    <a:pt x="466" y="1"/>
                  </a:moveTo>
                  <a:cubicBezTo>
                    <a:pt x="192" y="97"/>
                    <a:pt x="1" y="174"/>
                    <a:pt x="192" y="484"/>
                  </a:cubicBezTo>
                  <a:cubicBezTo>
                    <a:pt x="528" y="1029"/>
                    <a:pt x="820" y="1598"/>
                    <a:pt x="1142" y="2149"/>
                  </a:cubicBezTo>
                  <a:cubicBezTo>
                    <a:pt x="3233" y="5722"/>
                    <a:pt x="5324" y="9292"/>
                    <a:pt x="7428" y="12856"/>
                  </a:cubicBezTo>
                  <a:cubicBezTo>
                    <a:pt x="7529" y="13027"/>
                    <a:pt x="7738" y="13134"/>
                    <a:pt x="7896" y="13272"/>
                  </a:cubicBezTo>
                  <a:cubicBezTo>
                    <a:pt x="7852" y="13073"/>
                    <a:pt x="7855" y="12850"/>
                    <a:pt x="7758" y="12681"/>
                  </a:cubicBezTo>
                  <a:cubicBezTo>
                    <a:pt x="5463" y="8649"/>
                    <a:pt x="3158" y="4625"/>
                    <a:pt x="852" y="599"/>
                  </a:cubicBezTo>
                  <a:cubicBezTo>
                    <a:pt x="730" y="387"/>
                    <a:pt x="588" y="187"/>
                    <a:pt x="466"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43"/>
            <p:cNvSpPr/>
            <p:nvPr/>
          </p:nvSpPr>
          <p:spPr>
            <a:xfrm>
              <a:off x="4696700" y="4122725"/>
              <a:ext cx="331500" cy="195275"/>
            </a:xfrm>
            <a:custGeom>
              <a:rect b="b" l="l" r="r" t="t"/>
              <a:pathLst>
                <a:path extrusionOk="0" h="7811" w="13260">
                  <a:moveTo>
                    <a:pt x="12965" y="0"/>
                  </a:moveTo>
                  <a:cubicBezTo>
                    <a:pt x="12867" y="0"/>
                    <a:pt x="12787" y="111"/>
                    <a:pt x="12703" y="159"/>
                  </a:cubicBezTo>
                  <a:cubicBezTo>
                    <a:pt x="8604" y="2543"/>
                    <a:pt x="4503" y="4926"/>
                    <a:pt x="412" y="7322"/>
                  </a:cubicBezTo>
                  <a:cubicBezTo>
                    <a:pt x="240" y="7424"/>
                    <a:pt x="137" y="7646"/>
                    <a:pt x="1" y="7810"/>
                  </a:cubicBezTo>
                  <a:cubicBezTo>
                    <a:pt x="198" y="7759"/>
                    <a:pt x="418" y="7745"/>
                    <a:pt x="590" y="7648"/>
                  </a:cubicBezTo>
                  <a:cubicBezTo>
                    <a:pt x="4428" y="5469"/>
                    <a:pt x="8262" y="3284"/>
                    <a:pt x="12094" y="1094"/>
                  </a:cubicBezTo>
                  <a:cubicBezTo>
                    <a:pt x="12494" y="865"/>
                    <a:pt x="12875" y="606"/>
                    <a:pt x="13260" y="365"/>
                  </a:cubicBezTo>
                  <a:cubicBezTo>
                    <a:pt x="13199" y="250"/>
                    <a:pt x="13168" y="140"/>
                    <a:pt x="13097" y="68"/>
                  </a:cubicBezTo>
                  <a:cubicBezTo>
                    <a:pt x="13049" y="19"/>
                    <a:pt x="13006" y="0"/>
                    <a:pt x="1296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43"/>
            <p:cNvSpPr/>
            <p:nvPr/>
          </p:nvSpPr>
          <p:spPr>
            <a:xfrm>
              <a:off x="5426450" y="4122950"/>
              <a:ext cx="333225" cy="195625"/>
            </a:xfrm>
            <a:custGeom>
              <a:rect b="b" l="l" r="r" t="t"/>
              <a:pathLst>
                <a:path extrusionOk="0" h="7825" w="13329">
                  <a:moveTo>
                    <a:pt x="291" y="1"/>
                  </a:moveTo>
                  <a:cubicBezTo>
                    <a:pt x="226" y="1"/>
                    <a:pt x="163" y="43"/>
                    <a:pt x="106" y="171"/>
                  </a:cubicBezTo>
                  <a:cubicBezTo>
                    <a:pt x="1" y="407"/>
                    <a:pt x="119" y="430"/>
                    <a:pt x="286" y="526"/>
                  </a:cubicBezTo>
                  <a:cubicBezTo>
                    <a:pt x="1872" y="1447"/>
                    <a:pt x="3438" y="2401"/>
                    <a:pt x="5030" y="3311"/>
                  </a:cubicBezTo>
                  <a:cubicBezTo>
                    <a:pt x="7615" y="4789"/>
                    <a:pt x="10215" y="6245"/>
                    <a:pt x="12811" y="7705"/>
                  </a:cubicBezTo>
                  <a:cubicBezTo>
                    <a:pt x="12903" y="7757"/>
                    <a:pt x="13001" y="7824"/>
                    <a:pt x="13110" y="7824"/>
                  </a:cubicBezTo>
                  <a:cubicBezTo>
                    <a:pt x="13178" y="7824"/>
                    <a:pt x="13251" y="7798"/>
                    <a:pt x="13329" y="7726"/>
                  </a:cubicBezTo>
                  <a:cubicBezTo>
                    <a:pt x="13178" y="7585"/>
                    <a:pt x="13056" y="7417"/>
                    <a:pt x="12891" y="7322"/>
                  </a:cubicBezTo>
                  <a:cubicBezTo>
                    <a:pt x="8769" y="4908"/>
                    <a:pt x="4641" y="2503"/>
                    <a:pt x="515" y="96"/>
                  </a:cubicBezTo>
                  <a:cubicBezTo>
                    <a:pt x="437" y="51"/>
                    <a:pt x="362" y="1"/>
                    <a:pt x="29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43"/>
            <p:cNvSpPr/>
            <p:nvPr/>
          </p:nvSpPr>
          <p:spPr>
            <a:xfrm>
              <a:off x="5425400" y="3769475"/>
              <a:ext cx="333725" cy="196275"/>
            </a:xfrm>
            <a:custGeom>
              <a:rect b="b" l="l" r="r" t="t"/>
              <a:pathLst>
                <a:path extrusionOk="0" h="7851" w="13349">
                  <a:moveTo>
                    <a:pt x="13175" y="0"/>
                  </a:moveTo>
                  <a:cubicBezTo>
                    <a:pt x="13009" y="0"/>
                    <a:pt x="12867" y="105"/>
                    <a:pt x="12722" y="185"/>
                  </a:cubicBezTo>
                  <a:cubicBezTo>
                    <a:pt x="11977" y="591"/>
                    <a:pt x="11226" y="984"/>
                    <a:pt x="10493" y="1407"/>
                  </a:cubicBezTo>
                  <a:cubicBezTo>
                    <a:pt x="7073" y="3375"/>
                    <a:pt x="3656" y="5351"/>
                    <a:pt x="241" y="7326"/>
                  </a:cubicBezTo>
                  <a:cubicBezTo>
                    <a:pt x="145" y="7382"/>
                    <a:pt x="1" y="7429"/>
                    <a:pt x="140" y="7590"/>
                  </a:cubicBezTo>
                  <a:cubicBezTo>
                    <a:pt x="209" y="7670"/>
                    <a:pt x="259" y="7767"/>
                    <a:pt x="316" y="7851"/>
                  </a:cubicBezTo>
                  <a:cubicBezTo>
                    <a:pt x="450" y="7773"/>
                    <a:pt x="541" y="7719"/>
                    <a:pt x="632" y="7666"/>
                  </a:cubicBezTo>
                  <a:cubicBezTo>
                    <a:pt x="3075" y="6260"/>
                    <a:pt x="5523" y="4864"/>
                    <a:pt x="7959" y="3445"/>
                  </a:cubicBezTo>
                  <a:cubicBezTo>
                    <a:pt x="9592" y="2495"/>
                    <a:pt x="11209" y="1518"/>
                    <a:pt x="12825" y="539"/>
                  </a:cubicBezTo>
                  <a:cubicBezTo>
                    <a:pt x="13027" y="417"/>
                    <a:pt x="13175" y="208"/>
                    <a:pt x="13348" y="40"/>
                  </a:cubicBezTo>
                  <a:cubicBezTo>
                    <a:pt x="13287" y="12"/>
                    <a:pt x="13230" y="0"/>
                    <a:pt x="1317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43"/>
            <p:cNvSpPr/>
            <p:nvPr/>
          </p:nvSpPr>
          <p:spPr>
            <a:xfrm>
              <a:off x="4696125" y="3768925"/>
              <a:ext cx="334175" cy="196150"/>
            </a:xfrm>
            <a:custGeom>
              <a:rect b="b" l="l" r="r" t="t"/>
              <a:pathLst>
                <a:path extrusionOk="0" h="7846" w="13367">
                  <a:moveTo>
                    <a:pt x="243" y="0"/>
                  </a:moveTo>
                  <a:cubicBezTo>
                    <a:pt x="123" y="33"/>
                    <a:pt x="62" y="52"/>
                    <a:pt x="1" y="68"/>
                  </a:cubicBezTo>
                  <a:cubicBezTo>
                    <a:pt x="142" y="224"/>
                    <a:pt x="257" y="426"/>
                    <a:pt x="430" y="527"/>
                  </a:cubicBezTo>
                  <a:cubicBezTo>
                    <a:pt x="4524" y="2922"/>
                    <a:pt x="8623" y="5306"/>
                    <a:pt x="12722" y="7691"/>
                  </a:cubicBezTo>
                  <a:cubicBezTo>
                    <a:pt x="12817" y="7746"/>
                    <a:pt x="12908" y="7846"/>
                    <a:pt x="13002" y="7846"/>
                  </a:cubicBezTo>
                  <a:cubicBezTo>
                    <a:pt x="13066" y="7846"/>
                    <a:pt x="13132" y="7798"/>
                    <a:pt x="13202" y="7657"/>
                  </a:cubicBezTo>
                  <a:cubicBezTo>
                    <a:pt x="13366" y="7330"/>
                    <a:pt x="13078" y="7355"/>
                    <a:pt x="12958" y="7284"/>
                  </a:cubicBezTo>
                  <a:cubicBezTo>
                    <a:pt x="9762" y="5408"/>
                    <a:pt x="6568" y="3530"/>
                    <a:pt x="3360" y="1675"/>
                  </a:cubicBezTo>
                  <a:cubicBezTo>
                    <a:pt x="2330" y="1079"/>
                    <a:pt x="1263" y="546"/>
                    <a:pt x="243"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43"/>
            <p:cNvSpPr/>
            <p:nvPr/>
          </p:nvSpPr>
          <p:spPr>
            <a:xfrm>
              <a:off x="4950325" y="4243750"/>
              <a:ext cx="199075" cy="331700"/>
            </a:xfrm>
            <a:custGeom>
              <a:rect b="b" l="l" r="r" t="t"/>
              <a:pathLst>
                <a:path extrusionOk="0" h="13268" w="7963">
                  <a:moveTo>
                    <a:pt x="7574" y="0"/>
                  </a:moveTo>
                  <a:cubicBezTo>
                    <a:pt x="7495" y="0"/>
                    <a:pt x="7473" y="110"/>
                    <a:pt x="7434" y="178"/>
                  </a:cubicBezTo>
                  <a:cubicBezTo>
                    <a:pt x="5089" y="4259"/>
                    <a:pt x="2745" y="8340"/>
                    <a:pt x="411" y="12428"/>
                  </a:cubicBezTo>
                  <a:cubicBezTo>
                    <a:pt x="269" y="12678"/>
                    <a:pt x="1" y="12917"/>
                    <a:pt x="166" y="13267"/>
                  </a:cubicBezTo>
                  <a:cubicBezTo>
                    <a:pt x="361" y="13048"/>
                    <a:pt x="598" y="12850"/>
                    <a:pt x="747" y="12602"/>
                  </a:cubicBezTo>
                  <a:cubicBezTo>
                    <a:pt x="2760" y="9207"/>
                    <a:pt x="4764" y="5805"/>
                    <a:pt x="6761" y="2402"/>
                  </a:cubicBezTo>
                  <a:cubicBezTo>
                    <a:pt x="7173" y="1699"/>
                    <a:pt x="7549" y="977"/>
                    <a:pt x="7962" y="226"/>
                  </a:cubicBezTo>
                  <a:cubicBezTo>
                    <a:pt x="7874" y="172"/>
                    <a:pt x="7774" y="118"/>
                    <a:pt x="7685" y="50"/>
                  </a:cubicBezTo>
                  <a:cubicBezTo>
                    <a:pt x="7638" y="14"/>
                    <a:pt x="7602" y="0"/>
                    <a:pt x="7574"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43"/>
            <p:cNvSpPr/>
            <p:nvPr/>
          </p:nvSpPr>
          <p:spPr>
            <a:xfrm>
              <a:off x="5303400" y="3512475"/>
              <a:ext cx="199050" cy="331275"/>
            </a:xfrm>
            <a:custGeom>
              <a:rect b="b" l="l" r="r" t="t"/>
              <a:pathLst>
                <a:path extrusionOk="0" h="13251" w="7962">
                  <a:moveTo>
                    <a:pt x="7912" y="1"/>
                  </a:moveTo>
                  <a:cubicBezTo>
                    <a:pt x="7756" y="140"/>
                    <a:pt x="7548" y="249"/>
                    <a:pt x="7448" y="422"/>
                  </a:cubicBezTo>
                  <a:cubicBezTo>
                    <a:pt x="5043" y="4531"/>
                    <a:pt x="2650" y="8644"/>
                    <a:pt x="256" y="12758"/>
                  </a:cubicBezTo>
                  <a:cubicBezTo>
                    <a:pt x="164" y="12916"/>
                    <a:pt x="0" y="13050"/>
                    <a:pt x="300" y="13202"/>
                  </a:cubicBezTo>
                  <a:cubicBezTo>
                    <a:pt x="368" y="13236"/>
                    <a:pt x="420" y="13251"/>
                    <a:pt x="462" y="13251"/>
                  </a:cubicBezTo>
                  <a:cubicBezTo>
                    <a:pt x="607" y="13251"/>
                    <a:pt x="621" y="13077"/>
                    <a:pt x="683" y="12972"/>
                  </a:cubicBezTo>
                  <a:cubicBezTo>
                    <a:pt x="2555" y="9775"/>
                    <a:pt x="4434" y="6581"/>
                    <a:pt x="6289" y="3373"/>
                  </a:cubicBezTo>
                  <a:cubicBezTo>
                    <a:pt x="6885" y="2342"/>
                    <a:pt x="7420" y="1276"/>
                    <a:pt x="7962" y="266"/>
                  </a:cubicBezTo>
                  <a:cubicBezTo>
                    <a:pt x="7937" y="134"/>
                    <a:pt x="7925" y="66"/>
                    <a:pt x="7912"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43"/>
            <p:cNvSpPr/>
            <p:nvPr/>
          </p:nvSpPr>
          <p:spPr>
            <a:xfrm>
              <a:off x="4953300" y="3511075"/>
              <a:ext cx="198800" cy="332675"/>
            </a:xfrm>
            <a:custGeom>
              <a:rect b="b" l="l" r="r" t="t"/>
              <a:pathLst>
                <a:path extrusionOk="0" h="13307" w="7952">
                  <a:moveTo>
                    <a:pt x="118" y="1"/>
                  </a:moveTo>
                  <a:cubicBezTo>
                    <a:pt x="52" y="75"/>
                    <a:pt x="0" y="109"/>
                    <a:pt x="5" y="130"/>
                  </a:cubicBezTo>
                  <a:cubicBezTo>
                    <a:pt x="42" y="298"/>
                    <a:pt x="58" y="480"/>
                    <a:pt x="140" y="624"/>
                  </a:cubicBezTo>
                  <a:cubicBezTo>
                    <a:pt x="2503" y="4755"/>
                    <a:pt x="4874" y="8883"/>
                    <a:pt x="7245" y="13011"/>
                  </a:cubicBezTo>
                  <a:cubicBezTo>
                    <a:pt x="7315" y="13134"/>
                    <a:pt x="7355" y="13307"/>
                    <a:pt x="7497" y="13307"/>
                  </a:cubicBezTo>
                  <a:cubicBezTo>
                    <a:pt x="7543" y="13307"/>
                    <a:pt x="7599" y="13289"/>
                    <a:pt x="7670" y="13247"/>
                  </a:cubicBezTo>
                  <a:cubicBezTo>
                    <a:pt x="7951" y="13078"/>
                    <a:pt x="7753" y="12934"/>
                    <a:pt x="7665" y="12783"/>
                  </a:cubicBezTo>
                  <a:cubicBezTo>
                    <a:pt x="5443" y="8950"/>
                    <a:pt x="3224" y="5115"/>
                    <a:pt x="994" y="1286"/>
                  </a:cubicBezTo>
                  <a:cubicBezTo>
                    <a:pt x="741" y="853"/>
                    <a:pt x="427" y="452"/>
                    <a:pt x="11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43"/>
            <p:cNvSpPr/>
            <p:nvPr/>
          </p:nvSpPr>
          <p:spPr>
            <a:xfrm>
              <a:off x="4867225" y="4230125"/>
              <a:ext cx="238900" cy="302450"/>
            </a:xfrm>
            <a:custGeom>
              <a:rect b="b" l="l" r="r" t="t"/>
              <a:pathLst>
                <a:path extrusionOk="0" h="12098" w="9556">
                  <a:moveTo>
                    <a:pt x="9412" y="1"/>
                  </a:moveTo>
                  <a:cubicBezTo>
                    <a:pt x="9411" y="1"/>
                    <a:pt x="9409" y="1"/>
                    <a:pt x="9408" y="1"/>
                  </a:cubicBezTo>
                  <a:cubicBezTo>
                    <a:pt x="9297" y="11"/>
                    <a:pt x="9153" y="30"/>
                    <a:pt x="9084" y="104"/>
                  </a:cubicBezTo>
                  <a:cubicBezTo>
                    <a:pt x="8734" y="478"/>
                    <a:pt x="8381" y="853"/>
                    <a:pt x="8072" y="1260"/>
                  </a:cubicBezTo>
                  <a:cubicBezTo>
                    <a:pt x="5563" y="4569"/>
                    <a:pt x="3061" y="7884"/>
                    <a:pt x="560" y="11201"/>
                  </a:cubicBezTo>
                  <a:cubicBezTo>
                    <a:pt x="364" y="11460"/>
                    <a:pt x="1" y="11832"/>
                    <a:pt x="270" y="12053"/>
                  </a:cubicBezTo>
                  <a:cubicBezTo>
                    <a:pt x="308" y="12084"/>
                    <a:pt x="347" y="12098"/>
                    <a:pt x="386" y="12098"/>
                  </a:cubicBezTo>
                  <a:cubicBezTo>
                    <a:pt x="589" y="12098"/>
                    <a:pt x="797" y="11729"/>
                    <a:pt x="939" y="11541"/>
                  </a:cubicBezTo>
                  <a:cubicBezTo>
                    <a:pt x="3426" y="8259"/>
                    <a:pt x="5891" y="4963"/>
                    <a:pt x="8365" y="1672"/>
                  </a:cubicBezTo>
                  <a:cubicBezTo>
                    <a:pt x="8753" y="1154"/>
                    <a:pt x="9154" y="646"/>
                    <a:pt x="9556" y="122"/>
                  </a:cubicBezTo>
                  <a:cubicBezTo>
                    <a:pt x="9509" y="82"/>
                    <a:pt x="9456" y="1"/>
                    <a:pt x="9412"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43"/>
            <p:cNvSpPr/>
            <p:nvPr/>
          </p:nvSpPr>
          <p:spPr>
            <a:xfrm>
              <a:off x="5413975" y="4165900"/>
              <a:ext cx="302575" cy="233475"/>
            </a:xfrm>
            <a:custGeom>
              <a:rect b="b" l="l" r="r" t="t"/>
              <a:pathLst>
                <a:path extrusionOk="0" h="9339" w="12103">
                  <a:moveTo>
                    <a:pt x="105" y="1"/>
                  </a:moveTo>
                  <a:cubicBezTo>
                    <a:pt x="84" y="21"/>
                    <a:pt x="0" y="65"/>
                    <a:pt x="1" y="106"/>
                  </a:cubicBezTo>
                  <a:cubicBezTo>
                    <a:pt x="5" y="218"/>
                    <a:pt x="6" y="369"/>
                    <a:pt x="76" y="434"/>
                  </a:cubicBezTo>
                  <a:cubicBezTo>
                    <a:pt x="445" y="790"/>
                    <a:pt x="815" y="1152"/>
                    <a:pt x="1223" y="1461"/>
                  </a:cubicBezTo>
                  <a:cubicBezTo>
                    <a:pt x="4547" y="3980"/>
                    <a:pt x="7879" y="6488"/>
                    <a:pt x="11212" y="8995"/>
                  </a:cubicBezTo>
                  <a:cubicBezTo>
                    <a:pt x="11412" y="9147"/>
                    <a:pt x="11609" y="9339"/>
                    <a:pt x="11868" y="9339"/>
                  </a:cubicBezTo>
                  <a:cubicBezTo>
                    <a:pt x="11941" y="9339"/>
                    <a:pt x="12018" y="9324"/>
                    <a:pt x="12103" y="9288"/>
                  </a:cubicBezTo>
                  <a:cubicBezTo>
                    <a:pt x="11922" y="9060"/>
                    <a:pt x="11779" y="8782"/>
                    <a:pt x="11555" y="8612"/>
                  </a:cubicBezTo>
                  <a:cubicBezTo>
                    <a:pt x="8513" y="6301"/>
                    <a:pt x="5459" y="4004"/>
                    <a:pt x="2405" y="1706"/>
                  </a:cubicBezTo>
                  <a:cubicBezTo>
                    <a:pt x="1652" y="1139"/>
                    <a:pt x="891" y="583"/>
                    <a:pt x="105"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43"/>
            <p:cNvSpPr/>
            <p:nvPr/>
          </p:nvSpPr>
          <p:spPr>
            <a:xfrm>
              <a:off x="4738375" y="4165750"/>
              <a:ext cx="306950" cy="234400"/>
            </a:xfrm>
            <a:custGeom>
              <a:rect b="b" l="l" r="r" t="t"/>
              <a:pathLst>
                <a:path extrusionOk="0" h="9376" w="12278">
                  <a:moveTo>
                    <a:pt x="11951" y="1"/>
                  </a:moveTo>
                  <a:cubicBezTo>
                    <a:pt x="11850" y="1"/>
                    <a:pt x="11805" y="179"/>
                    <a:pt x="11732" y="232"/>
                  </a:cubicBezTo>
                  <a:cubicBezTo>
                    <a:pt x="9679" y="1734"/>
                    <a:pt x="7618" y="3226"/>
                    <a:pt x="5589" y="4761"/>
                  </a:cubicBezTo>
                  <a:cubicBezTo>
                    <a:pt x="3776" y="6133"/>
                    <a:pt x="2000" y="7552"/>
                    <a:pt x="211" y="8955"/>
                  </a:cubicBezTo>
                  <a:cubicBezTo>
                    <a:pt x="121" y="9026"/>
                    <a:pt x="69" y="9146"/>
                    <a:pt x="0" y="9242"/>
                  </a:cubicBezTo>
                  <a:cubicBezTo>
                    <a:pt x="87" y="9282"/>
                    <a:pt x="174" y="9319"/>
                    <a:pt x="304" y="9375"/>
                  </a:cubicBezTo>
                  <a:cubicBezTo>
                    <a:pt x="416" y="9305"/>
                    <a:pt x="536" y="9243"/>
                    <a:pt x="642" y="9164"/>
                  </a:cubicBezTo>
                  <a:cubicBezTo>
                    <a:pt x="2971" y="7410"/>
                    <a:pt x="5302" y="5662"/>
                    <a:pt x="7623" y="3897"/>
                  </a:cubicBezTo>
                  <a:cubicBezTo>
                    <a:pt x="9068" y="2797"/>
                    <a:pt x="10498" y="1674"/>
                    <a:pt x="11930" y="557"/>
                  </a:cubicBezTo>
                  <a:cubicBezTo>
                    <a:pt x="12079" y="440"/>
                    <a:pt x="12278" y="286"/>
                    <a:pt x="12079" y="76"/>
                  </a:cubicBezTo>
                  <a:cubicBezTo>
                    <a:pt x="12028" y="22"/>
                    <a:pt x="11986" y="1"/>
                    <a:pt x="1195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43"/>
            <p:cNvSpPr/>
            <p:nvPr/>
          </p:nvSpPr>
          <p:spPr>
            <a:xfrm>
              <a:off x="5408450" y="3689200"/>
              <a:ext cx="312600" cy="232250"/>
            </a:xfrm>
            <a:custGeom>
              <a:rect b="b" l="l" r="r" t="t"/>
              <a:pathLst>
                <a:path extrusionOk="0" h="9290" w="12504">
                  <a:moveTo>
                    <a:pt x="12101" y="1"/>
                  </a:moveTo>
                  <a:cubicBezTo>
                    <a:pt x="11953" y="1"/>
                    <a:pt x="11836" y="30"/>
                    <a:pt x="11702" y="132"/>
                  </a:cubicBezTo>
                  <a:cubicBezTo>
                    <a:pt x="9524" y="1794"/>
                    <a:pt x="7331" y="3437"/>
                    <a:pt x="5147" y="5093"/>
                  </a:cubicBezTo>
                  <a:cubicBezTo>
                    <a:pt x="3661" y="6223"/>
                    <a:pt x="2174" y="7354"/>
                    <a:pt x="704" y="8504"/>
                  </a:cubicBezTo>
                  <a:cubicBezTo>
                    <a:pt x="481" y="8677"/>
                    <a:pt x="1" y="8871"/>
                    <a:pt x="263" y="9213"/>
                  </a:cubicBezTo>
                  <a:cubicBezTo>
                    <a:pt x="306" y="9268"/>
                    <a:pt x="348" y="9290"/>
                    <a:pt x="391" y="9290"/>
                  </a:cubicBezTo>
                  <a:cubicBezTo>
                    <a:pt x="551" y="9290"/>
                    <a:pt x="716" y="8982"/>
                    <a:pt x="890" y="8896"/>
                  </a:cubicBezTo>
                  <a:cubicBezTo>
                    <a:pt x="1196" y="8743"/>
                    <a:pt x="1446" y="8482"/>
                    <a:pt x="1725" y="8273"/>
                  </a:cubicBezTo>
                  <a:cubicBezTo>
                    <a:pt x="4919" y="5873"/>
                    <a:pt x="8118" y="3479"/>
                    <a:pt x="11309" y="1073"/>
                  </a:cubicBezTo>
                  <a:cubicBezTo>
                    <a:pt x="11685" y="790"/>
                    <a:pt x="12022" y="455"/>
                    <a:pt x="12504" y="33"/>
                  </a:cubicBezTo>
                  <a:cubicBezTo>
                    <a:pt x="12340" y="17"/>
                    <a:pt x="12212" y="1"/>
                    <a:pt x="1210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43"/>
            <p:cNvSpPr/>
            <p:nvPr/>
          </p:nvSpPr>
          <p:spPr>
            <a:xfrm>
              <a:off x="4735400" y="3687825"/>
              <a:ext cx="310325" cy="233650"/>
            </a:xfrm>
            <a:custGeom>
              <a:rect b="b" l="l" r="r" t="t"/>
              <a:pathLst>
                <a:path extrusionOk="0" h="9346" w="12413">
                  <a:moveTo>
                    <a:pt x="370" y="0"/>
                  </a:moveTo>
                  <a:cubicBezTo>
                    <a:pt x="296" y="0"/>
                    <a:pt x="229" y="29"/>
                    <a:pt x="174" y="100"/>
                  </a:cubicBezTo>
                  <a:cubicBezTo>
                    <a:pt x="1" y="330"/>
                    <a:pt x="429" y="559"/>
                    <a:pt x="628" y="710"/>
                  </a:cubicBezTo>
                  <a:cubicBezTo>
                    <a:pt x="4394" y="3569"/>
                    <a:pt x="8174" y="6408"/>
                    <a:pt x="11952" y="9251"/>
                  </a:cubicBezTo>
                  <a:cubicBezTo>
                    <a:pt x="12004" y="9290"/>
                    <a:pt x="12085" y="9346"/>
                    <a:pt x="12130" y="9346"/>
                  </a:cubicBezTo>
                  <a:cubicBezTo>
                    <a:pt x="12137" y="9346"/>
                    <a:pt x="12143" y="9345"/>
                    <a:pt x="12147" y="9342"/>
                  </a:cubicBezTo>
                  <a:cubicBezTo>
                    <a:pt x="12212" y="9307"/>
                    <a:pt x="12243" y="9210"/>
                    <a:pt x="12412" y="8947"/>
                  </a:cubicBezTo>
                  <a:cubicBezTo>
                    <a:pt x="12244" y="8851"/>
                    <a:pt x="12042" y="8763"/>
                    <a:pt x="11872" y="8637"/>
                  </a:cubicBezTo>
                  <a:cubicBezTo>
                    <a:pt x="8233" y="5863"/>
                    <a:pt x="4600" y="3081"/>
                    <a:pt x="956" y="314"/>
                  </a:cubicBezTo>
                  <a:cubicBezTo>
                    <a:pt x="795" y="192"/>
                    <a:pt x="561" y="0"/>
                    <a:pt x="370"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43"/>
            <p:cNvSpPr/>
            <p:nvPr/>
          </p:nvSpPr>
          <p:spPr>
            <a:xfrm>
              <a:off x="5350975" y="3554775"/>
              <a:ext cx="232900" cy="302500"/>
            </a:xfrm>
            <a:custGeom>
              <a:rect b="b" l="l" r="r" t="t"/>
              <a:pathLst>
                <a:path extrusionOk="0" h="12100" w="9316">
                  <a:moveTo>
                    <a:pt x="9191" y="1"/>
                  </a:moveTo>
                  <a:cubicBezTo>
                    <a:pt x="9107" y="54"/>
                    <a:pt x="8998" y="87"/>
                    <a:pt x="8938" y="162"/>
                  </a:cubicBezTo>
                  <a:cubicBezTo>
                    <a:pt x="8074" y="1221"/>
                    <a:pt x="7189" y="2263"/>
                    <a:pt x="6367" y="3352"/>
                  </a:cubicBezTo>
                  <a:cubicBezTo>
                    <a:pt x="4442" y="5900"/>
                    <a:pt x="2546" y="8469"/>
                    <a:pt x="648" y="11035"/>
                  </a:cubicBezTo>
                  <a:cubicBezTo>
                    <a:pt x="405" y="11363"/>
                    <a:pt x="215" y="11726"/>
                    <a:pt x="1" y="12075"/>
                  </a:cubicBezTo>
                  <a:cubicBezTo>
                    <a:pt x="69" y="12092"/>
                    <a:pt x="130" y="12100"/>
                    <a:pt x="185" y="12100"/>
                  </a:cubicBezTo>
                  <a:cubicBezTo>
                    <a:pt x="647" y="12100"/>
                    <a:pt x="688" y="11540"/>
                    <a:pt x="986" y="11322"/>
                  </a:cubicBezTo>
                  <a:cubicBezTo>
                    <a:pt x="1163" y="11191"/>
                    <a:pt x="1285" y="10983"/>
                    <a:pt x="1423" y="10801"/>
                  </a:cubicBezTo>
                  <a:cubicBezTo>
                    <a:pt x="3459" y="8118"/>
                    <a:pt x="5494" y="5433"/>
                    <a:pt x="7526" y="2747"/>
                  </a:cubicBezTo>
                  <a:cubicBezTo>
                    <a:pt x="8133" y="1946"/>
                    <a:pt x="8728" y="1137"/>
                    <a:pt x="9316" y="351"/>
                  </a:cubicBezTo>
                  <a:cubicBezTo>
                    <a:pt x="9256" y="184"/>
                    <a:pt x="9222" y="94"/>
                    <a:pt x="919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43"/>
            <p:cNvSpPr/>
            <p:nvPr/>
          </p:nvSpPr>
          <p:spPr>
            <a:xfrm>
              <a:off x="4871875" y="3555000"/>
              <a:ext cx="234625" cy="303250"/>
            </a:xfrm>
            <a:custGeom>
              <a:rect b="b" l="l" r="r" t="t"/>
              <a:pathLst>
                <a:path extrusionOk="0" h="12130" w="9385">
                  <a:moveTo>
                    <a:pt x="72" y="0"/>
                  </a:moveTo>
                  <a:lnTo>
                    <a:pt x="72" y="0"/>
                  </a:lnTo>
                  <a:cubicBezTo>
                    <a:pt x="0" y="230"/>
                    <a:pt x="19" y="417"/>
                    <a:pt x="182" y="633"/>
                  </a:cubicBezTo>
                  <a:cubicBezTo>
                    <a:pt x="1948" y="2951"/>
                    <a:pt x="3696" y="5283"/>
                    <a:pt x="5455" y="7607"/>
                  </a:cubicBezTo>
                  <a:cubicBezTo>
                    <a:pt x="6488" y="8971"/>
                    <a:pt x="7525" y="10331"/>
                    <a:pt x="8578" y="11679"/>
                  </a:cubicBezTo>
                  <a:cubicBezTo>
                    <a:pt x="8722" y="11864"/>
                    <a:pt x="8850" y="12130"/>
                    <a:pt x="9141" y="12130"/>
                  </a:cubicBezTo>
                  <a:cubicBezTo>
                    <a:pt x="9157" y="12130"/>
                    <a:pt x="9174" y="12129"/>
                    <a:pt x="9191" y="12127"/>
                  </a:cubicBezTo>
                  <a:cubicBezTo>
                    <a:pt x="9257" y="12121"/>
                    <a:pt x="9315" y="12036"/>
                    <a:pt x="9384" y="11980"/>
                  </a:cubicBezTo>
                  <a:cubicBezTo>
                    <a:pt x="9298" y="11890"/>
                    <a:pt x="9230" y="11831"/>
                    <a:pt x="9178" y="11759"/>
                  </a:cubicBezTo>
                  <a:cubicBezTo>
                    <a:pt x="8493" y="10837"/>
                    <a:pt x="7829" y="9898"/>
                    <a:pt x="7124" y="8991"/>
                  </a:cubicBezTo>
                  <a:cubicBezTo>
                    <a:pt x="4896" y="6122"/>
                    <a:pt x="2897" y="3078"/>
                    <a:pt x="522" y="321"/>
                  </a:cubicBezTo>
                  <a:cubicBezTo>
                    <a:pt x="407" y="185"/>
                    <a:pt x="224" y="106"/>
                    <a:pt x="72"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43"/>
            <p:cNvSpPr/>
            <p:nvPr/>
          </p:nvSpPr>
          <p:spPr>
            <a:xfrm>
              <a:off x="5345775" y="4229150"/>
              <a:ext cx="237450" cy="303800"/>
            </a:xfrm>
            <a:custGeom>
              <a:rect b="b" l="l" r="r" t="t"/>
              <a:pathLst>
                <a:path extrusionOk="0" h="12152" w="9498">
                  <a:moveTo>
                    <a:pt x="395" y="0"/>
                  </a:moveTo>
                  <a:cubicBezTo>
                    <a:pt x="343" y="0"/>
                    <a:pt x="287" y="22"/>
                    <a:pt x="225" y="76"/>
                  </a:cubicBezTo>
                  <a:cubicBezTo>
                    <a:pt x="1" y="270"/>
                    <a:pt x="297" y="326"/>
                    <a:pt x="368" y="423"/>
                  </a:cubicBezTo>
                  <a:cubicBezTo>
                    <a:pt x="1870" y="2475"/>
                    <a:pt x="3363" y="4537"/>
                    <a:pt x="4898" y="6565"/>
                  </a:cubicBezTo>
                  <a:cubicBezTo>
                    <a:pt x="6269" y="8378"/>
                    <a:pt x="7688" y="10156"/>
                    <a:pt x="9093" y="11943"/>
                  </a:cubicBezTo>
                  <a:cubicBezTo>
                    <a:pt x="9170" y="12040"/>
                    <a:pt x="9316" y="12083"/>
                    <a:pt x="9429" y="12151"/>
                  </a:cubicBezTo>
                  <a:cubicBezTo>
                    <a:pt x="9446" y="12068"/>
                    <a:pt x="9466" y="11985"/>
                    <a:pt x="9498" y="11836"/>
                  </a:cubicBezTo>
                  <a:cubicBezTo>
                    <a:pt x="9450" y="11757"/>
                    <a:pt x="9394" y="11633"/>
                    <a:pt x="9315" y="11526"/>
                  </a:cubicBezTo>
                  <a:cubicBezTo>
                    <a:pt x="7560" y="9198"/>
                    <a:pt x="5812" y="6866"/>
                    <a:pt x="4048" y="4546"/>
                  </a:cubicBezTo>
                  <a:cubicBezTo>
                    <a:pt x="2947" y="3100"/>
                    <a:pt x="1824" y="1670"/>
                    <a:pt x="706" y="239"/>
                  </a:cubicBezTo>
                  <a:cubicBezTo>
                    <a:pt x="624" y="134"/>
                    <a:pt x="524" y="0"/>
                    <a:pt x="39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43"/>
            <p:cNvSpPr/>
            <p:nvPr/>
          </p:nvSpPr>
          <p:spPr>
            <a:xfrm>
              <a:off x="4649925" y="4037650"/>
              <a:ext cx="359850" cy="12750"/>
            </a:xfrm>
            <a:custGeom>
              <a:rect b="b" l="l" r="r" t="t"/>
              <a:pathLst>
                <a:path extrusionOk="0" h="510" w="14394">
                  <a:moveTo>
                    <a:pt x="14198" y="1"/>
                  </a:moveTo>
                  <a:cubicBezTo>
                    <a:pt x="14097" y="1"/>
                    <a:pt x="13977" y="48"/>
                    <a:pt x="13896" y="48"/>
                  </a:cubicBezTo>
                  <a:cubicBezTo>
                    <a:pt x="13895" y="48"/>
                    <a:pt x="13895" y="48"/>
                    <a:pt x="13895" y="48"/>
                  </a:cubicBezTo>
                  <a:cubicBezTo>
                    <a:pt x="12552" y="39"/>
                    <a:pt x="11209" y="37"/>
                    <a:pt x="9867" y="37"/>
                  </a:cubicBezTo>
                  <a:cubicBezTo>
                    <a:pt x="8972" y="37"/>
                    <a:pt x="8077" y="38"/>
                    <a:pt x="7182" y="38"/>
                  </a:cubicBezTo>
                  <a:cubicBezTo>
                    <a:pt x="6302" y="38"/>
                    <a:pt x="5421" y="38"/>
                    <a:pt x="4541" y="38"/>
                  </a:cubicBezTo>
                  <a:cubicBezTo>
                    <a:pt x="3220" y="38"/>
                    <a:pt x="1899" y="38"/>
                    <a:pt x="578" y="42"/>
                  </a:cubicBezTo>
                  <a:cubicBezTo>
                    <a:pt x="577" y="42"/>
                    <a:pt x="576" y="42"/>
                    <a:pt x="575" y="42"/>
                  </a:cubicBezTo>
                  <a:cubicBezTo>
                    <a:pt x="488" y="42"/>
                    <a:pt x="377" y="23"/>
                    <a:pt x="276" y="23"/>
                  </a:cubicBezTo>
                  <a:cubicBezTo>
                    <a:pt x="134" y="23"/>
                    <a:pt x="13" y="61"/>
                    <a:pt x="7" y="244"/>
                  </a:cubicBezTo>
                  <a:cubicBezTo>
                    <a:pt x="1" y="442"/>
                    <a:pt x="127" y="482"/>
                    <a:pt x="274" y="482"/>
                  </a:cubicBezTo>
                  <a:cubicBezTo>
                    <a:pt x="370" y="482"/>
                    <a:pt x="476" y="465"/>
                    <a:pt x="558" y="465"/>
                  </a:cubicBezTo>
                  <a:cubicBezTo>
                    <a:pt x="2437" y="467"/>
                    <a:pt x="4317" y="468"/>
                    <a:pt x="6196" y="468"/>
                  </a:cubicBezTo>
                  <a:cubicBezTo>
                    <a:pt x="8756" y="468"/>
                    <a:pt x="11316" y="465"/>
                    <a:pt x="13875" y="458"/>
                  </a:cubicBezTo>
                  <a:cubicBezTo>
                    <a:pt x="13876" y="458"/>
                    <a:pt x="13877" y="458"/>
                    <a:pt x="13877" y="458"/>
                  </a:cubicBezTo>
                  <a:cubicBezTo>
                    <a:pt x="13962" y="458"/>
                    <a:pt x="14090" y="509"/>
                    <a:pt x="14197" y="509"/>
                  </a:cubicBezTo>
                  <a:cubicBezTo>
                    <a:pt x="14306" y="509"/>
                    <a:pt x="14393" y="456"/>
                    <a:pt x="14386" y="237"/>
                  </a:cubicBezTo>
                  <a:cubicBezTo>
                    <a:pt x="14380" y="48"/>
                    <a:pt x="14298" y="1"/>
                    <a:pt x="1419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43"/>
            <p:cNvSpPr/>
            <p:nvPr/>
          </p:nvSpPr>
          <p:spPr>
            <a:xfrm>
              <a:off x="5217350" y="4261950"/>
              <a:ext cx="20175" cy="359550"/>
            </a:xfrm>
            <a:custGeom>
              <a:rect b="b" l="l" r="r" t="t"/>
              <a:pathLst>
                <a:path extrusionOk="0" h="14382" w="807">
                  <a:moveTo>
                    <a:pt x="404" y="1"/>
                  </a:moveTo>
                  <a:cubicBezTo>
                    <a:pt x="0" y="1"/>
                    <a:pt x="206" y="346"/>
                    <a:pt x="206" y="513"/>
                  </a:cubicBezTo>
                  <a:cubicBezTo>
                    <a:pt x="192" y="4952"/>
                    <a:pt x="193" y="9391"/>
                    <a:pt x="198" y="13830"/>
                  </a:cubicBezTo>
                  <a:cubicBezTo>
                    <a:pt x="198" y="14035"/>
                    <a:pt x="92" y="14381"/>
                    <a:pt x="405" y="14381"/>
                  </a:cubicBezTo>
                  <a:cubicBezTo>
                    <a:pt x="409" y="14381"/>
                    <a:pt x="414" y="14381"/>
                    <a:pt x="419" y="14381"/>
                  </a:cubicBezTo>
                  <a:cubicBezTo>
                    <a:pt x="733" y="14371"/>
                    <a:pt x="621" y="14020"/>
                    <a:pt x="621" y="13809"/>
                  </a:cubicBezTo>
                  <a:cubicBezTo>
                    <a:pt x="628" y="11609"/>
                    <a:pt x="625" y="9407"/>
                    <a:pt x="625" y="7205"/>
                  </a:cubicBezTo>
                  <a:cubicBezTo>
                    <a:pt x="625" y="4967"/>
                    <a:pt x="630" y="2731"/>
                    <a:pt x="616" y="492"/>
                  </a:cubicBezTo>
                  <a:cubicBezTo>
                    <a:pt x="615" y="331"/>
                    <a:pt x="806" y="12"/>
                    <a:pt x="427" y="1"/>
                  </a:cubicBezTo>
                  <a:cubicBezTo>
                    <a:pt x="419" y="1"/>
                    <a:pt x="411" y="1"/>
                    <a:pt x="404"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43"/>
            <p:cNvSpPr/>
            <p:nvPr/>
          </p:nvSpPr>
          <p:spPr>
            <a:xfrm>
              <a:off x="5218425" y="3466350"/>
              <a:ext cx="18025" cy="359800"/>
            </a:xfrm>
            <a:custGeom>
              <a:rect b="b" l="l" r="r" t="t"/>
              <a:pathLst>
                <a:path extrusionOk="0" h="14392" w="721">
                  <a:moveTo>
                    <a:pt x="377" y="1"/>
                  </a:moveTo>
                  <a:cubicBezTo>
                    <a:pt x="368" y="1"/>
                    <a:pt x="359" y="1"/>
                    <a:pt x="350" y="2"/>
                  </a:cubicBezTo>
                  <a:cubicBezTo>
                    <a:pt x="67" y="19"/>
                    <a:pt x="154" y="331"/>
                    <a:pt x="154" y="531"/>
                  </a:cubicBezTo>
                  <a:cubicBezTo>
                    <a:pt x="150" y="2751"/>
                    <a:pt x="152" y="4970"/>
                    <a:pt x="152" y="7190"/>
                  </a:cubicBezTo>
                  <a:cubicBezTo>
                    <a:pt x="152" y="9445"/>
                    <a:pt x="148" y="11699"/>
                    <a:pt x="159" y="13954"/>
                  </a:cubicBezTo>
                  <a:cubicBezTo>
                    <a:pt x="161" y="14105"/>
                    <a:pt x="1" y="14380"/>
                    <a:pt x="359" y="14391"/>
                  </a:cubicBezTo>
                  <a:cubicBezTo>
                    <a:pt x="367" y="14391"/>
                    <a:pt x="374" y="14391"/>
                    <a:pt x="380" y="14391"/>
                  </a:cubicBezTo>
                  <a:cubicBezTo>
                    <a:pt x="720" y="14391"/>
                    <a:pt x="577" y="14120"/>
                    <a:pt x="577" y="13971"/>
                  </a:cubicBezTo>
                  <a:cubicBezTo>
                    <a:pt x="585" y="9478"/>
                    <a:pt x="583" y="4986"/>
                    <a:pt x="581" y="494"/>
                  </a:cubicBezTo>
                  <a:cubicBezTo>
                    <a:pt x="581" y="301"/>
                    <a:pt x="651" y="1"/>
                    <a:pt x="377"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43"/>
            <p:cNvSpPr/>
            <p:nvPr/>
          </p:nvSpPr>
          <p:spPr>
            <a:xfrm>
              <a:off x="5445200" y="4038025"/>
              <a:ext cx="360325" cy="12025"/>
            </a:xfrm>
            <a:custGeom>
              <a:rect b="b" l="l" r="r" t="t"/>
              <a:pathLst>
                <a:path extrusionOk="0" h="481" w="14413">
                  <a:moveTo>
                    <a:pt x="185" y="0"/>
                  </a:moveTo>
                  <a:cubicBezTo>
                    <a:pt x="84" y="0"/>
                    <a:pt x="1" y="45"/>
                    <a:pt x="9" y="249"/>
                  </a:cubicBezTo>
                  <a:cubicBezTo>
                    <a:pt x="17" y="436"/>
                    <a:pt x="96" y="481"/>
                    <a:pt x="191" y="481"/>
                  </a:cubicBezTo>
                  <a:cubicBezTo>
                    <a:pt x="276" y="481"/>
                    <a:pt x="374" y="445"/>
                    <a:pt x="445" y="445"/>
                  </a:cubicBezTo>
                  <a:cubicBezTo>
                    <a:pt x="446" y="445"/>
                    <a:pt x="446" y="445"/>
                    <a:pt x="447" y="445"/>
                  </a:cubicBezTo>
                  <a:cubicBezTo>
                    <a:pt x="1895" y="453"/>
                    <a:pt x="3343" y="454"/>
                    <a:pt x="4790" y="454"/>
                  </a:cubicBezTo>
                  <a:cubicBezTo>
                    <a:pt x="5580" y="454"/>
                    <a:pt x="6369" y="454"/>
                    <a:pt x="7159" y="454"/>
                  </a:cubicBezTo>
                  <a:cubicBezTo>
                    <a:pt x="8054" y="454"/>
                    <a:pt x="8949" y="454"/>
                    <a:pt x="9844" y="454"/>
                  </a:cubicBezTo>
                  <a:cubicBezTo>
                    <a:pt x="11187" y="454"/>
                    <a:pt x="12529" y="453"/>
                    <a:pt x="13873" y="452"/>
                  </a:cubicBezTo>
                  <a:cubicBezTo>
                    <a:pt x="13874" y="452"/>
                    <a:pt x="13875" y="452"/>
                    <a:pt x="13876" y="452"/>
                  </a:cubicBezTo>
                  <a:cubicBezTo>
                    <a:pt x="13951" y="452"/>
                    <a:pt x="14042" y="464"/>
                    <a:pt x="14126" y="464"/>
                  </a:cubicBezTo>
                  <a:cubicBezTo>
                    <a:pt x="14266" y="464"/>
                    <a:pt x="14390" y="431"/>
                    <a:pt x="14400" y="255"/>
                  </a:cubicBezTo>
                  <a:cubicBezTo>
                    <a:pt x="14413" y="52"/>
                    <a:pt x="14276" y="18"/>
                    <a:pt x="14125" y="18"/>
                  </a:cubicBezTo>
                  <a:cubicBezTo>
                    <a:pt x="14050" y="18"/>
                    <a:pt x="13971" y="26"/>
                    <a:pt x="13906" y="26"/>
                  </a:cubicBezTo>
                  <a:cubicBezTo>
                    <a:pt x="11891" y="25"/>
                    <a:pt x="9876" y="24"/>
                    <a:pt x="7862" y="24"/>
                  </a:cubicBezTo>
                  <a:cubicBezTo>
                    <a:pt x="5384" y="24"/>
                    <a:pt x="2906" y="25"/>
                    <a:pt x="427" y="29"/>
                  </a:cubicBezTo>
                  <a:cubicBezTo>
                    <a:pt x="359" y="29"/>
                    <a:pt x="266" y="0"/>
                    <a:pt x="18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43"/>
            <p:cNvSpPr/>
            <p:nvPr/>
          </p:nvSpPr>
          <p:spPr>
            <a:xfrm>
              <a:off x="5374675" y="3657275"/>
              <a:ext cx="243075" cy="236150"/>
            </a:xfrm>
            <a:custGeom>
              <a:rect b="b" l="l" r="r" t="t"/>
              <a:pathLst>
                <a:path extrusionOk="0" h="9446" w="9723">
                  <a:moveTo>
                    <a:pt x="9487" y="1"/>
                  </a:moveTo>
                  <a:cubicBezTo>
                    <a:pt x="9477" y="1"/>
                    <a:pt x="9468" y="2"/>
                    <a:pt x="9459" y="6"/>
                  </a:cubicBezTo>
                  <a:cubicBezTo>
                    <a:pt x="9261" y="89"/>
                    <a:pt x="9042" y="177"/>
                    <a:pt x="8895" y="325"/>
                  </a:cubicBezTo>
                  <a:cubicBezTo>
                    <a:pt x="6047" y="3195"/>
                    <a:pt x="3206" y="6074"/>
                    <a:pt x="368" y="8955"/>
                  </a:cubicBezTo>
                  <a:cubicBezTo>
                    <a:pt x="266" y="9058"/>
                    <a:pt x="0" y="9148"/>
                    <a:pt x="233" y="9370"/>
                  </a:cubicBezTo>
                  <a:cubicBezTo>
                    <a:pt x="290" y="9424"/>
                    <a:pt x="337" y="9445"/>
                    <a:pt x="377" y="9445"/>
                  </a:cubicBezTo>
                  <a:cubicBezTo>
                    <a:pt x="482" y="9445"/>
                    <a:pt x="542" y="9303"/>
                    <a:pt x="610" y="9236"/>
                  </a:cubicBezTo>
                  <a:cubicBezTo>
                    <a:pt x="3504" y="6385"/>
                    <a:pt x="6394" y="3531"/>
                    <a:pt x="9281" y="673"/>
                  </a:cubicBezTo>
                  <a:cubicBezTo>
                    <a:pt x="9413" y="543"/>
                    <a:pt x="9511" y="374"/>
                    <a:pt x="9722" y="93"/>
                  </a:cubicBezTo>
                  <a:cubicBezTo>
                    <a:pt x="9642" y="65"/>
                    <a:pt x="9552" y="1"/>
                    <a:pt x="9487"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43"/>
            <p:cNvSpPr/>
            <p:nvPr/>
          </p:nvSpPr>
          <p:spPr>
            <a:xfrm>
              <a:off x="4839825" y="3656200"/>
              <a:ext cx="240150" cy="237175"/>
            </a:xfrm>
            <a:custGeom>
              <a:rect b="b" l="l" r="r" t="t"/>
              <a:pathLst>
                <a:path extrusionOk="0" h="9487" w="9606">
                  <a:moveTo>
                    <a:pt x="253" y="0"/>
                  </a:moveTo>
                  <a:cubicBezTo>
                    <a:pt x="188" y="50"/>
                    <a:pt x="79" y="90"/>
                    <a:pt x="64" y="153"/>
                  </a:cubicBezTo>
                  <a:cubicBezTo>
                    <a:pt x="1" y="409"/>
                    <a:pt x="187" y="562"/>
                    <a:pt x="345" y="718"/>
                  </a:cubicBezTo>
                  <a:cubicBezTo>
                    <a:pt x="3234" y="3574"/>
                    <a:pt x="6125" y="6428"/>
                    <a:pt x="9018" y="9279"/>
                  </a:cubicBezTo>
                  <a:cubicBezTo>
                    <a:pt x="9086" y="9347"/>
                    <a:pt x="9143" y="9487"/>
                    <a:pt x="9250" y="9487"/>
                  </a:cubicBezTo>
                  <a:cubicBezTo>
                    <a:pt x="9290" y="9487"/>
                    <a:pt x="9337" y="9467"/>
                    <a:pt x="9395" y="9415"/>
                  </a:cubicBezTo>
                  <a:cubicBezTo>
                    <a:pt x="9605" y="9229"/>
                    <a:pt x="9400" y="9136"/>
                    <a:pt x="9301" y="9036"/>
                  </a:cubicBezTo>
                  <a:cubicBezTo>
                    <a:pt x="6436" y="6131"/>
                    <a:pt x="3569" y="3229"/>
                    <a:pt x="698" y="329"/>
                  </a:cubicBezTo>
                  <a:cubicBezTo>
                    <a:pt x="579" y="208"/>
                    <a:pt x="420" y="123"/>
                    <a:pt x="253"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43"/>
            <p:cNvSpPr/>
            <p:nvPr/>
          </p:nvSpPr>
          <p:spPr>
            <a:xfrm>
              <a:off x="4836925" y="4194775"/>
              <a:ext cx="240900" cy="236175"/>
            </a:xfrm>
            <a:custGeom>
              <a:rect b="b" l="l" r="r" t="t"/>
              <a:pathLst>
                <a:path extrusionOk="0" h="9447" w="9636">
                  <a:moveTo>
                    <a:pt x="9362" y="0"/>
                  </a:moveTo>
                  <a:cubicBezTo>
                    <a:pt x="9230" y="0"/>
                    <a:pt x="9175" y="159"/>
                    <a:pt x="9096" y="237"/>
                  </a:cubicBezTo>
                  <a:cubicBezTo>
                    <a:pt x="6239" y="3050"/>
                    <a:pt x="3387" y="5867"/>
                    <a:pt x="538" y="8685"/>
                  </a:cubicBezTo>
                  <a:cubicBezTo>
                    <a:pt x="351" y="8869"/>
                    <a:pt x="0" y="9103"/>
                    <a:pt x="230" y="9349"/>
                  </a:cubicBezTo>
                  <a:cubicBezTo>
                    <a:pt x="294" y="9418"/>
                    <a:pt x="357" y="9446"/>
                    <a:pt x="419" y="9446"/>
                  </a:cubicBezTo>
                  <a:cubicBezTo>
                    <a:pt x="598" y="9446"/>
                    <a:pt x="760" y="9208"/>
                    <a:pt x="891" y="9074"/>
                  </a:cubicBezTo>
                  <a:cubicBezTo>
                    <a:pt x="3726" y="6213"/>
                    <a:pt x="6554" y="3347"/>
                    <a:pt x="9381" y="481"/>
                  </a:cubicBezTo>
                  <a:cubicBezTo>
                    <a:pt x="9465" y="396"/>
                    <a:pt x="9544" y="304"/>
                    <a:pt x="9636" y="205"/>
                  </a:cubicBezTo>
                  <a:cubicBezTo>
                    <a:pt x="9565" y="129"/>
                    <a:pt x="9527" y="60"/>
                    <a:pt x="9470" y="30"/>
                  </a:cubicBezTo>
                  <a:cubicBezTo>
                    <a:pt x="9428" y="9"/>
                    <a:pt x="9393" y="0"/>
                    <a:pt x="9362"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43"/>
            <p:cNvSpPr/>
            <p:nvPr/>
          </p:nvSpPr>
          <p:spPr>
            <a:xfrm>
              <a:off x="5374825" y="4194425"/>
              <a:ext cx="240675" cy="235650"/>
            </a:xfrm>
            <a:custGeom>
              <a:rect b="b" l="l" r="r" t="t"/>
              <a:pathLst>
                <a:path extrusionOk="0" h="9426" w="9627">
                  <a:moveTo>
                    <a:pt x="368" y="1"/>
                  </a:moveTo>
                  <a:cubicBezTo>
                    <a:pt x="322" y="1"/>
                    <a:pt x="270" y="28"/>
                    <a:pt x="208" y="98"/>
                  </a:cubicBezTo>
                  <a:cubicBezTo>
                    <a:pt x="1" y="332"/>
                    <a:pt x="282" y="410"/>
                    <a:pt x="382" y="510"/>
                  </a:cubicBezTo>
                  <a:cubicBezTo>
                    <a:pt x="2112" y="2254"/>
                    <a:pt x="3856" y="3981"/>
                    <a:pt x="5585" y="5727"/>
                  </a:cubicBezTo>
                  <a:cubicBezTo>
                    <a:pt x="6716" y="6870"/>
                    <a:pt x="7817" y="8039"/>
                    <a:pt x="8947" y="9181"/>
                  </a:cubicBezTo>
                  <a:cubicBezTo>
                    <a:pt x="9075" y="9312"/>
                    <a:pt x="9292" y="9361"/>
                    <a:pt x="9476" y="9425"/>
                  </a:cubicBezTo>
                  <a:cubicBezTo>
                    <a:pt x="9477" y="9426"/>
                    <a:pt x="9478" y="9426"/>
                    <a:pt x="9479" y="9426"/>
                  </a:cubicBezTo>
                  <a:cubicBezTo>
                    <a:pt x="9505" y="9426"/>
                    <a:pt x="9574" y="9302"/>
                    <a:pt x="9627" y="9234"/>
                  </a:cubicBezTo>
                  <a:cubicBezTo>
                    <a:pt x="9492" y="9058"/>
                    <a:pt x="9391" y="8889"/>
                    <a:pt x="9256" y="8754"/>
                  </a:cubicBezTo>
                  <a:cubicBezTo>
                    <a:pt x="6380" y="5910"/>
                    <a:pt x="3503" y="3068"/>
                    <a:pt x="621" y="230"/>
                  </a:cubicBezTo>
                  <a:cubicBezTo>
                    <a:pt x="547" y="158"/>
                    <a:pt x="477" y="1"/>
                    <a:pt x="36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37" name="Google Shape;2337;p43"/>
          <p:cNvSpPr/>
          <p:nvPr/>
        </p:nvSpPr>
        <p:spPr>
          <a:xfrm rot="-820355">
            <a:off x="8251252" y="2168149"/>
            <a:ext cx="710741" cy="911277"/>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38" name="Google Shape;2338;p43"/>
          <p:cNvGrpSpPr/>
          <p:nvPr/>
        </p:nvGrpSpPr>
        <p:grpSpPr>
          <a:xfrm>
            <a:off x="8423999" y="63058"/>
            <a:ext cx="635328" cy="634511"/>
            <a:chOff x="4624275" y="3441875"/>
            <a:chExt cx="1206700" cy="1205150"/>
          </a:xfrm>
        </p:grpSpPr>
        <p:sp>
          <p:nvSpPr>
            <p:cNvPr id="2339" name="Google Shape;2339;p43"/>
            <p:cNvSpPr/>
            <p:nvPr/>
          </p:nvSpPr>
          <p:spPr>
            <a:xfrm>
              <a:off x="5259875" y="4259075"/>
              <a:ext cx="88800" cy="387025"/>
            </a:xfrm>
            <a:custGeom>
              <a:rect b="b" l="l" r="r" t="t"/>
              <a:pathLst>
                <a:path extrusionOk="0" h="15481" w="3552">
                  <a:moveTo>
                    <a:pt x="356" y="0"/>
                  </a:moveTo>
                  <a:cubicBezTo>
                    <a:pt x="328" y="0"/>
                    <a:pt x="295" y="4"/>
                    <a:pt x="257" y="12"/>
                  </a:cubicBezTo>
                  <a:cubicBezTo>
                    <a:pt x="249" y="16"/>
                    <a:pt x="239" y="18"/>
                    <a:pt x="228" y="18"/>
                  </a:cubicBezTo>
                  <a:cubicBezTo>
                    <a:pt x="192" y="18"/>
                    <a:pt x="144" y="2"/>
                    <a:pt x="102" y="2"/>
                  </a:cubicBezTo>
                  <a:cubicBezTo>
                    <a:pt x="44" y="2"/>
                    <a:pt x="0" y="33"/>
                    <a:pt x="29" y="184"/>
                  </a:cubicBezTo>
                  <a:cubicBezTo>
                    <a:pt x="470" y="2522"/>
                    <a:pt x="866" y="4871"/>
                    <a:pt x="1349" y="7200"/>
                  </a:cubicBezTo>
                  <a:cubicBezTo>
                    <a:pt x="1900" y="9862"/>
                    <a:pt x="2528" y="12506"/>
                    <a:pt x="3114" y="15160"/>
                  </a:cubicBezTo>
                  <a:cubicBezTo>
                    <a:pt x="3147" y="15311"/>
                    <a:pt x="3173" y="15480"/>
                    <a:pt x="3311" y="15480"/>
                  </a:cubicBezTo>
                  <a:cubicBezTo>
                    <a:pt x="3330" y="15480"/>
                    <a:pt x="3350" y="15478"/>
                    <a:pt x="3372" y="15471"/>
                  </a:cubicBezTo>
                  <a:cubicBezTo>
                    <a:pt x="3552" y="15422"/>
                    <a:pt x="3547" y="15259"/>
                    <a:pt x="3492" y="15042"/>
                  </a:cubicBezTo>
                  <a:cubicBezTo>
                    <a:pt x="3231" y="14000"/>
                    <a:pt x="3006" y="12950"/>
                    <a:pt x="2798" y="11896"/>
                  </a:cubicBezTo>
                  <a:cubicBezTo>
                    <a:pt x="2039" y="8026"/>
                    <a:pt x="1288" y="4154"/>
                    <a:pt x="545" y="281"/>
                  </a:cubicBezTo>
                  <a:cubicBezTo>
                    <a:pt x="516" y="128"/>
                    <a:pt x="519" y="0"/>
                    <a:pt x="356"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43"/>
            <p:cNvSpPr/>
            <p:nvPr/>
          </p:nvSpPr>
          <p:spPr>
            <a:xfrm>
              <a:off x="4624450" y="4077075"/>
              <a:ext cx="388575" cy="87325"/>
            </a:xfrm>
            <a:custGeom>
              <a:rect b="b" l="l" r="r" t="t"/>
              <a:pathLst>
                <a:path extrusionOk="0" h="3493" w="15543">
                  <a:moveTo>
                    <a:pt x="15415" y="1"/>
                  </a:moveTo>
                  <a:cubicBezTo>
                    <a:pt x="15386" y="1"/>
                    <a:pt x="15347" y="5"/>
                    <a:pt x="15297" y="15"/>
                  </a:cubicBezTo>
                  <a:cubicBezTo>
                    <a:pt x="13371" y="395"/>
                    <a:pt x="11440" y="764"/>
                    <a:pt x="9503" y="1086"/>
                  </a:cubicBezTo>
                  <a:cubicBezTo>
                    <a:pt x="6422" y="1596"/>
                    <a:pt x="3399" y="2368"/>
                    <a:pt x="365" y="3082"/>
                  </a:cubicBezTo>
                  <a:cubicBezTo>
                    <a:pt x="196" y="3122"/>
                    <a:pt x="0" y="3147"/>
                    <a:pt x="49" y="3337"/>
                  </a:cubicBezTo>
                  <a:cubicBezTo>
                    <a:pt x="78" y="3453"/>
                    <a:pt x="157" y="3493"/>
                    <a:pt x="267" y="3493"/>
                  </a:cubicBezTo>
                  <a:cubicBezTo>
                    <a:pt x="328" y="3493"/>
                    <a:pt x="399" y="3480"/>
                    <a:pt x="476" y="3462"/>
                  </a:cubicBezTo>
                  <a:cubicBezTo>
                    <a:pt x="2029" y="3100"/>
                    <a:pt x="3587" y="2752"/>
                    <a:pt x="5152" y="2446"/>
                  </a:cubicBezTo>
                  <a:cubicBezTo>
                    <a:pt x="8526" y="1786"/>
                    <a:pt x="11907" y="1145"/>
                    <a:pt x="15288" y="516"/>
                  </a:cubicBezTo>
                  <a:cubicBezTo>
                    <a:pt x="15528" y="471"/>
                    <a:pt x="15530" y="375"/>
                    <a:pt x="15509" y="107"/>
                  </a:cubicBezTo>
                  <a:cubicBezTo>
                    <a:pt x="15505" y="80"/>
                    <a:pt x="15543" y="1"/>
                    <a:pt x="15415"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43"/>
            <p:cNvSpPr/>
            <p:nvPr/>
          </p:nvSpPr>
          <p:spPr>
            <a:xfrm>
              <a:off x="5442250" y="4077325"/>
              <a:ext cx="388375" cy="87400"/>
            </a:xfrm>
            <a:custGeom>
              <a:rect b="b" l="l" r="r" t="t"/>
              <a:pathLst>
                <a:path extrusionOk="0" h="3496" w="15535">
                  <a:moveTo>
                    <a:pt x="138" y="0"/>
                  </a:moveTo>
                  <a:cubicBezTo>
                    <a:pt x="27" y="0"/>
                    <a:pt x="25" y="72"/>
                    <a:pt x="19" y="143"/>
                  </a:cubicBezTo>
                  <a:cubicBezTo>
                    <a:pt x="0" y="357"/>
                    <a:pt x="25" y="448"/>
                    <a:pt x="304" y="511"/>
                  </a:cubicBezTo>
                  <a:cubicBezTo>
                    <a:pt x="5228" y="1630"/>
                    <a:pt x="10257" y="2231"/>
                    <a:pt x="15152" y="3491"/>
                  </a:cubicBezTo>
                  <a:cubicBezTo>
                    <a:pt x="15162" y="3494"/>
                    <a:pt x="15173" y="3495"/>
                    <a:pt x="15185" y="3495"/>
                  </a:cubicBezTo>
                  <a:cubicBezTo>
                    <a:pt x="15291" y="3495"/>
                    <a:pt x="15465" y="3400"/>
                    <a:pt x="15488" y="3323"/>
                  </a:cubicBezTo>
                  <a:cubicBezTo>
                    <a:pt x="15535" y="3168"/>
                    <a:pt x="15383" y="3108"/>
                    <a:pt x="15227" y="3074"/>
                  </a:cubicBezTo>
                  <a:cubicBezTo>
                    <a:pt x="12726" y="2515"/>
                    <a:pt x="10236" y="1906"/>
                    <a:pt x="7725" y="1398"/>
                  </a:cubicBezTo>
                  <a:cubicBezTo>
                    <a:pt x="5222" y="892"/>
                    <a:pt x="2700" y="485"/>
                    <a:pt x="452" y="83"/>
                  </a:cubicBezTo>
                  <a:cubicBezTo>
                    <a:pt x="299" y="23"/>
                    <a:pt x="201" y="0"/>
                    <a:pt x="138"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43"/>
            <p:cNvSpPr/>
            <p:nvPr/>
          </p:nvSpPr>
          <p:spPr>
            <a:xfrm>
              <a:off x="4624275" y="3923225"/>
              <a:ext cx="388875" cy="88325"/>
            </a:xfrm>
            <a:custGeom>
              <a:rect b="b" l="l" r="r" t="t"/>
              <a:pathLst>
                <a:path extrusionOk="0" h="3533" w="15555">
                  <a:moveTo>
                    <a:pt x="367" y="0"/>
                  </a:moveTo>
                  <a:cubicBezTo>
                    <a:pt x="260" y="0"/>
                    <a:pt x="91" y="86"/>
                    <a:pt x="62" y="164"/>
                  </a:cubicBezTo>
                  <a:cubicBezTo>
                    <a:pt x="1" y="325"/>
                    <a:pt x="157" y="381"/>
                    <a:pt x="309" y="422"/>
                  </a:cubicBezTo>
                  <a:cubicBezTo>
                    <a:pt x="5250" y="1704"/>
                    <a:pt x="10278" y="2555"/>
                    <a:pt x="15256" y="3444"/>
                  </a:cubicBezTo>
                  <a:cubicBezTo>
                    <a:pt x="15333" y="3503"/>
                    <a:pt x="15391" y="3532"/>
                    <a:pt x="15434" y="3532"/>
                  </a:cubicBezTo>
                  <a:cubicBezTo>
                    <a:pt x="15493" y="3532"/>
                    <a:pt x="15522" y="3476"/>
                    <a:pt x="15524" y="3367"/>
                  </a:cubicBezTo>
                  <a:cubicBezTo>
                    <a:pt x="15530" y="3173"/>
                    <a:pt x="15554" y="3050"/>
                    <a:pt x="15255" y="2983"/>
                  </a:cubicBezTo>
                  <a:cubicBezTo>
                    <a:pt x="10329" y="1871"/>
                    <a:pt x="5301" y="1265"/>
                    <a:pt x="404" y="4"/>
                  </a:cubicBezTo>
                  <a:cubicBezTo>
                    <a:pt x="393" y="2"/>
                    <a:pt x="380" y="0"/>
                    <a:pt x="367"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43"/>
            <p:cNvSpPr/>
            <p:nvPr/>
          </p:nvSpPr>
          <p:spPr>
            <a:xfrm>
              <a:off x="5441150" y="3923700"/>
              <a:ext cx="389825" cy="88075"/>
            </a:xfrm>
            <a:custGeom>
              <a:rect b="b" l="l" r="r" t="t"/>
              <a:pathLst>
                <a:path extrusionOk="0" h="3523" w="15593">
                  <a:moveTo>
                    <a:pt x="15284" y="0"/>
                  </a:moveTo>
                  <a:cubicBezTo>
                    <a:pt x="15234" y="0"/>
                    <a:pt x="15178" y="9"/>
                    <a:pt x="15111" y="24"/>
                  </a:cubicBezTo>
                  <a:cubicBezTo>
                    <a:pt x="12752" y="526"/>
                    <a:pt x="10388" y="1005"/>
                    <a:pt x="8022" y="1475"/>
                  </a:cubicBezTo>
                  <a:cubicBezTo>
                    <a:pt x="5449" y="1986"/>
                    <a:pt x="2875" y="2490"/>
                    <a:pt x="296" y="2970"/>
                  </a:cubicBezTo>
                  <a:cubicBezTo>
                    <a:pt x="1" y="3025"/>
                    <a:pt x="62" y="3175"/>
                    <a:pt x="67" y="3334"/>
                  </a:cubicBezTo>
                  <a:cubicBezTo>
                    <a:pt x="71" y="3478"/>
                    <a:pt x="104" y="3522"/>
                    <a:pt x="149" y="3522"/>
                  </a:cubicBezTo>
                  <a:cubicBezTo>
                    <a:pt x="216" y="3522"/>
                    <a:pt x="309" y="3428"/>
                    <a:pt x="378" y="3416"/>
                  </a:cubicBezTo>
                  <a:cubicBezTo>
                    <a:pt x="5052" y="2547"/>
                    <a:pt x="9757" y="1839"/>
                    <a:pt x="14358" y="613"/>
                  </a:cubicBezTo>
                  <a:cubicBezTo>
                    <a:pt x="14763" y="506"/>
                    <a:pt x="15167" y="391"/>
                    <a:pt x="15592" y="274"/>
                  </a:cubicBezTo>
                  <a:cubicBezTo>
                    <a:pt x="15499" y="67"/>
                    <a:pt x="15418" y="0"/>
                    <a:pt x="15284"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43"/>
            <p:cNvSpPr/>
            <p:nvPr/>
          </p:nvSpPr>
          <p:spPr>
            <a:xfrm>
              <a:off x="5106725" y="4258975"/>
              <a:ext cx="93325" cy="388050"/>
            </a:xfrm>
            <a:custGeom>
              <a:rect b="b" l="l" r="r" t="t"/>
              <a:pathLst>
                <a:path extrusionOk="0" h="15522" w="3733">
                  <a:moveTo>
                    <a:pt x="3249" y="0"/>
                  </a:moveTo>
                  <a:cubicBezTo>
                    <a:pt x="3120" y="0"/>
                    <a:pt x="3033" y="44"/>
                    <a:pt x="2990" y="280"/>
                  </a:cubicBezTo>
                  <a:cubicBezTo>
                    <a:pt x="2478" y="3063"/>
                    <a:pt x="1940" y="5842"/>
                    <a:pt x="1389" y="8618"/>
                  </a:cubicBezTo>
                  <a:cubicBezTo>
                    <a:pt x="964" y="10762"/>
                    <a:pt x="521" y="12903"/>
                    <a:pt x="53" y="15040"/>
                  </a:cubicBezTo>
                  <a:cubicBezTo>
                    <a:pt x="0" y="15283"/>
                    <a:pt x="2" y="15393"/>
                    <a:pt x="251" y="15522"/>
                  </a:cubicBezTo>
                  <a:cubicBezTo>
                    <a:pt x="310" y="15422"/>
                    <a:pt x="392" y="15330"/>
                    <a:pt x="420" y="15223"/>
                  </a:cubicBezTo>
                  <a:cubicBezTo>
                    <a:pt x="1702" y="10315"/>
                    <a:pt x="2548" y="5319"/>
                    <a:pt x="3436" y="332"/>
                  </a:cubicBezTo>
                  <a:cubicBezTo>
                    <a:pt x="3454" y="225"/>
                    <a:pt x="3732" y="39"/>
                    <a:pt x="3370" y="8"/>
                  </a:cubicBezTo>
                  <a:cubicBezTo>
                    <a:pt x="3326" y="4"/>
                    <a:pt x="3286" y="0"/>
                    <a:pt x="3249"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43"/>
            <p:cNvSpPr/>
            <p:nvPr/>
          </p:nvSpPr>
          <p:spPr>
            <a:xfrm>
              <a:off x="5254950" y="3441875"/>
              <a:ext cx="93150" cy="387100"/>
            </a:xfrm>
            <a:custGeom>
              <a:rect b="b" l="l" r="r" t="t"/>
              <a:pathLst>
                <a:path extrusionOk="0" h="15484" w="3726">
                  <a:moveTo>
                    <a:pt x="3511" y="1"/>
                  </a:moveTo>
                  <a:cubicBezTo>
                    <a:pt x="3391" y="1"/>
                    <a:pt x="3348" y="127"/>
                    <a:pt x="3314" y="258"/>
                  </a:cubicBezTo>
                  <a:cubicBezTo>
                    <a:pt x="2040" y="5164"/>
                    <a:pt x="1194" y="10160"/>
                    <a:pt x="306" y="15145"/>
                  </a:cubicBezTo>
                  <a:cubicBezTo>
                    <a:pt x="289" y="15250"/>
                    <a:pt x="1" y="15439"/>
                    <a:pt x="366" y="15474"/>
                  </a:cubicBezTo>
                  <a:cubicBezTo>
                    <a:pt x="414" y="15479"/>
                    <a:pt x="459" y="15484"/>
                    <a:pt x="500" y="15484"/>
                  </a:cubicBezTo>
                  <a:cubicBezTo>
                    <a:pt x="619" y="15484"/>
                    <a:pt x="707" y="15439"/>
                    <a:pt x="749" y="15209"/>
                  </a:cubicBezTo>
                  <a:cubicBezTo>
                    <a:pt x="1262" y="12405"/>
                    <a:pt x="1796" y="9608"/>
                    <a:pt x="2351" y="6812"/>
                  </a:cubicBezTo>
                  <a:cubicBezTo>
                    <a:pt x="2784" y="4637"/>
                    <a:pt x="3252" y="2470"/>
                    <a:pt x="3725" y="199"/>
                  </a:cubicBezTo>
                  <a:cubicBezTo>
                    <a:pt x="3715" y="187"/>
                    <a:pt x="3663" y="37"/>
                    <a:pt x="3576" y="11"/>
                  </a:cubicBezTo>
                  <a:cubicBezTo>
                    <a:pt x="3552" y="4"/>
                    <a:pt x="3530" y="1"/>
                    <a:pt x="351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43"/>
            <p:cNvSpPr/>
            <p:nvPr/>
          </p:nvSpPr>
          <p:spPr>
            <a:xfrm>
              <a:off x="5105875" y="3442000"/>
              <a:ext cx="88100" cy="386975"/>
            </a:xfrm>
            <a:custGeom>
              <a:rect b="b" l="l" r="r" t="t"/>
              <a:pathLst>
                <a:path extrusionOk="0" h="15479" w="3524">
                  <a:moveTo>
                    <a:pt x="270" y="0"/>
                  </a:moveTo>
                  <a:cubicBezTo>
                    <a:pt x="247" y="0"/>
                    <a:pt x="221" y="4"/>
                    <a:pt x="191" y="13"/>
                  </a:cubicBezTo>
                  <a:cubicBezTo>
                    <a:pt x="0" y="67"/>
                    <a:pt x="46" y="243"/>
                    <a:pt x="91" y="448"/>
                  </a:cubicBezTo>
                  <a:cubicBezTo>
                    <a:pt x="520" y="2397"/>
                    <a:pt x="927" y="4350"/>
                    <a:pt x="1315" y="6307"/>
                  </a:cubicBezTo>
                  <a:cubicBezTo>
                    <a:pt x="1901" y="9272"/>
                    <a:pt x="2473" y="12239"/>
                    <a:pt x="3027" y="15209"/>
                  </a:cubicBezTo>
                  <a:cubicBezTo>
                    <a:pt x="3065" y="15416"/>
                    <a:pt x="3131" y="15479"/>
                    <a:pt x="3260" y="15479"/>
                  </a:cubicBezTo>
                  <a:cubicBezTo>
                    <a:pt x="3289" y="15479"/>
                    <a:pt x="3322" y="15476"/>
                    <a:pt x="3358" y="15470"/>
                  </a:cubicBezTo>
                  <a:cubicBezTo>
                    <a:pt x="3439" y="15458"/>
                    <a:pt x="3513" y="15407"/>
                    <a:pt x="3523" y="15403"/>
                  </a:cubicBezTo>
                  <a:cubicBezTo>
                    <a:pt x="3156" y="13369"/>
                    <a:pt x="2770" y="11409"/>
                    <a:pt x="2448" y="9439"/>
                  </a:cubicBezTo>
                  <a:cubicBezTo>
                    <a:pt x="1951" y="6372"/>
                    <a:pt x="1186" y="3367"/>
                    <a:pt x="462" y="351"/>
                  </a:cubicBezTo>
                  <a:cubicBezTo>
                    <a:pt x="426" y="198"/>
                    <a:pt x="434" y="0"/>
                    <a:pt x="270"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43"/>
            <p:cNvSpPr/>
            <p:nvPr/>
          </p:nvSpPr>
          <p:spPr>
            <a:xfrm>
              <a:off x="5303975" y="4243700"/>
              <a:ext cx="197425" cy="331825"/>
            </a:xfrm>
            <a:custGeom>
              <a:rect b="b" l="l" r="r" t="t"/>
              <a:pathLst>
                <a:path extrusionOk="0" h="13273" w="7897">
                  <a:moveTo>
                    <a:pt x="466" y="1"/>
                  </a:moveTo>
                  <a:cubicBezTo>
                    <a:pt x="192" y="97"/>
                    <a:pt x="1" y="174"/>
                    <a:pt x="192" y="484"/>
                  </a:cubicBezTo>
                  <a:cubicBezTo>
                    <a:pt x="528" y="1029"/>
                    <a:pt x="820" y="1598"/>
                    <a:pt x="1142" y="2149"/>
                  </a:cubicBezTo>
                  <a:cubicBezTo>
                    <a:pt x="3233" y="5722"/>
                    <a:pt x="5324" y="9292"/>
                    <a:pt x="7428" y="12856"/>
                  </a:cubicBezTo>
                  <a:cubicBezTo>
                    <a:pt x="7529" y="13027"/>
                    <a:pt x="7738" y="13134"/>
                    <a:pt x="7896" y="13272"/>
                  </a:cubicBezTo>
                  <a:cubicBezTo>
                    <a:pt x="7852" y="13073"/>
                    <a:pt x="7855" y="12850"/>
                    <a:pt x="7758" y="12681"/>
                  </a:cubicBezTo>
                  <a:cubicBezTo>
                    <a:pt x="5463" y="8649"/>
                    <a:pt x="3158" y="4625"/>
                    <a:pt x="852" y="599"/>
                  </a:cubicBezTo>
                  <a:cubicBezTo>
                    <a:pt x="730" y="387"/>
                    <a:pt x="588" y="187"/>
                    <a:pt x="466"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43"/>
            <p:cNvSpPr/>
            <p:nvPr/>
          </p:nvSpPr>
          <p:spPr>
            <a:xfrm>
              <a:off x="4696700" y="4122725"/>
              <a:ext cx="331500" cy="195275"/>
            </a:xfrm>
            <a:custGeom>
              <a:rect b="b" l="l" r="r" t="t"/>
              <a:pathLst>
                <a:path extrusionOk="0" h="7811" w="13260">
                  <a:moveTo>
                    <a:pt x="12965" y="0"/>
                  </a:moveTo>
                  <a:cubicBezTo>
                    <a:pt x="12867" y="0"/>
                    <a:pt x="12787" y="111"/>
                    <a:pt x="12703" y="159"/>
                  </a:cubicBezTo>
                  <a:cubicBezTo>
                    <a:pt x="8604" y="2543"/>
                    <a:pt x="4503" y="4926"/>
                    <a:pt x="412" y="7322"/>
                  </a:cubicBezTo>
                  <a:cubicBezTo>
                    <a:pt x="240" y="7424"/>
                    <a:pt x="137" y="7646"/>
                    <a:pt x="1" y="7810"/>
                  </a:cubicBezTo>
                  <a:cubicBezTo>
                    <a:pt x="198" y="7759"/>
                    <a:pt x="418" y="7745"/>
                    <a:pt x="590" y="7648"/>
                  </a:cubicBezTo>
                  <a:cubicBezTo>
                    <a:pt x="4428" y="5469"/>
                    <a:pt x="8262" y="3284"/>
                    <a:pt x="12094" y="1094"/>
                  </a:cubicBezTo>
                  <a:cubicBezTo>
                    <a:pt x="12494" y="865"/>
                    <a:pt x="12875" y="606"/>
                    <a:pt x="13260" y="365"/>
                  </a:cubicBezTo>
                  <a:cubicBezTo>
                    <a:pt x="13199" y="250"/>
                    <a:pt x="13168" y="140"/>
                    <a:pt x="13097" y="68"/>
                  </a:cubicBezTo>
                  <a:cubicBezTo>
                    <a:pt x="13049" y="19"/>
                    <a:pt x="13006" y="0"/>
                    <a:pt x="1296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43"/>
            <p:cNvSpPr/>
            <p:nvPr/>
          </p:nvSpPr>
          <p:spPr>
            <a:xfrm>
              <a:off x="5426450" y="4122950"/>
              <a:ext cx="333225" cy="195625"/>
            </a:xfrm>
            <a:custGeom>
              <a:rect b="b" l="l" r="r" t="t"/>
              <a:pathLst>
                <a:path extrusionOk="0" h="7825" w="13329">
                  <a:moveTo>
                    <a:pt x="291" y="1"/>
                  </a:moveTo>
                  <a:cubicBezTo>
                    <a:pt x="226" y="1"/>
                    <a:pt x="163" y="43"/>
                    <a:pt x="106" y="171"/>
                  </a:cubicBezTo>
                  <a:cubicBezTo>
                    <a:pt x="1" y="407"/>
                    <a:pt x="119" y="430"/>
                    <a:pt x="286" y="526"/>
                  </a:cubicBezTo>
                  <a:cubicBezTo>
                    <a:pt x="1872" y="1447"/>
                    <a:pt x="3438" y="2401"/>
                    <a:pt x="5030" y="3311"/>
                  </a:cubicBezTo>
                  <a:cubicBezTo>
                    <a:pt x="7615" y="4789"/>
                    <a:pt x="10215" y="6245"/>
                    <a:pt x="12811" y="7705"/>
                  </a:cubicBezTo>
                  <a:cubicBezTo>
                    <a:pt x="12903" y="7757"/>
                    <a:pt x="13001" y="7824"/>
                    <a:pt x="13110" y="7824"/>
                  </a:cubicBezTo>
                  <a:cubicBezTo>
                    <a:pt x="13178" y="7824"/>
                    <a:pt x="13251" y="7798"/>
                    <a:pt x="13329" y="7726"/>
                  </a:cubicBezTo>
                  <a:cubicBezTo>
                    <a:pt x="13178" y="7585"/>
                    <a:pt x="13056" y="7417"/>
                    <a:pt x="12891" y="7322"/>
                  </a:cubicBezTo>
                  <a:cubicBezTo>
                    <a:pt x="8769" y="4908"/>
                    <a:pt x="4641" y="2503"/>
                    <a:pt x="515" y="96"/>
                  </a:cubicBezTo>
                  <a:cubicBezTo>
                    <a:pt x="437" y="51"/>
                    <a:pt x="362" y="1"/>
                    <a:pt x="29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43"/>
            <p:cNvSpPr/>
            <p:nvPr/>
          </p:nvSpPr>
          <p:spPr>
            <a:xfrm>
              <a:off x="5425400" y="3769475"/>
              <a:ext cx="333725" cy="196275"/>
            </a:xfrm>
            <a:custGeom>
              <a:rect b="b" l="l" r="r" t="t"/>
              <a:pathLst>
                <a:path extrusionOk="0" h="7851" w="13349">
                  <a:moveTo>
                    <a:pt x="13175" y="0"/>
                  </a:moveTo>
                  <a:cubicBezTo>
                    <a:pt x="13009" y="0"/>
                    <a:pt x="12867" y="105"/>
                    <a:pt x="12722" y="185"/>
                  </a:cubicBezTo>
                  <a:cubicBezTo>
                    <a:pt x="11977" y="591"/>
                    <a:pt x="11226" y="984"/>
                    <a:pt x="10493" y="1407"/>
                  </a:cubicBezTo>
                  <a:cubicBezTo>
                    <a:pt x="7073" y="3375"/>
                    <a:pt x="3656" y="5351"/>
                    <a:pt x="241" y="7326"/>
                  </a:cubicBezTo>
                  <a:cubicBezTo>
                    <a:pt x="145" y="7382"/>
                    <a:pt x="1" y="7429"/>
                    <a:pt x="140" y="7590"/>
                  </a:cubicBezTo>
                  <a:cubicBezTo>
                    <a:pt x="209" y="7670"/>
                    <a:pt x="259" y="7767"/>
                    <a:pt x="316" y="7851"/>
                  </a:cubicBezTo>
                  <a:cubicBezTo>
                    <a:pt x="450" y="7773"/>
                    <a:pt x="541" y="7719"/>
                    <a:pt x="632" y="7666"/>
                  </a:cubicBezTo>
                  <a:cubicBezTo>
                    <a:pt x="3075" y="6260"/>
                    <a:pt x="5523" y="4864"/>
                    <a:pt x="7959" y="3445"/>
                  </a:cubicBezTo>
                  <a:cubicBezTo>
                    <a:pt x="9592" y="2495"/>
                    <a:pt x="11209" y="1518"/>
                    <a:pt x="12825" y="539"/>
                  </a:cubicBezTo>
                  <a:cubicBezTo>
                    <a:pt x="13027" y="417"/>
                    <a:pt x="13175" y="208"/>
                    <a:pt x="13348" y="40"/>
                  </a:cubicBezTo>
                  <a:cubicBezTo>
                    <a:pt x="13287" y="12"/>
                    <a:pt x="13230" y="0"/>
                    <a:pt x="1317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43"/>
            <p:cNvSpPr/>
            <p:nvPr/>
          </p:nvSpPr>
          <p:spPr>
            <a:xfrm>
              <a:off x="4696125" y="3768925"/>
              <a:ext cx="334175" cy="196150"/>
            </a:xfrm>
            <a:custGeom>
              <a:rect b="b" l="l" r="r" t="t"/>
              <a:pathLst>
                <a:path extrusionOk="0" h="7846" w="13367">
                  <a:moveTo>
                    <a:pt x="243" y="0"/>
                  </a:moveTo>
                  <a:cubicBezTo>
                    <a:pt x="123" y="33"/>
                    <a:pt x="62" y="52"/>
                    <a:pt x="1" y="68"/>
                  </a:cubicBezTo>
                  <a:cubicBezTo>
                    <a:pt x="142" y="224"/>
                    <a:pt x="257" y="426"/>
                    <a:pt x="430" y="527"/>
                  </a:cubicBezTo>
                  <a:cubicBezTo>
                    <a:pt x="4524" y="2922"/>
                    <a:pt x="8623" y="5306"/>
                    <a:pt x="12722" y="7691"/>
                  </a:cubicBezTo>
                  <a:cubicBezTo>
                    <a:pt x="12817" y="7746"/>
                    <a:pt x="12908" y="7846"/>
                    <a:pt x="13002" y="7846"/>
                  </a:cubicBezTo>
                  <a:cubicBezTo>
                    <a:pt x="13066" y="7846"/>
                    <a:pt x="13132" y="7798"/>
                    <a:pt x="13202" y="7657"/>
                  </a:cubicBezTo>
                  <a:cubicBezTo>
                    <a:pt x="13366" y="7330"/>
                    <a:pt x="13078" y="7355"/>
                    <a:pt x="12958" y="7284"/>
                  </a:cubicBezTo>
                  <a:cubicBezTo>
                    <a:pt x="9762" y="5408"/>
                    <a:pt x="6568" y="3530"/>
                    <a:pt x="3360" y="1675"/>
                  </a:cubicBezTo>
                  <a:cubicBezTo>
                    <a:pt x="2330" y="1079"/>
                    <a:pt x="1263" y="546"/>
                    <a:pt x="243"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43"/>
            <p:cNvSpPr/>
            <p:nvPr/>
          </p:nvSpPr>
          <p:spPr>
            <a:xfrm>
              <a:off x="4950325" y="4243750"/>
              <a:ext cx="199075" cy="331700"/>
            </a:xfrm>
            <a:custGeom>
              <a:rect b="b" l="l" r="r" t="t"/>
              <a:pathLst>
                <a:path extrusionOk="0" h="13268" w="7963">
                  <a:moveTo>
                    <a:pt x="7574" y="0"/>
                  </a:moveTo>
                  <a:cubicBezTo>
                    <a:pt x="7495" y="0"/>
                    <a:pt x="7473" y="110"/>
                    <a:pt x="7434" y="178"/>
                  </a:cubicBezTo>
                  <a:cubicBezTo>
                    <a:pt x="5089" y="4259"/>
                    <a:pt x="2745" y="8340"/>
                    <a:pt x="411" y="12428"/>
                  </a:cubicBezTo>
                  <a:cubicBezTo>
                    <a:pt x="269" y="12678"/>
                    <a:pt x="1" y="12917"/>
                    <a:pt x="166" y="13267"/>
                  </a:cubicBezTo>
                  <a:cubicBezTo>
                    <a:pt x="361" y="13048"/>
                    <a:pt x="598" y="12850"/>
                    <a:pt x="747" y="12602"/>
                  </a:cubicBezTo>
                  <a:cubicBezTo>
                    <a:pt x="2760" y="9207"/>
                    <a:pt x="4764" y="5805"/>
                    <a:pt x="6761" y="2402"/>
                  </a:cubicBezTo>
                  <a:cubicBezTo>
                    <a:pt x="7173" y="1699"/>
                    <a:pt x="7549" y="977"/>
                    <a:pt x="7962" y="226"/>
                  </a:cubicBezTo>
                  <a:cubicBezTo>
                    <a:pt x="7874" y="172"/>
                    <a:pt x="7774" y="118"/>
                    <a:pt x="7685" y="50"/>
                  </a:cubicBezTo>
                  <a:cubicBezTo>
                    <a:pt x="7638" y="14"/>
                    <a:pt x="7602" y="0"/>
                    <a:pt x="7574"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43"/>
            <p:cNvSpPr/>
            <p:nvPr/>
          </p:nvSpPr>
          <p:spPr>
            <a:xfrm>
              <a:off x="5303400" y="3512475"/>
              <a:ext cx="199050" cy="331275"/>
            </a:xfrm>
            <a:custGeom>
              <a:rect b="b" l="l" r="r" t="t"/>
              <a:pathLst>
                <a:path extrusionOk="0" h="13251" w="7962">
                  <a:moveTo>
                    <a:pt x="7912" y="1"/>
                  </a:moveTo>
                  <a:cubicBezTo>
                    <a:pt x="7756" y="140"/>
                    <a:pt x="7548" y="249"/>
                    <a:pt x="7448" y="422"/>
                  </a:cubicBezTo>
                  <a:cubicBezTo>
                    <a:pt x="5043" y="4531"/>
                    <a:pt x="2650" y="8644"/>
                    <a:pt x="256" y="12758"/>
                  </a:cubicBezTo>
                  <a:cubicBezTo>
                    <a:pt x="164" y="12916"/>
                    <a:pt x="0" y="13050"/>
                    <a:pt x="300" y="13202"/>
                  </a:cubicBezTo>
                  <a:cubicBezTo>
                    <a:pt x="368" y="13236"/>
                    <a:pt x="420" y="13251"/>
                    <a:pt x="462" y="13251"/>
                  </a:cubicBezTo>
                  <a:cubicBezTo>
                    <a:pt x="607" y="13251"/>
                    <a:pt x="621" y="13077"/>
                    <a:pt x="683" y="12972"/>
                  </a:cubicBezTo>
                  <a:cubicBezTo>
                    <a:pt x="2555" y="9775"/>
                    <a:pt x="4434" y="6581"/>
                    <a:pt x="6289" y="3373"/>
                  </a:cubicBezTo>
                  <a:cubicBezTo>
                    <a:pt x="6885" y="2342"/>
                    <a:pt x="7420" y="1276"/>
                    <a:pt x="7962" y="266"/>
                  </a:cubicBezTo>
                  <a:cubicBezTo>
                    <a:pt x="7937" y="134"/>
                    <a:pt x="7925" y="66"/>
                    <a:pt x="7912"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43"/>
            <p:cNvSpPr/>
            <p:nvPr/>
          </p:nvSpPr>
          <p:spPr>
            <a:xfrm>
              <a:off x="4953300" y="3511075"/>
              <a:ext cx="198800" cy="332675"/>
            </a:xfrm>
            <a:custGeom>
              <a:rect b="b" l="l" r="r" t="t"/>
              <a:pathLst>
                <a:path extrusionOk="0" h="13307" w="7952">
                  <a:moveTo>
                    <a:pt x="118" y="1"/>
                  </a:moveTo>
                  <a:cubicBezTo>
                    <a:pt x="52" y="75"/>
                    <a:pt x="0" y="109"/>
                    <a:pt x="5" y="130"/>
                  </a:cubicBezTo>
                  <a:cubicBezTo>
                    <a:pt x="42" y="298"/>
                    <a:pt x="58" y="480"/>
                    <a:pt x="140" y="624"/>
                  </a:cubicBezTo>
                  <a:cubicBezTo>
                    <a:pt x="2503" y="4755"/>
                    <a:pt x="4874" y="8883"/>
                    <a:pt x="7245" y="13011"/>
                  </a:cubicBezTo>
                  <a:cubicBezTo>
                    <a:pt x="7315" y="13134"/>
                    <a:pt x="7355" y="13307"/>
                    <a:pt x="7497" y="13307"/>
                  </a:cubicBezTo>
                  <a:cubicBezTo>
                    <a:pt x="7543" y="13307"/>
                    <a:pt x="7599" y="13289"/>
                    <a:pt x="7670" y="13247"/>
                  </a:cubicBezTo>
                  <a:cubicBezTo>
                    <a:pt x="7951" y="13078"/>
                    <a:pt x="7753" y="12934"/>
                    <a:pt x="7665" y="12783"/>
                  </a:cubicBezTo>
                  <a:cubicBezTo>
                    <a:pt x="5443" y="8950"/>
                    <a:pt x="3224" y="5115"/>
                    <a:pt x="994" y="1286"/>
                  </a:cubicBezTo>
                  <a:cubicBezTo>
                    <a:pt x="741" y="853"/>
                    <a:pt x="427" y="452"/>
                    <a:pt x="11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43"/>
            <p:cNvSpPr/>
            <p:nvPr/>
          </p:nvSpPr>
          <p:spPr>
            <a:xfrm>
              <a:off x="4867225" y="4230125"/>
              <a:ext cx="238900" cy="302450"/>
            </a:xfrm>
            <a:custGeom>
              <a:rect b="b" l="l" r="r" t="t"/>
              <a:pathLst>
                <a:path extrusionOk="0" h="12098" w="9556">
                  <a:moveTo>
                    <a:pt x="9412" y="1"/>
                  </a:moveTo>
                  <a:cubicBezTo>
                    <a:pt x="9411" y="1"/>
                    <a:pt x="9409" y="1"/>
                    <a:pt x="9408" y="1"/>
                  </a:cubicBezTo>
                  <a:cubicBezTo>
                    <a:pt x="9297" y="11"/>
                    <a:pt x="9153" y="30"/>
                    <a:pt x="9084" y="104"/>
                  </a:cubicBezTo>
                  <a:cubicBezTo>
                    <a:pt x="8734" y="478"/>
                    <a:pt x="8381" y="853"/>
                    <a:pt x="8072" y="1260"/>
                  </a:cubicBezTo>
                  <a:cubicBezTo>
                    <a:pt x="5563" y="4569"/>
                    <a:pt x="3061" y="7884"/>
                    <a:pt x="560" y="11201"/>
                  </a:cubicBezTo>
                  <a:cubicBezTo>
                    <a:pt x="364" y="11460"/>
                    <a:pt x="1" y="11832"/>
                    <a:pt x="270" y="12053"/>
                  </a:cubicBezTo>
                  <a:cubicBezTo>
                    <a:pt x="308" y="12084"/>
                    <a:pt x="347" y="12098"/>
                    <a:pt x="386" y="12098"/>
                  </a:cubicBezTo>
                  <a:cubicBezTo>
                    <a:pt x="589" y="12098"/>
                    <a:pt x="797" y="11729"/>
                    <a:pt x="939" y="11541"/>
                  </a:cubicBezTo>
                  <a:cubicBezTo>
                    <a:pt x="3426" y="8259"/>
                    <a:pt x="5891" y="4963"/>
                    <a:pt x="8365" y="1672"/>
                  </a:cubicBezTo>
                  <a:cubicBezTo>
                    <a:pt x="8753" y="1154"/>
                    <a:pt x="9154" y="646"/>
                    <a:pt x="9556" y="122"/>
                  </a:cubicBezTo>
                  <a:cubicBezTo>
                    <a:pt x="9509" y="82"/>
                    <a:pt x="9456" y="1"/>
                    <a:pt x="9412"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43"/>
            <p:cNvSpPr/>
            <p:nvPr/>
          </p:nvSpPr>
          <p:spPr>
            <a:xfrm>
              <a:off x="5413975" y="4165900"/>
              <a:ext cx="302575" cy="233475"/>
            </a:xfrm>
            <a:custGeom>
              <a:rect b="b" l="l" r="r" t="t"/>
              <a:pathLst>
                <a:path extrusionOk="0" h="9339" w="12103">
                  <a:moveTo>
                    <a:pt x="105" y="1"/>
                  </a:moveTo>
                  <a:cubicBezTo>
                    <a:pt x="84" y="21"/>
                    <a:pt x="0" y="65"/>
                    <a:pt x="1" y="106"/>
                  </a:cubicBezTo>
                  <a:cubicBezTo>
                    <a:pt x="5" y="218"/>
                    <a:pt x="6" y="369"/>
                    <a:pt x="76" y="434"/>
                  </a:cubicBezTo>
                  <a:cubicBezTo>
                    <a:pt x="445" y="790"/>
                    <a:pt x="815" y="1152"/>
                    <a:pt x="1223" y="1461"/>
                  </a:cubicBezTo>
                  <a:cubicBezTo>
                    <a:pt x="4547" y="3980"/>
                    <a:pt x="7879" y="6488"/>
                    <a:pt x="11212" y="8995"/>
                  </a:cubicBezTo>
                  <a:cubicBezTo>
                    <a:pt x="11412" y="9147"/>
                    <a:pt x="11609" y="9339"/>
                    <a:pt x="11868" y="9339"/>
                  </a:cubicBezTo>
                  <a:cubicBezTo>
                    <a:pt x="11941" y="9339"/>
                    <a:pt x="12018" y="9324"/>
                    <a:pt x="12103" y="9288"/>
                  </a:cubicBezTo>
                  <a:cubicBezTo>
                    <a:pt x="11922" y="9060"/>
                    <a:pt x="11779" y="8782"/>
                    <a:pt x="11555" y="8612"/>
                  </a:cubicBezTo>
                  <a:cubicBezTo>
                    <a:pt x="8513" y="6301"/>
                    <a:pt x="5459" y="4004"/>
                    <a:pt x="2405" y="1706"/>
                  </a:cubicBezTo>
                  <a:cubicBezTo>
                    <a:pt x="1652" y="1139"/>
                    <a:pt x="891" y="583"/>
                    <a:pt x="105"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43"/>
            <p:cNvSpPr/>
            <p:nvPr/>
          </p:nvSpPr>
          <p:spPr>
            <a:xfrm>
              <a:off x="4738375" y="4165750"/>
              <a:ext cx="306950" cy="234400"/>
            </a:xfrm>
            <a:custGeom>
              <a:rect b="b" l="l" r="r" t="t"/>
              <a:pathLst>
                <a:path extrusionOk="0" h="9376" w="12278">
                  <a:moveTo>
                    <a:pt x="11951" y="1"/>
                  </a:moveTo>
                  <a:cubicBezTo>
                    <a:pt x="11850" y="1"/>
                    <a:pt x="11805" y="179"/>
                    <a:pt x="11732" y="232"/>
                  </a:cubicBezTo>
                  <a:cubicBezTo>
                    <a:pt x="9679" y="1734"/>
                    <a:pt x="7618" y="3226"/>
                    <a:pt x="5589" y="4761"/>
                  </a:cubicBezTo>
                  <a:cubicBezTo>
                    <a:pt x="3776" y="6133"/>
                    <a:pt x="2000" y="7552"/>
                    <a:pt x="211" y="8955"/>
                  </a:cubicBezTo>
                  <a:cubicBezTo>
                    <a:pt x="121" y="9026"/>
                    <a:pt x="69" y="9146"/>
                    <a:pt x="0" y="9242"/>
                  </a:cubicBezTo>
                  <a:cubicBezTo>
                    <a:pt x="87" y="9282"/>
                    <a:pt x="174" y="9319"/>
                    <a:pt x="304" y="9375"/>
                  </a:cubicBezTo>
                  <a:cubicBezTo>
                    <a:pt x="416" y="9305"/>
                    <a:pt x="536" y="9243"/>
                    <a:pt x="642" y="9164"/>
                  </a:cubicBezTo>
                  <a:cubicBezTo>
                    <a:pt x="2971" y="7410"/>
                    <a:pt x="5302" y="5662"/>
                    <a:pt x="7623" y="3897"/>
                  </a:cubicBezTo>
                  <a:cubicBezTo>
                    <a:pt x="9068" y="2797"/>
                    <a:pt x="10498" y="1674"/>
                    <a:pt x="11930" y="557"/>
                  </a:cubicBezTo>
                  <a:cubicBezTo>
                    <a:pt x="12079" y="440"/>
                    <a:pt x="12278" y="286"/>
                    <a:pt x="12079" y="76"/>
                  </a:cubicBezTo>
                  <a:cubicBezTo>
                    <a:pt x="12028" y="22"/>
                    <a:pt x="11986" y="1"/>
                    <a:pt x="1195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43"/>
            <p:cNvSpPr/>
            <p:nvPr/>
          </p:nvSpPr>
          <p:spPr>
            <a:xfrm>
              <a:off x="5408450" y="3689200"/>
              <a:ext cx="312600" cy="232250"/>
            </a:xfrm>
            <a:custGeom>
              <a:rect b="b" l="l" r="r" t="t"/>
              <a:pathLst>
                <a:path extrusionOk="0" h="9290" w="12504">
                  <a:moveTo>
                    <a:pt x="12101" y="1"/>
                  </a:moveTo>
                  <a:cubicBezTo>
                    <a:pt x="11953" y="1"/>
                    <a:pt x="11836" y="30"/>
                    <a:pt x="11702" y="132"/>
                  </a:cubicBezTo>
                  <a:cubicBezTo>
                    <a:pt x="9524" y="1794"/>
                    <a:pt x="7331" y="3437"/>
                    <a:pt x="5147" y="5093"/>
                  </a:cubicBezTo>
                  <a:cubicBezTo>
                    <a:pt x="3661" y="6223"/>
                    <a:pt x="2174" y="7354"/>
                    <a:pt x="704" y="8504"/>
                  </a:cubicBezTo>
                  <a:cubicBezTo>
                    <a:pt x="481" y="8677"/>
                    <a:pt x="1" y="8871"/>
                    <a:pt x="263" y="9213"/>
                  </a:cubicBezTo>
                  <a:cubicBezTo>
                    <a:pt x="306" y="9268"/>
                    <a:pt x="348" y="9290"/>
                    <a:pt x="391" y="9290"/>
                  </a:cubicBezTo>
                  <a:cubicBezTo>
                    <a:pt x="551" y="9290"/>
                    <a:pt x="716" y="8982"/>
                    <a:pt x="890" y="8896"/>
                  </a:cubicBezTo>
                  <a:cubicBezTo>
                    <a:pt x="1196" y="8743"/>
                    <a:pt x="1446" y="8482"/>
                    <a:pt x="1725" y="8273"/>
                  </a:cubicBezTo>
                  <a:cubicBezTo>
                    <a:pt x="4919" y="5873"/>
                    <a:pt x="8118" y="3479"/>
                    <a:pt x="11309" y="1073"/>
                  </a:cubicBezTo>
                  <a:cubicBezTo>
                    <a:pt x="11685" y="790"/>
                    <a:pt x="12022" y="455"/>
                    <a:pt x="12504" y="33"/>
                  </a:cubicBezTo>
                  <a:cubicBezTo>
                    <a:pt x="12340" y="17"/>
                    <a:pt x="12212" y="1"/>
                    <a:pt x="1210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43"/>
            <p:cNvSpPr/>
            <p:nvPr/>
          </p:nvSpPr>
          <p:spPr>
            <a:xfrm>
              <a:off x="4735400" y="3687825"/>
              <a:ext cx="310325" cy="233650"/>
            </a:xfrm>
            <a:custGeom>
              <a:rect b="b" l="l" r="r" t="t"/>
              <a:pathLst>
                <a:path extrusionOk="0" h="9346" w="12413">
                  <a:moveTo>
                    <a:pt x="370" y="0"/>
                  </a:moveTo>
                  <a:cubicBezTo>
                    <a:pt x="296" y="0"/>
                    <a:pt x="229" y="29"/>
                    <a:pt x="174" y="100"/>
                  </a:cubicBezTo>
                  <a:cubicBezTo>
                    <a:pt x="1" y="330"/>
                    <a:pt x="429" y="559"/>
                    <a:pt x="628" y="710"/>
                  </a:cubicBezTo>
                  <a:cubicBezTo>
                    <a:pt x="4394" y="3569"/>
                    <a:pt x="8174" y="6408"/>
                    <a:pt x="11952" y="9251"/>
                  </a:cubicBezTo>
                  <a:cubicBezTo>
                    <a:pt x="12004" y="9290"/>
                    <a:pt x="12085" y="9346"/>
                    <a:pt x="12130" y="9346"/>
                  </a:cubicBezTo>
                  <a:cubicBezTo>
                    <a:pt x="12137" y="9346"/>
                    <a:pt x="12143" y="9345"/>
                    <a:pt x="12147" y="9342"/>
                  </a:cubicBezTo>
                  <a:cubicBezTo>
                    <a:pt x="12212" y="9307"/>
                    <a:pt x="12243" y="9210"/>
                    <a:pt x="12412" y="8947"/>
                  </a:cubicBezTo>
                  <a:cubicBezTo>
                    <a:pt x="12244" y="8851"/>
                    <a:pt x="12042" y="8763"/>
                    <a:pt x="11872" y="8637"/>
                  </a:cubicBezTo>
                  <a:cubicBezTo>
                    <a:pt x="8233" y="5863"/>
                    <a:pt x="4600" y="3081"/>
                    <a:pt x="956" y="314"/>
                  </a:cubicBezTo>
                  <a:cubicBezTo>
                    <a:pt x="795" y="192"/>
                    <a:pt x="561" y="0"/>
                    <a:pt x="370"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43"/>
            <p:cNvSpPr/>
            <p:nvPr/>
          </p:nvSpPr>
          <p:spPr>
            <a:xfrm>
              <a:off x="5350975" y="3554775"/>
              <a:ext cx="232900" cy="302500"/>
            </a:xfrm>
            <a:custGeom>
              <a:rect b="b" l="l" r="r" t="t"/>
              <a:pathLst>
                <a:path extrusionOk="0" h="12100" w="9316">
                  <a:moveTo>
                    <a:pt x="9191" y="1"/>
                  </a:moveTo>
                  <a:cubicBezTo>
                    <a:pt x="9107" y="54"/>
                    <a:pt x="8998" y="87"/>
                    <a:pt x="8938" y="162"/>
                  </a:cubicBezTo>
                  <a:cubicBezTo>
                    <a:pt x="8074" y="1221"/>
                    <a:pt x="7189" y="2263"/>
                    <a:pt x="6367" y="3352"/>
                  </a:cubicBezTo>
                  <a:cubicBezTo>
                    <a:pt x="4442" y="5900"/>
                    <a:pt x="2546" y="8469"/>
                    <a:pt x="648" y="11035"/>
                  </a:cubicBezTo>
                  <a:cubicBezTo>
                    <a:pt x="405" y="11363"/>
                    <a:pt x="215" y="11726"/>
                    <a:pt x="1" y="12075"/>
                  </a:cubicBezTo>
                  <a:cubicBezTo>
                    <a:pt x="69" y="12092"/>
                    <a:pt x="130" y="12100"/>
                    <a:pt x="185" y="12100"/>
                  </a:cubicBezTo>
                  <a:cubicBezTo>
                    <a:pt x="647" y="12100"/>
                    <a:pt x="688" y="11540"/>
                    <a:pt x="986" y="11322"/>
                  </a:cubicBezTo>
                  <a:cubicBezTo>
                    <a:pt x="1163" y="11191"/>
                    <a:pt x="1285" y="10983"/>
                    <a:pt x="1423" y="10801"/>
                  </a:cubicBezTo>
                  <a:cubicBezTo>
                    <a:pt x="3459" y="8118"/>
                    <a:pt x="5494" y="5433"/>
                    <a:pt x="7526" y="2747"/>
                  </a:cubicBezTo>
                  <a:cubicBezTo>
                    <a:pt x="8133" y="1946"/>
                    <a:pt x="8728" y="1137"/>
                    <a:pt x="9316" y="351"/>
                  </a:cubicBezTo>
                  <a:cubicBezTo>
                    <a:pt x="9256" y="184"/>
                    <a:pt x="9222" y="94"/>
                    <a:pt x="9191"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43"/>
            <p:cNvSpPr/>
            <p:nvPr/>
          </p:nvSpPr>
          <p:spPr>
            <a:xfrm>
              <a:off x="4871875" y="3555000"/>
              <a:ext cx="234625" cy="303250"/>
            </a:xfrm>
            <a:custGeom>
              <a:rect b="b" l="l" r="r" t="t"/>
              <a:pathLst>
                <a:path extrusionOk="0" h="12130" w="9385">
                  <a:moveTo>
                    <a:pt x="72" y="0"/>
                  </a:moveTo>
                  <a:lnTo>
                    <a:pt x="72" y="0"/>
                  </a:lnTo>
                  <a:cubicBezTo>
                    <a:pt x="0" y="230"/>
                    <a:pt x="19" y="417"/>
                    <a:pt x="182" y="633"/>
                  </a:cubicBezTo>
                  <a:cubicBezTo>
                    <a:pt x="1948" y="2951"/>
                    <a:pt x="3696" y="5283"/>
                    <a:pt x="5455" y="7607"/>
                  </a:cubicBezTo>
                  <a:cubicBezTo>
                    <a:pt x="6488" y="8971"/>
                    <a:pt x="7525" y="10331"/>
                    <a:pt x="8578" y="11679"/>
                  </a:cubicBezTo>
                  <a:cubicBezTo>
                    <a:pt x="8722" y="11864"/>
                    <a:pt x="8850" y="12130"/>
                    <a:pt x="9141" y="12130"/>
                  </a:cubicBezTo>
                  <a:cubicBezTo>
                    <a:pt x="9157" y="12130"/>
                    <a:pt x="9174" y="12129"/>
                    <a:pt x="9191" y="12127"/>
                  </a:cubicBezTo>
                  <a:cubicBezTo>
                    <a:pt x="9257" y="12121"/>
                    <a:pt x="9315" y="12036"/>
                    <a:pt x="9384" y="11980"/>
                  </a:cubicBezTo>
                  <a:cubicBezTo>
                    <a:pt x="9298" y="11890"/>
                    <a:pt x="9230" y="11831"/>
                    <a:pt x="9178" y="11759"/>
                  </a:cubicBezTo>
                  <a:cubicBezTo>
                    <a:pt x="8493" y="10837"/>
                    <a:pt x="7829" y="9898"/>
                    <a:pt x="7124" y="8991"/>
                  </a:cubicBezTo>
                  <a:cubicBezTo>
                    <a:pt x="4896" y="6122"/>
                    <a:pt x="2897" y="3078"/>
                    <a:pt x="522" y="321"/>
                  </a:cubicBezTo>
                  <a:cubicBezTo>
                    <a:pt x="407" y="185"/>
                    <a:pt x="224" y="106"/>
                    <a:pt x="72"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43"/>
            <p:cNvSpPr/>
            <p:nvPr/>
          </p:nvSpPr>
          <p:spPr>
            <a:xfrm>
              <a:off x="5345775" y="4229150"/>
              <a:ext cx="237450" cy="303800"/>
            </a:xfrm>
            <a:custGeom>
              <a:rect b="b" l="l" r="r" t="t"/>
              <a:pathLst>
                <a:path extrusionOk="0" h="12152" w="9498">
                  <a:moveTo>
                    <a:pt x="395" y="0"/>
                  </a:moveTo>
                  <a:cubicBezTo>
                    <a:pt x="343" y="0"/>
                    <a:pt x="287" y="22"/>
                    <a:pt x="225" y="76"/>
                  </a:cubicBezTo>
                  <a:cubicBezTo>
                    <a:pt x="1" y="270"/>
                    <a:pt x="297" y="326"/>
                    <a:pt x="368" y="423"/>
                  </a:cubicBezTo>
                  <a:cubicBezTo>
                    <a:pt x="1870" y="2475"/>
                    <a:pt x="3363" y="4537"/>
                    <a:pt x="4898" y="6565"/>
                  </a:cubicBezTo>
                  <a:cubicBezTo>
                    <a:pt x="6269" y="8378"/>
                    <a:pt x="7688" y="10156"/>
                    <a:pt x="9093" y="11943"/>
                  </a:cubicBezTo>
                  <a:cubicBezTo>
                    <a:pt x="9170" y="12040"/>
                    <a:pt x="9316" y="12083"/>
                    <a:pt x="9429" y="12151"/>
                  </a:cubicBezTo>
                  <a:cubicBezTo>
                    <a:pt x="9446" y="12068"/>
                    <a:pt x="9466" y="11985"/>
                    <a:pt x="9498" y="11836"/>
                  </a:cubicBezTo>
                  <a:cubicBezTo>
                    <a:pt x="9450" y="11757"/>
                    <a:pt x="9394" y="11633"/>
                    <a:pt x="9315" y="11526"/>
                  </a:cubicBezTo>
                  <a:cubicBezTo>
                    <a:pt x="7560" y="9198"/>
                    <a:pt x="5812" y="6866"/>
                    <a:pt x="4048" y="4546"/>
                  </a:cubicBezTo>
                  <a:cubicBezTo>
                    <a:pt x="2947" y="3100"/>
                    <a:pt x="1824" y="1670"/>
                    <a:pt x="706" y="239"/>
                  </a:cubicBezTo>
                  <a:cubicBezTo>
                    <a:pt x="624" y="134"/>
                    <a:pt x="524" y="0"/>
                    <a:pt x="39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43"/>
            <p:cNvSpPr/>
            <p:nvPr/>
          </p:nvSpPr>
          <p:spPr>
            <a:xfrm>
              <a:off x="4649925" y="4037650"/>
              <a:ext cx="359850" cy="12750"/>
            </a:xfrm>
            <a:custGeom>
              <a:rect b="b" l="l" r="r" t="t"/>
              <a:pathLst>
                <a:path extrusionOk="0" h="510" w="14394">
                  <a:moveTo>
                    <a:pt x="14198" y="1"/>
                  </a:moveTo>
                  <a:cubicBezTo>
                    <a:pt x="14097" y="1"/>
                    <a:pt x="13977" y="48"/>
                    <a:pt x="13896" y="48"/>
                  </a:cubicBezTo>
                  <a:cubicBezTo>
                    <a:pt x="13895" y="48"/>
                    <a:pt x="13895" y="48"/>
                    <a:pt x="13895" y="48"/>
                  </a:cubicBezTo>
                  <a:cubicBezTo>
                    <a:pt x="12552" y="39"/>
                    <a:pt x="11209" y="37"/>
                    <a:pt x="9867" y="37"/>
                  </a:cubicBezTo>
                  <a:cubicBezTo>
                    <a:pt x="8972" y="37"/>
                    <a:pt x="8077" y="38"/>
                    <a:pt x="7182" y="38"/>
                  </a:cubicBezTo>
                  <a:cubicBezTo>
                    <a:pt x="6302" y="38"/>
                    <a:pt x="5421" y="38"/>
                    <a:pt x="4541" y="38"/>
                  </a:cubicBezTo>
                  <a:cubicBezTo>
                    <a:pt x="3220" y="38"/>
                    <a:pt x="1899" y="38"/>
                    <a:pt x="578" y="42"/>
                  </a:cubicBezTo>
                  <a:cubicBezTo>
                    <a:pt x="577" y="42"/>
                    <a:pt x="576" y="42"/>
                    <a:pt x="575" y="42"/>
                  </a:cubicBezTo>
                  <a:cubicBezTo>
                    <a:pt x="488" y="42"/>
                    <a:pt x="377" y="23"/>
                    <a:pt x="276" y="23"/>
                  </a:cubicBezTo>
                  <a:cubicBezTo>
                    <a:pt x="134" y="23"/>
                    <a:pt x="13" y="61"/>
                    <a:pt x="7" y="244"/>
                  </a:cubicBezTo>
                  <a:cubicBezTo>
                    <a:pt x="1" y="442"/>
                    <a:pt x="127" y="482"/>
                    <a:pt x="274" y="482"/>
                  </a:cubicBezTo>
                  <a:cubicBezTo>
                    <a:pt x="370" y="482"/>
                    <a:pt x="476" y="465"/>
                    <a:pt x="558" y="465"/>
                  </a:cubicBezTo>
                  <a:cubicBezTo>
                    <a:pt x="2437" y="467"/>
                    <a:pt x="4317" y="468"/>
                    <a:pt x="6196" y="468"/>
                  </a:cubicBezTo>
                  <a:cubicBezTo>
                    <a:pt x="8756" y="468"/>
                    <a:pt x="11316" y="465"/>
                    <a:pt x="13875" y="458"/>
                  </a:cubicBezTo>
                  <a:cubicBezTo>
                    <a:pt x="13876" y="458"/>
                    <a:pt x="13877" y="458"/>
                    <a:pt x="13877" y="458"/>
                  </a:cubicBezTo>
                  <a:cubicBezTo>
                    <a:pt x="13962" y="458"/>
                    <a:pt x="14090" y="509"/>
                    <a:pt x="14197" y="509"/>
                  </a:cubicBezTo>
                  <a:cubicBezTo>
                    <a:pt x="14306" y="509"/>
                    <a:pt x="14393" y="456"/>
                    <a:pt x="14386" y="237"/>
                  </a:cubicBezTo>
                  <a:cubicBezTo>
                    <a:pt x="14380" y="48"/>
                    <a:pt x="14298" y="1"/>
                    <a:pt x="1419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43"/>
            <p:cNvSpPr/>
            <p:nvPr/>
          </p:nvSpPr>
          <p:spPr>
            <a:xfrm>
              <a:off x="5217350" y="4261950"/>
              <a:ext cx="20175" cy="359550"/>
            </a:xfrm>
            <a:custGeom>
              <a:rect b="b" l="l" r="r" t="t"/>
              <a:pathLst>
                <a:path extrusionOk="0" h="14382" w="807">
                  <a:moveTo>
                    <a:pt x="404" y="1"/>
                  </a:moveTo>
                  <a:cubicBezTo>
                    <a:pt x="0" y="1"/>
                    <a:pt x="206" y="346"/>
                    <a:pt x="206" y="513"/>
                  </a:cubicBezTo>
                  <a:cubicBezTo>
                    <a:pt x="192" y="4952"/>
                    <a:pt x="193" y="9391"/>
                    <a:pt x="198" y="13830"/>
                  </a:cubicBezTo>
                  <a:cubicBezTo>
                    <a:pt x="198" y="14035"/>
                    <a:pt x="92" y="14381"/>
                    <a:pt x="405" y="14381"/>
                  </a:cubicBezTo>
                  <a:cubicBezTo>
                    <a:pt x="409" y="14381"/>
                    <a:pt x="414" y="14381"/>
                    <a:pt x="419" y="14381"/>
                  </a:cubicBezTo>
                  <a:cubicBezTo>
                    <a:pt x="733" y="14371"/>
                    <a:pt x="621" y="14020"/>
                    <a:pt x="621" y="13809"/>
                  </a:cubicBezTo>
                  <a:cubicBezTo>
                    <a:pt x="628" y="11609"/>
                    <a:pt x="625" y="9407"/>
                    <a:pt x="625" y="7205"/>
                  </a:cubicBezTo>
                  <a:cubicBezTo>
                    <a:pt x="625" y="4967"/>
                    <a:pt x="630" y="2731"/>
                    <a:pt x="616" y="492"/>
                  </a:cubicBezTo>
                  <a:cubicBezTo>
                    <a:pt x="615" y="331"/>
                    <a:pt x="806" y="12"/>
                    <a:pt x="427" y="1"/>
                  </a:cubicBezTo>
                  <a:cubicBezTo>
                    <a:pt x="419" y="1"/>
                    <a:pt x="411" y="1"/>
                    <a:pt x="404"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43"/>
            <p:cNvSpPr/>
            <p:nvPr/>
          </p:nvSpPr>
          <p:spPr>
            <a:xfrm>
              <a:off x="5218425" y="3466350"/>
              <a:ext cx="18025" cy="359800"/>
            </a:xfrm>
            <a:custGeom>
              <a:rect b="b" l="l" r="r" t="t"/>
              <a:pathLst>
                <a:path extrusionOk="0" h="14392" w="721">
                  <a:moveTo>
                    <a:pt x="377" y="1"/>
                  </a:moveTo>
                  <a:cubicBezTo>
                    <a:pt x="368" y="1"/>
                    <a:pt x="359" y="1"/>
                    <a:pt x="350" y="2"/>
                  </a:cubicBezTo>
                  <a:cubicBezTo>
                    <a:pt x="67" y="19"/>
                    <a:pt x="154" y="331"/>
                    <a:pt x="154" y="531"/>
                  </a:cubicBezTo>
                  <a:cubicBezTo>
                    <a:pt x="150" y="2751"/>
                    <a:pt x="152" y="4970"/>
                    <a:pt x="152" y="7190"/>
                  </a:cubicBezTo>
                  <a:cubicBezTo>
                    <a:pt x="152" y="9445"/>
                    <a:pt x="148" y="11699"/>
                    <a:pt x="159" y="13954"/>
                  </a:cubicBezTo>
                  <a:cubicBezTo>
                    <a:pt x="161" y="14105"/>
                    <a:pt x="1" y="14380"/>
                    <a:pt x="359" y="14391"/>
                  </a:cubicBezTo>
                  <a:cubicBezTo>
                    <a:pt x="367" y="14391"/>
                    <a:pt x="374" y="14391"/>
                    <a:pt x="380" y="14391"/>
                  </a:cubicBezTo>
                  <a:cubicBezTo>
                    <a:pt x="720" y="14391"/>
                    <a:pt x="577" y="14120"/>
                    <a:pt x="577" y="13971"/>
                  </a:cubicBezTo>
                  <a:cubicBezTo>
                    <a:pt x="585" y="9478"/>
                    <a:pt x="583" y="4986"/>
                    <a:pt x="581" y="494"/>
                  </a:cubicBezTo>
                  <a:cubicBezTo>
                    <a:pt x="581" y="301"/>
                    <a:pt x="651" y="1"/>
                    <a:pt x="377"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43"/>
            <p:cNvSpPr/>
            <p:nvPr/>
          </p:nvSpPr>
          <p:spPr>
            <a:xfrm>
              <a:off x="5445200" y="4038025"/>
              <a:ext cx="360325" cy="12025"/>
            </a:xfrm>
            <a:custGeom>
              <a:rect b="b" l="l" r="r" t="t"/>
              <a:pathLst>
                <a:path extrusionOk="0" h="481" w="14413">
                  <a:moveTo>
                    <a:pt x="185" y="0"/>
                  </a:moveTo>
                  <a:cubicBezTo>
                    <a:pt x="84" y="0"/>
                    <a:pt x="1" y="45"/>
                    <a:pt x="9" y="249"/>
                  </a:cubicBezTo>
                  <a:cubicBezTo>
                    <a:pt x="17" y="436"/>
                    <a:pt x="96" y="481"/>
                    <a:pt x="191" y="481"/>
                  </a:cubicBezTo>
                  <a:cubicBezTo>
                    <a:pt x="276" y="481"/>
                    <a:pt x="374" y="445"/>
                    <a:pt x="445" y="445"/>
                  </a:cubicBezTo>
                  <a:cubicBezTo>
                    <a:pt x="446" y="445"/>
                    <a:pt x="446" y="445"/>
                    <a:pt x="447" y="445"/>
                  </a:cubicBezTo>
                  <a:cubicBezTo>
                    <a:pt x="1895" y="453"/>
                    <a:pt x="3343" y="454"/>
                    <a:pt x="4790" y="454"/>
                  </a:cubicBezTo>
                  <a:cubicBezTo>
                    <a:pt x="5580" y="454"/>
                    <a:pt x="6369" y="454"/>
                    <a:pt x="7159" y="454"/>
                  </a:cubicBezTo>
                  <a:cubicBezTo>
                    <a:pt x="8054" y="454"/>
                    <a:pt x="8949" y="454"/>
                    <a:pt x="9844" y="454"/>
                  </a:cubicBezTo>
                  <a:cubicBezTo>
                    <a:pt x="11187" y="454"/>
                    <a:pt x="12529" y="453"/>
                    <a:pt x="13873" y="452"/>
                  </a:cubicBezTo>
                  <a:cubicBezTo>
                    <a:pt x="13874" y="452"/>
                    <a:pt x="13875" y="452"/>
                    <a:pt x="13876" y="452"/>
                  </a:cubicBezTo>
                  <a:cubicBezTo>
                    <a:pt x="13951" y="452"/>
                    <a:pt x="14042" y="464"/>
                    <a:pt x="14126" y="464"/>
                  </a:cubicBezTo>
                  <a:cubicBezTo>
                    <a:pt x="14266" y="464"/>
                    <a:pt x="14390" y="431"/>
                    <a:pt x="14400" y="255"/>
                  </a:cubicBezTo>
                  <a:cubicBezTo>
                    <a:pt x="14413" y="52"/>
                    <a:pt x="14276" y="18"/>
                    <a:pt x="14125" y="18"/>
                  </a:cubicBezTo>
                  <a:cubicBezTo>
                    <a:pt x="14050" y="18"/>
                    <a:pt x="13971" y="26"/>
                    <a:pt x="13906" y="26"/>
                  </a:cubicBezTo>
                  <a:cubicBezTo>
                    <a:pt x="11891" y="25"/>
                    <a:pt x="9876" y="24"/>
                    <a:pt x="7862" y="24"/>
                  </a:cubicBezTo>
                  <a:cubicBezTo>
                    <a:pt x="5384" y="24"/>
                    <a:pt x="2906" y="25"/>
                    <a:pt x="427" y="29"/>
                  </a:cubicBezTo>
                  <a:cubicBezTo>
                    <a:pt x="359" y="29"/>
                    <a:pt x="266" y="0"/>
                    <a:pt x="185"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43"/>
            <p:cNvSpPr/>
            <p:nvPr/>
          </p:nvSpPr>
          <p:spPr>
            <a:xfrm>
              <a:off x="5374675" y="3657275"/>
              <a:ext cx="243075" cy="236150"/>
            </a:xfrm>
            <a:custGeom>
              <a:rect b="b" l="l" r="r" t="t"/>
              <a:pathLst>
                <a:path extrusionOk="0" h="9446" w="9723">
                  <a:moveTo>
                    <a:pt x="9487" y="1"/>
                  </a:moveTo>
                  <a:cubicBezTo>
                    <a:pt x="9477" y="1"/>
                    <a:pt x="9468" y="2"/>
                    <a:pt x="9459" y="6"/>
                  </a:cubicBezTo>
                  <a:cubicBezTo>
                    <a:pt x="9261" y="89"/>
                    <a:pt x="9042" y="177"/>
                    <a:pt x="8895" y="325"/>
                  </a:cubicBezTo>
                  <a:cubicBezTo>
                    <a:pt x="6047" y="3195"/>
                    <a:pt x="3206" y="6074"/>
                    <a:pt x="368" y="8955"/>
                  </a:cubicBezTo>
                  <a:cubicBezTo>
                    <a:pt x="266" y="9058"/>
                    <a:pt x="0" y="9148"/>
                    <a:pt x="233" y="9370"/>
                  </a:cubicBezTo>
                  <a:cubicBezTo>
                    <a:pt x="290" y="9424"/>
                    <a:pt x="337" y="9445"/>
                    <a:pt x="377" y="9445"/>
                  </a:cubicBezTo>
                  <a:cubicBezTo>
                    <a:pt x="482" y="9445"/>
                    <a:pt x="542" y="9303"/>
                    <a:pt x="610" y="9236"/>
                  </a:cubicBezTo>
                  <a:cubicBezTo>
                    <a:pt x="3504" y="6385"/>
                    <a:pt x="6394" y="3531"/>
                    <a:pt x="9281" y="673"/>
                  </a:cubicBezTo>
                  <a:cubicBezTo>
                    <a:pt x="9413" y="543"/>
                    <a:pt x="9511" y="374"/>
                    <a:pt x="9722" y="93"/>
                  </a:cubicBezTo>
                  <a:cubicBezTo>
                    <a:pt x="9642" y="65"/>
                    <a:pt x="9552" y="1"/>
                    <a:pt x="9487"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43"/>
            <p:cNvSpPr/>
            <p:nvPr/>
          </p:nvSpPr>
          <p:spPr>
            <a:xfrm>
              <a:off x="4839825" y="3656200"/>
              <a:ext cx="240150" cy="237175"/>
            </a:xfrm>
            <a:custGeom>
              <a:rect b="b" l="l" r="r" t="t"/>
              <a:pathLst>
                <a:path extrusionOk="0" h="9487" w="9606">
                  <a:moveTo>
                    <a:pt x="253" y="0"/>
                  </a:moveTo>
                  <a:cubicBezTo>
                    <a:pt x="188" y="50"/>
                    <a:pt x="79" y="90"/>
                    <a:pt x="64" y="153"/>
                  </a:cubicBezTo>
                  <a:cubicBezTo>
                    <a:pt x="1" y="409"/>
                    <a:pt x="187" y="562"/>
                    <a:pt x="345" y="718"/>
                  </a:cubicBezTo>
                  <a:cubicBezTo>
                    <a:pt x="3234" y="3574"/>
                    <a:pt x="6125" y="6428"/>
                    <a:pt x="9018" y="9279"/>
                  </a:cubicBezTo>
                  <a:cubicBezTo>
                    <a:pt x="9086" y="9347"/>
                    <a:pt x="9143" y="9487"/>
                    <a:pt x="9250" y="9487"/>
                  </a:cubicBezTo>
                  <a:cubicBezTo>
                    <a:pt x="9290" y="9487"/>
                    <a:pt x="9337" y="9467"/>
                    <a:pt x="9395" y="9415"/>
                  </a:cubicBezTo>
                  <a:cubicBezTo>
                    <a:pt x="9605" y="9229"/>
                    <a:pt x="9400" y="9136"/>
                    <a:pt x="9301" y="9036"/>
                  </a:cubicBezTo>
                  <a:cubicBezTo>
                    <a:pt x="6436" y="6131"/>
                    <a:pt x="3569" y="3229"/>
                    <a:pt x="698" y="329"/>
                  </a:cubicBezTo>
                  <a:cubicBezTo>
                    <a:pt x="579" y="208"/>
                    <a:pt x="420" y="123"/>
                    <a:pt x="253"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43"/>
            <p:cNvSpPr/>
            <p:nvPr/>
          </p:nvSpPr>
          <p:spPr>
            <a:xfrm>
              <a:off x="4836925" y="4194775"/>
              <a:ext cx="240900" cy="236175"/>
            </a:xfrm>
            <a:custGeom>
              <a:rect b="b" l="l" r="r" t="t"/>
              <a:pathLst>
                <a:path extrusionOk="0" h="9447" w="9636">
                  <a:moveTo>
                    <a:pt x="9362" y="0"/>
                  </a:moveTo>
                  <a:cubicBezTo>
                    <a:pt x="9230" y="0"/>
                    <a:pt x="9175" y="159"/>
                    <a:pt x="9096" y="237"/>
                  </a:cubicBezTo>
                  <a:cubicBezTo>
                    <a:pt x="6239" y="3050"/>
                    <a:pt x="3387" y="5867"/>
                    <a:pt x="538" y="8685"/>
                  </a:cubicBezTo>
                  <a:cubicBezTo>
                    <a:pt x="351" y="8869"/>
                    <a:pt x="0" y="9103"/>
                    <a:pt x="230" y="9349"/>
                  </a:cubicBezTo>
                  <a:cubicBezTo>
                    <a:pt x="294" y="9418"/>
                    <a:pt x="357" y="9446"/>
                    <a:pt x="419" y="9446"/>
                  </a:cubicBezTo>
                  <a:cubicBezTo>
                    <a:pt x="598" y="9446"/>
                    <a:pt x="760" y="9208"/>
                    <a:pt x="891" y="9074"/>
                  </a:cubicBezTo>
                  <a:cubicBezTo>
                    <a:pt x="3726" y="6213"/>
                    <a:pt x="6554" y="3347"/>
                    <a:pt x="9381" y="481"/>
                  </a:cubicBezTo>
                  <a:cubicBezTo>
                    <a:pt x="9465" y="396"/>
                    <a:pt x="9544" y="304"/>
                    <a:pt x="9636" y="205"/>
                  </a:cubicBezTo>
                  <a:cubicBezTo>
                    <a:pt x="9565" y="129"/>
                    <a:pt x="9527" y="60"/>
                    <a:pt x="9470" y="30"/>
                  </a:cubicBezTo>
                  <a:cubicBezTo>
                    <a:pt x="9428" y="9"/>
                    <a:pt x="9393" y="0"/>
                    <a:pt x="9362" y="0"/>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43"/>
            <p:cNvSpPr/>
            <p:nvPr/>
          </p:nvSpPr>
          <p:spPr>
            <a:xfrm>
              <a:off x="5374825" y="4194425"/>
              <a:ext cx="240675" cy="235650"/>
            </a:xfrm>
            <a:custGeom>
              <a:rect b="b" l="l" r="r" t="t"/>
              <a:pathLst>
                <a:path extrusionOk="0" h="9426" w="9627">
                  <a:moveTo>
                    <a:pt x="368" y="1"/>
                  </a:moveTo>
                  <a:cubicBezTo>
                    <a:pt x="322" y="1"/>
                    <a:pt x="270" y="28"/>
                    <a:pt x="208" y="98"/>
                  </a:cubicBezTo>
                  <a:cubicBezTo>
                    <a:pt x="1" y="332"/>
                    <a:pt x="282" y="410"/>
                    <a:pt x="382" y="510"/>
                  </a:cubicBezTo>
                  <a:cubicBezTo>
                    <a:pt x="2112" y="2254"/>
                    <a:pt x="3856" y="3981"/>
                    <a:pt x="5585" y="5727"/>
                  </a:cubicBezTo>
                  <a:cubicBezTo>
                    <a:pt x="6716" y="6870"/>
                    <a:pt x="7817" y="8039"/>
                    <a:pt x="8947" y="9181"/>
                  </a:cubicBezTo>
                  <a:cubicBezTo>
                    <a:pt x="9075" y="9312"/>
                    <a:pt x="9292" y="9361"/>
                    <a:pt x="9476" y="9425"/>
                  </a:cubicBezTo>
                  <a:cubicBezTo>
                    <a:pt x="9477" y="9426"/>
                    <a:pt x="9478" y="9426"/>
                    <a:pt x="9479" y="9426"/>
                  </a:cubicBezTo>
                  <a:cubicBezTo>
                    <a:pt x="9505" y="9426"/>
                    <a:pt x="9574" y="9302"/>
                    <a:pt x="9627" y="9234"/>
                  </a:cubicBezTo>
                  <a:cubicBezTo>
                    <a:pt x="9492" y="9058"/>
                    <a:pt x="9391" y="8889"/>
                    <a:pt x="9256" y="8754"/>
                  </a:cubicBezTo>
                  <a:cubicBezTo>
                    <a:pt x="6380" y="5910"/>
                    <a:pt x="3503" y="3068"/>
                    <a:pt x="621" y="230"/>
                  </a:cubicBezTo>
                  <a:cubicBezTo>
                    <a:pt x="547" y="158"/>
                    <a:pt x="477" y="1"/>
                    <a:pt x="368"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71" name="Google Shape;2371;p43"/>
          <p:cNvSpPr txBox="1"/>
          <p:nvPr/>
        </p:nvSpPr>
        <p:spPr>
          <a:xfrm>
            <a:off x="720000" y="3071936"/>
            <a:ext cx="3216600" cy="751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fr-CA" sz="1100">
                <a:solidFill>
                  <a:schemeClr val="dk1"/>
                </a:solidFill>
                <a:latin typeface="Questrial"/>
                <a:ea typeface="Questrial"/>
                <a:cs typeface="Questrial"/>
                <a:sym typeface="Questrial"/>
              </a:rPr>
              <a:t>CREDITS:</a:t>
            </a:r>
            <a:r>
              <a:rPr lang="fr-CA" sz="1100">
                <a:solidFill>
                  <a:schemeClr val="dk1"/>
                </a:solidFill>
                <a:latin typeface="Questrial"/>
                <a:ea typeface="Questrial"/>
                <a:cs typeface="Questrial"/>
                <a:sym typeface="Questrial"/>
              </a:rPr>
              <a:t> This presentation template was created by </a:t>
            </a:r>
            <a:r>
              <a:rPr b="1" lang="fr-CA" sz="1100">
                <a:solidFill>
                  <a:schemeClr val="dk1"/>
                </a:solidFill>
                <a:uFill>
                  <a:noFill/>
                </a:uFill>
                <a:latin typeface="Questrial"/>
                <a:ea typeface="Questrial"/>
                <a:cs typeface="Questrial"/>
                <a:sym typeface="Questrial"/>
                <a:hlinkClick r:id="rId3">
                  <a:extLst>
                    <a:ext uri="{A12FA001-AC4F-418D-AE19-62706E023703}">
                      <ahyp:hlinkClr val="tx"/>
                    </a:ext>
                  </a:extLst>
                </a:hlinkClick>
              </a:rPr>
              <a:t>Slidesgo</a:t>
            </a:r>
            <a:r>
              <a:rPr b="1" lang="fr-CA" sz="1100">
                <a:solidFill>
                  <a:schemeClr val="dk1"/>
                </a:solidFill>
                <a:latin typeface="Questrial"/>
                <a:ea typeface="Questrial"/>
                <a:cs typeface="Questrial"/>
                <a:sym typeface="Questrial"/>
              </a:rPr>
              <a:t>,</a:t>
            </a:r>
            <a:r>
              <a:rPr lang="fr-CA" sz="1100">
                <a:solidFill>
                  <a:schemeClr val="dk1"/>
                </a:solidFill>
                <a:latin typeface="Questrial"/>
                <a:ea typeface="Questrial"/>
                <a:cs typeface="Questrial"/>
                <a:sym typeface="Questrial"/>
              </a:rPr>
              <a:t> including icons by </a:t>
            </a:r>
            <a:r>
              <a:rPr b="1" lang="fr-CA" sz="1100">
                <a:solidFill>
                  <a:schemeClr val="dk1"/>
                </a:solidFill>
                <a:uFill>
                  <a:noFill/>
                </a:uFill>
                <a:latin typeface="Questrial"/>
                <a:ea typeface="Questrial"/>
                <a:cs typeface="Questrial"/>
                <a:sym typeface="Questrial"/>
                <a:hlinkClick r:id="rId4">
                  <a:extLst>
                    <a:ext uri="{A12FA001-AC4F-418D-AE19-62706E023703}">
                      <ahyp:hlinkClr val="tx"/>
                    </a:ext>
                  </a:extLst>
                </a:hlinkClick>
              </a:rPr>
              <a:t>Flaticon</a:t>
            </a:r>
            <a:r>
              <a:rPr b="1" lang="fr-CA" sz="1100">
                <a:solidFill>
                  <a:schemeClr val="dk1"/>
                </a:solidFill>
                <a:latin typeface="Questrial"/>
                <a:ea typeface="Questrial"/>
                <a:cs typeface="Questrial"/>
                <a:sym typeface="Questrial"/>
              </a:rPr>
              <a:t>,</a:t>
            </a:r>
            <a:r>
              <a:rPr lang="fr-CA" sz="1100">
                <a:solidFill>
                  <a:schemeClr val="dk1"/>
                </a:solidFill>
                <a:latin typeface="Questrial"/>
                <a:ea typeface="Questrial"/>
                <a:cs typeface="Questrial"/>
                <a:sym typeface="Questrial"/>
              </a:rPr>
              <a:t> and infographics &amp; images by </a:t>
            </a:r>
            <a:r>
              <a:rPr b="1" lang="fr-CA" sz="1100">
                <a:solidFill>
                  <a:schemeClr val="dk1"/>
                </a:solidFill>
                <a:uFill>
                  <a:noFill/>
                </a:uFill>
                <a:latin typeface="Questrial"/>
                <a:ea typeface="Questrial"/>
                <a:cs typeface="Questrial"/>
                <a:sym typeface="Questrial"/>
                <a:hlinkClick r:id="rId5">
                  <a:extLst>
                    <a:ext uri="{A12FA001-AC4F-418D-AE19-62706E023703}">
                      <ahyp:hlinkClr val="tx"/>
                    </a:ext>
                  </a:extLst>
                </a:hlinkClick>
              </a:rPr>
              <a:t>Freepik</a:t>
            </a:r>
            <a:endParaRPr b="1" sz="1100">
              <a:solidFill>
                <a:schemeClr val="dk1"/>
              </a:solidFill>
              <a:latin typeface="Questrial"/>
              <a:ea typeface="Questrial"/>
              <a:cs typeface="Questrial"/>
              <a:sym typeface="Quest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2372" name="Shape 2372"/>
        <p:cNvGrpSpPr/>
        <p:nvPr/>
      </p:nvGrpSpPr>
      <p:grpSpPr>
        <a:xfrm>
          <a:off x="0" y="0"/>
          <a:ext cx="0" cy="0"/>
          <a:chOff x="0" y="0"/>
          <a:chExt cx="0" cy="0"/>
        </a:xfrm>
      </p:grpSpPr>
      <p:pic>
        <p:nvPicPr>
          <p:cNvPr id="2373" name="Google Shape;2373;p44"/>
          <p:cNvPicPr preferRelativeResize="0"/>
          <p:nvPr/>
        </p:nvPicPr>
        <p:blipFill>
          <a:blip r:embed="rId2">
            <a:alphaModFix amt="56000"/>
          </a:blip>
          <a:stretch>
            <a:fillRect/>
          </a:stretch>
        </p:blipFill>
        <p:spPr>
          <a:xfrm>
            <a:off x="-281575" y="-225250"/>
            <a:ext cx="9780152" cy="5594026"/>
          </a:xfrm>
          <a:prstGeom prst="rect">
            <a:avLst/>
          </a:prstGeom>
          <a:noFill/>
          <a:ln>
            <a:noFill/>
          </a:ln>
        </p:spPr>
      </p:pic>
      <p:grpSp>
        <p:nvGrpSpPr>
          <p:cNvPr id="2374" name="Google Shape;2374;p44"/>
          <p:cNvGrpSpPr/>
          <p:nvPr/>
        </p:nvGrpSpPr>
        <p:grpSpPr>
          <a:xfrm>
            <a:off x="47722" y="56825"/>
            <a:ext cx="605894" cy="605745"/>
            <a:chOff x="3244225" y="2003875"/>
            <a:chExt cx="1224275" cy="1223975"/>
          </a:xfrm>
        </p:grpSpPr>
        <p:sp>
          <p:nvSpPr>
            <p:cNvPr id="2375" name="Google Shape;2375;p44"/>
            <p:cNvSpPr/>
            <p:nvPr/>
          </p:nvSpPr>
          <p:spPr>
            <a:xfrm>
              <a:off x="3848650" y="2840750"/>
              <a:ext cx="15325" cy="387100"/>
            </a:xfrm>
            <a:custGeom>
              <a:rect b="b" l="l" r="r" t="t"/>
              <a:pathLst>
                <a:path extrusionOk="0" h="15484" w="613">
                  <a:moveTo>
                    <a:pt x="320" y="1"/>
                  </a:moveTo>
                  <a:cubicBezTo>
                    <a:pt x="314" y="1"/>
                    <a:pt x="309" y="1"/>
                    <a:pt x="303" y="1"/>
                  </a:cubicBezTo>
                  <a:cubicBezTo>
                    <a:pt x="0" y="10"/>
                    <a:pt x="113" y="230"/>
                    <a:pt x="113" y="365"/>
                  </a:cubicBezTo>
                  <a:cubicBezTo>
                    <a:pt x="107" y="3807"/>
                    <a:pt x="108" y="7251"/>
                    <a:pt x="108" y="10693"/>
                  </a:cubicBezTo>
                  <a:cubicBezTo>
                    <a:pt x="108" y="12199"/>
                    <a:pt x="108" y="13705"/>
                    <a:pt x="109" y="15210"/>
                  </a:cubicBezTo>
                  <a:cubicBezTo>
                    <a:pt x="109" y="15341"/>
                    <a:pt x="74" y="15475"/>
                    <a:pt x="294" y="15483"/>
                  </a:cubicBezTo>
                  <a:cubicBezTo>
                    <a:pt x="302" y="15483"/>
                    <a:pt x="310" y="15484"/>
                    <a:pt x="317" y="15484"/>
                  </a:cubicBezTo>
                  <a:cubicBezTo>
                    <a:pt x="535" y="15484"/>
                    <a:pt x="503" y="15344"/>
                    <a:pt x="517" y="15195"/>
                  </a:cubicBezTo>
                  <a:cubicBezTo>
                    <a:pt x="536" y="15001"/>
                    <a:pt x="612" y="14808"/>
                    <a:pt x="610" y="14616"/>
                  </a:cubicBezTo>
                  <a:cubicBezTo>
                    <a:pt x="582" y="9861"/>
                    <a:pt x="547" y="5104"/>
                    <a:pt x="510" y="349"/>
                  </a:cubicBezTo>
                  <a:cubicBezTo>
                    <a:pt x="509" y="210"/>
                    <a:pt x="603" y="1"/>
                    <a:pt x="3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44"/>
            <p:cNvSpPr/>
            <p:nvPr/>
          </p:nvSpPr>
          <p:spPr>
            <a:xfrm>
              <a:off x="3244225" y="2610400"/>
              <a:ext cx="387425" cy="12950"/>
            </a:xfrm>
            <a:custGeom>
              <a:rect b="b" l="l" r="r" t="t"/>
              <a:pathLst>
                <a:path extrusionOk="0" h="518" w="15497">
                  <a:moveTo>
                    <a:pt x="15324" y="1"/>
                  </a:moveTo>
                  <a:cubicBezTo>
                    <a:pt x="15259" y="1"/>
                    <a:pt x="15186" y="22"/>
                    <a:pt x="15128" y="22"/>
                  </a:cubicBezTo>
                  <a:cubicBezTo>
                    <a:pt x="12545" y="17"/>
                    <a:pt x="9963" y="16"/>
                    <a:pt x="7381" y="16"/>
                  </a:cubicBezTo>
                  <a:cubicBezTo>
                    <a:pt x="6520" y="16"/>
                    <a:pt x="5659" y="16"/>
                    <a:pt x="4798" y="16"/>
                  </a:cubicBezTo>
                  <a:cubicBezTo>
                    <a:pt x="3293" y="16"/>
                    <a:pt x="1787" y="16"/>
                    <a:pt x="282" y="15"/>
                  </a:cubicBezTo>
                  <a:cubicBezTo>
                    <a:pt x="251" y="15"/>
                    <a:pt x="221" y="14"/>
                    <a:pt x="192" y="14"/>
                  </a:cubicBezTo>
                  <a:cubicBezTo>
                    <a:pt x="96" y="14"/>
                    <a:pt x="16" y="33"/>
                    <a:pt x="9" y="201"/>
                  </a:cubicBezTo>
                  <a:cubicBezTo>
                    <a:pt x="0" y="446"/>
                    <a:pt x="146" y="411"/>
                    <a:pt x="299" y="425"/>
                  </a:cubicBezTo>
                  <a:cubicBezTo>
                    <a:pt x="490" y="443"/>
                    <a:pt x="680" y="517"/>
                    <a:pt x="870" y="517"/>
                  </a:cubicBezTo>
                  <a:cubicBezTo>
                    <a:pt x="873" y="517"/>
                    <a:pt x="875" y="517"/>
                    <a:pt x="878" y="517"/>
                  </a:cubicBezTo>
                  <a:cubicBezTo>
                    <a:pt x="5633" y="490"/>
                    <a:pt x="10390" y="455"/>
                    <a:pt x="15144" y="418"/>
                  </a:cubicBezTo>
                  <a:cubicBezTo>
                    <a:pt x="15145" y="418"/>
                    <a:pt x="15146" y="418"/>
                    <a:pt x="15147" y="418"/>
                  </a:cubicBezTo>
                  <a:cubicBezTo>
                    <a:pt x="15201" y="418"/>
                    <a:pt x="15266" y="432"/>
                    <a:pt x="15325" y="432"/>
                  </a:cubicBezTo>
                  <a:cubicBezTo>
                    <a:pt x="15419" y="432"/>
                    <a:pt x="15497" y="396"/>
                    <a:pt x="15491" y="211"/>
                  </a:cubicBezTo>
                  <a:cubicBezTo>
                    <a:pt x="15486" y="38"/>
                    <a:pt x="15412" y="1"/>
                    <a:pt x="153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44"/>
            <p:cNvSpPr/>
            <p:nvPr/>
          </p:nvSpPr>
          <p:spPr>
            <a:xfrm>
              <a:off x="4081250" y="2608400"/>
              <a:ext cx="387250" cy="12850"/>
            </a:xfrm>
            <a:custGeom>
              <a:rect b="b" l="l" r="r" t="t"/>
              <a:pathLst>
                <a:path extrusionOk="0" h="514" w="15490">
                  <a:moveTo>
                    <a:pt x="14590" y="1"/>
                  </a:moveTo>
                  <a:cubicBezTo>
                    <a:pt x="14587" y="1"/>
                    <a:pt x="14584" y="1"/>
                    <a:pt x="14580" y="1"/>
                  </a:cubicBezTo>
                  <a:cubicBezTo>
                    <a:pt x="9841" y="27"/>
                    <a:pt x="5103" y="62"/>
                    <a:pt x="364" y="100"/>
                  </a:cubicBezTo>
                  <a:cubicBezTo>
                    <a:pt x="364" y="100"/>
                    <a:pt x="363" y="100"/>
                    <a:pt x="363" y="100"/>
                  </a:cubicBezTo>
                  <a:cubicBezTo>
                    <a:pt x="305" y="100"/>
                    <a:pt x="234" y="81"/>
                    <a:pt x="170" y="81"/>
                  </a:cubicBezTo>
                  <a:cubicBezTo>
                    <a:pt x="81" y="81"/>
                    <a:pt x="7" y="118"/>
                    <a:pt x="4" y="294"/>
                  </a:cubicBezTo>
                  <a:cubicBezTo>
                    <a:pt x="0" y="477"/>
                    <a:pt x="77" y="513"/>
                    <a:pt x="169" y="513"/>
                  </a:cubicBezTo>
                  <a:cubicBezTo>
                    <a:pt x="230" y="513"/>
                    <a:pt x="298" y="497"/>
                    <a:pt x="354" y="497"/>
                  </a:cubicBezTo>
                  <a:cubicBezTo>
                    <a:pt x="2814" y="501"/>
                    <a:pt x="5273" y="501"/>
                    <a:pt x="7732" y="501"/>
                  </a:cubicBezTo>
                  <a:cubicBezTo>
                    <a:pt x="8716" y="501"/>
                    <a:pt x="9700" y="501"/>
                    <a:pt x="10684" y="501"/>
                  </a:cubicBezTo>
                  <a:cubicBezTo>
                    <a:pt x="11514" y="501"/>
                    <a:pt x="12344" y="500"/>
                    <a:pt x="13174" y="500"/>
                  </a:cubicBezTo>
                  <a:cubicBezTo>
                    <a:pt x="13867" y="500"/>
                    <a:pt x="14558" y="501"/>
                    <a:pt x="15250" y="503"/>
                  </a:cubicBezTo>
                  <a:cubicBezTo>
                    <a:pt x="15254" y="503"/>
                    <a:pt x="15257" y="503"/>
                    <a:pt x="15261" y="503"/>
                  </a:cubicBezTo>
                  <a:cubicBezTo>
                    <a:pt x="15424" y="503"/>
                    <a:pt x="15490" y="456"/>
                    <a:pt x="15485" y="278"/>
                  </a:cubicBezTo>
                  <a:cubicBezTo>
                    <a:pt x="15481" y="107"/>
                    <a:pt x="15390" y="105"/>
                    <a:pt x="15260" y="93"/>
                  </a:cubicBezTo>
                  <a:cubicBezTo>
                    <a:pt x="15036" y="74"/>
                    <a:pt x="14813" y="1"/>
                    <a:pt x="145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44"/>
            <p:cNvSpPr/>
            <p:nvPr/>
          </p:nvSpPr>
          <p:spPr>
            <a:xfrm>
              <a:off x="3848900" y="2003875"/>
              <a:ext cx="15325" cy="387050"/>
            </a:xfrm>
            <a:custGeom>
              <a:rect b="b" l="l" r="r" t="t"/>
              <a:pathLst>
                <a:path extrusionOk="0" h="15482" w="613">
                  <a:moveTo>
                    <a:pt x="297" y="0"/>
                  </a:moveTo>
                  <a:cubicBezTo>
                    <a:pt x="76" y="0"/>
                    <a:pt x="108" y="141"/>
                    <a:pt x="94" y="290"/>
                  </a:cubicBezTo>
                  <a:cubicBezTo>
                    <a:pt x="77" y="485"/>
                    <a:pt x="0" y="676"/>
                    <a:pt x="1" y="869"/>
                  </a:cubicBezTo>
                  <a:cubicBezTo>
                    <a:pt x="29" y="5625"/>
                    <a:pt x="64" y="10381"/>
                    <a:pt x="102" y="15135"/>
                  </a:cubicBezTo>
                  <a:cubicBezTo>
                    <a:pt x="103" y="15274"/>
                    <a:pt x="12" y="15482"/>
                    <a:pt x="287" y="15482"/>
                  </a:cubicBezTo>
                  <a:cubicBezTo>
                    <a:pt x="294" y="15482"/>
                    <a:pt x="302" y="15482"/>
                    <a:pt x="309" y="15482"/>
                  </a:cubicBezTo>
                  <a:cubicBezTo>
                    <a:pt x="612" y="15473"/>
                    <a:pt x="499" y="15254"/>
                    <a:pt x="499" y="15119"/>
                  </a:cubicBezTo>
                  <a:cubicBezTo>
                    <a:pt x="505" y="11676"/>
                    <a:pt x="504" y="8233"/>
                    <a:pt x="504" y="4790"/>
                  </a:cubicBezTo>
                  <a:lnTo>
                    <a:pt x="504" y="273"/>
                  </a:lnTo>
                  <a:cubicBezTo>
                    <a:pt x="504" y="143"/>
                    <a:pt x="537" y="9"/>
                    <a:pt x="319" y="0"/>
                  </a:cubicBezTo>
                  <a:cubicBezTo>
                    <a:pt x="311" y="0"/>
                    <a:pt x="304" y="0"/>
                    <a:pt x="2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44"/>
            <p:cNvSpPr/>
            <p:nvPr/>
          </p:nvSpPr>
          <p:spPr>
            <a:xfrm>
              <a:off x="3613275" y="2091500"/>
              <a:ext cx="172100" cy="284050"/>
            </a:xfrm>
            <a:custGeom>
              <a:rect b="b" l="l" r="r" t="t"/>
              <a:pathLst>
                <a:path extrusionOk="0" h="11362" w="6884">
                  <a:moveTo>
                    <a:pt x="212" y="1"/>
                  </a:moveTo>
                  <a:cubicBezTo>
                    <a:pt x="140" y="32"/>
                    <a:pt x="69" y="65"/>
                    <a:pt x="0" y="96"/>
                  </a:cubicBezTo>
                  <a:cubicBezTo>
                    <a:pt x="140" y="371"/>
                    <a:pt x="269" y="653"/>
                    <a:pt x="423" y="921"/>
                  </a:cubicBezTo>
                  <a:cubicBezTo>
                    <a:pt x="2347" y="4290"/>
                    <a:pt x="4272" y="7659"/>
                    <a:pt x="6212" y="11022"/>
                  </a:cubicBezTo>
                  <a:cubicBezTo>
                    <a:pt x="6266" y="11118"/>
                    <a:pt x="6277" y="11361"/>
                    <a:pt x="6439" y="11361"/>
                  </a:cubicBezTo>
                  <a:cubicBezTo>
                    <a:pt x="6482" y="11361"/>
                    <a:pt x="6535" y="11344"/>
                    <a:pt x="6602" y="11304"/>
                  </a:cubicBezTo>
                  <a:cubicBezTo>
                    <a:pt x="6883" y="11134"/>
                    <a:pt x="6692" y="10950"/>
                    <a:pt x="6593" y="10781"/>
                  </a:cubicBezTo>
                  <a:cubicBezTo>
                    <a:pt x="4658" y="7473"/>
                    <a:pt x="2724" y="4166"/>
                    <a:pt x="784" y="863"/>
                  </a:cubicBezTo>
                  <a:cubicBezTo>
                    <a:pt x="609" y="566"/>
                    <a:pt x="403" y="288"/>
                    <a:pt x="2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44"/>
            <p:cNvSpPr/>
            <p:nvPr/>
          </p:nvSpPr>
          <p:spPr>
            <a:xfrm>
              <a:off x="3929425" y="2092275"/>
              <a:ext cx="169200" cy="283825"/>
            </a:xfrm>
            <a:custGeom>
              <a:rect b="b" l="l" r="r" t="t"/>
              <a:pathLst>
                <a:path extrusionOk="0" h="11353" w="6768">
                  <a:moveTo>
                    <a:pt x="6621" y="1"/>
                  </a:moveTo>
                  <a:cubicBezTo>
                    <a:pt x="6514" y="1"/>
                    <a:pt x="6471" y="139"/>
                    <a:pt x="6414" y="231"/>
                  </a:cubicBezTo>
                  <a:cubicBezTo>
                    <a:pt x="6102" y="744"/>
                    <a:pt x="5786" y="1255"/>
                    <a:pt x="5481" y="1772"/>
                  </a:cubicBezTo>
                  <a:cubicBezTo>
                    <a:pt x="3703" y="4796"/>
                    <a:pt x="1929" y="7823"/>
                    <a:pt x="147" y="10845"/>
                  </a:cubicBezTo>
                  <a:cubicBezTo>
                    <a:pt x="1" y="11092"/>
                    <a:pt x="78" y="11225"/>
                    <a:pt x="344" y="11352"/>
                  </a:cubicBezTo>
                  <a:cubicBezTo>
                    <a:pt x="400" y="11273"/>
                    <a:pt x="467" y="11189"/>
                    <a:pt x="520" y="11099"/>
                  </a:cubicBezTo>
                  <a:cubicBezTo>
                    <a:pt x="929" y="10417"/>
                    <a:pt x="1348" y="9738"/>
                    <a:pt x="1743" y="9047"/>
                  </a:cubicBezTo>
                  <a:cubicBezTo>
                    <a:pt x="3397" y="6158"/>
                    <a:pt x="5045" y="3265"/>
                    <a:pt x="6688" y="371"/>
                  </a:cubicBezTo>
                  <a:cubicBezTo>
                    <a:pt x="6740" y="277"/>
                    <a:pt x="6767" y="61"/>
                    <a:pt x="6725" y="36"/>
                  </a:cubicBezTo>
                  <a:cubicBezTo>
                    <a:pt x="6684" y="11"/>
                    <a:pt x="6650" y="1"/>
                    <a:pt x="66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44"/>
            <p:cNvSpPr/>
            <p:nvPr/>
          </p:nvSpPr>
          <p:spPr>
            <a:xfrm>
              <a:off x="4097175" y="2689450"/>
              <a:ext cx="285475" cy="169450"/>
            </a:xfrm>
            <a:custGeom>
              <a:rect b="b" l="l" r="r" t="t"/>
              <a:pathLst>
                <a:path extrusionOk="0" h="6778" w="11419">
                  <a:moveTo>
                    <a:pt x="204" y="0"/>
                  </a:moveTo>
                  <a:cubicBezTo>
                    <a:pt x="142" y="70"/>
                    <a:pt x="0" y="160"/>
                    <a:pt x="4" y="245"/>
                  </a:cubicBezTo>
                  <a:cubicBezTo>
                    <a:pt x="13" y="546"/>
                    <a:pt x="316" y="583"/>
                    <a:pt x="509" y="694"/>
                  </a:cubicBezTo>
                  <a:cubicBezTo>
                    <a:pt x="3878" y="2623"/>
                    <a:pt x="7249" y="4544"/>
                    <a:pt x="10623" y="6464"/>
                  </a:cubicBezTo>
                  <a:cubicBezTo>
                    <a:pt x="10778" y="6553"/>
                    <a:pt x="10971" y="6778"/>
                    <a:pt x="11123" y="6778"/>
                  </a:cubicBezTo>
                  <a:cubicBezTo>
                    <a:pt x="11176" y="6778"/>
                    <a:pt x="11224" y="6750"/>
                    <a:pt x="11263" y="6680"/>
                  </a:cubicBezTo>
                  <a:cubicBezTo>
                    <a:pt x="11419" y="6403"/>
                    <a:pt x="10950" y="6300"/>
                    <a:pt x="10739" y="6175"/>
                  </a:cubicBezTo>
                  <a:cubicBezTo>
                    <a:pt x="8035" y="4559"/>
                    <a:pt x="5323" y="2958"/>
                    <a:pt x="2610" y="1361"/>
                  </a:cubicBezTo>
                  <a:cubicBezTo>
                    <a:pt x="1827" y="901"/>
                    <a:pt x="1028" y="465"/>
                    <a:pt x="2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44"/>
            <p:cNvSpPr/>
            <p:nvPr/>
          </p:nvSpPr>
          <p:spPr>
            <a:xfrm>
              <a:off x="3330350" y="2690875"/>
              <a:ext cx="287350" cy="168350"/>
            </a:xfrm>
            <a:custGeom>
              <a:rect b="b" l="l" r="r" t="t"/>
              <a:pathLst>
                <a:path extrusionOk="0" h="6734" w="11494">
                  <a:moveTo>
                    <a:pt x="11085" y="0"/>
                  </a:moveTo>
                  <a:cubicBezTo>
                    <a:pt x="10855" y="0"/>
                    <a:pt x="10671" y="253"/>
                    <a:pt x="10502" y="351"/>
                  </a:cubicBezTo>
                  <a:cubicBezTo>
                    <a:pt x="7144" y="2295"/>
                    <a:pt x="3798" y="4259"/>
                    <a:pt x="457" y="6235"/>
                  </a:cubicBezTo>
                  <a:cubicBezTo>
                    <a:pt x="326" y="6313"/>
                    <a:pt x="1" y="6379"/>
                    <a:pt x="128" y="6638"/>
                  </a:cubicBezTo>
                  <a:cubicBezTo>
                    <a:pt x="162" y="6709"/>
                    <a:pt x="208" y="6734"/>
                    <a:pt x="258" y="6734"/>
                  </a:cubicBezTo>
                  <a:cubicBezTo>
                    <a:pt x="358" y="6734"/>
                    <a:pt x="475" y="6631"/>
                    <a:pt x="554" y="6586"/>
                  </a:cubicBezTo>
                  <a:cubicBezTo>
                    <a:pt x="3841" y="4712"/>
                    <a:pt x="7125" y="2828"/>
                    <a:pt x="10407" y="943"/>
                  </a:cubicBezTo>
                  <a:cubicBezTo>
                    <a:pt x="10767" y="736"/>
                    <a:pt x="11113" y="508"/>
                    <a:pt x="11493" y="273"/>
                  </a:cubicBezTo>
                  <a:cubicBezTo>
                    <a:pt x="11341" y="71"/>
                    <a:pt x="11207" y="0"/>
                    <a:pt x="110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44"/>
            <p:cNvSpPr/>
            <p:nvPr/>
          </p:nvSpPr>
          <p:spPr>
            <a:xfrm>
              <a:off x="3931525" y="2854675"/>
              <a:ext cx="171300" cy="284825"/>
            </a:xfrm>
            <a:custGeom>
              <a:rect b="b" l="l" r="r" t="t"/>
              <a:pathLst>
                <a:path extrusionOk="0" h="11393" w="6852">
                  <a:moveTo>
                    <a:pt x="258" y="0"/>
                  </a:moveTo>
                  <a:cubicBezTo>
                    <a:pt x="145" y="105"/>
                    <a:pt x="1" y="195"/>
                    <a:pt x="14" y="235"/>
                  </a:cubicBezTo>
                  <a:cubicBezTo>
                    <a:pt x="104" y="494"/>
                    <a:pt x="203" y="754"/>
                    <a:pt x="341" y="989"/>
                  </a:cubicBezTo>
                  <a:cubicBezTo>
                    <a:pt x="2296" y="4341"/>
                    <a:pt x="4256" y="7692"/>
                    <a:pt x="6231" y="11032"/>
                  </a:cubicBezTo>
                  <a:cubicBezTo>
                    <a:pt x="6296" y="11144"/>
                    <a:pt x="6353" y="11393"/>
                    <a:pt x="6525" y="11393"/>
                  </a:cubicBezTo>
                  <a:cubicBezTo>
                    <a:pt x="6557" y="11393"/>
                    <a:pt x="6592" y="11384"/>
                    <a:pt x="6633" y="11365"/>
                  </a:cubicBezTo>
                  <a:cubicBezTo>
                    <a:pt x="6852" y="11259"/>
                    <a:pt x="6651" y="11057"/>
                    <a:pt x="6585" y="10940"/>
                  </a:cubicBezTo>
                  <a:cubicBezTo>
                    <a:pt x="4709" y="7636"/>
                    <a:pt x="2824" y="4336"/>
                    <a:pt x="935" y="1040"/>
                  </a:cubicBezTo>
                  <a:cubicBezTo>
                    <a:pt x="735" y="692"/>
                    <a:pt x="497" y="366"/>
                    <a:pt x="2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44"/>
            <p:cNvSpPr/>
            <p:nvPr/>
          </p:nvSpPr>
          <p:spPr>
            <a:xfrm>
              <a:off x="3607775" y="2856375"/>
              <a:ext cx="175325" cy="282600"/>
            </a:xfrm>
            <a:custGeom>
              <a:rect b="b" l="l" r="r" t="t"/>
              <a:pathLst>
                <a:path extrusionOk="0" h="11304" w="7013">
                  <a:moveTo>
                    <a:pt x="6688" y="1"/>
                  </a:moveTo>
                  <a:cubicBezTo>
                    <a:pt x="6565" y="1"/>
                    <a:pt x="6545" y="147"/>
                    <a:pt x="6485" y="249"/>
                  </a:cubicBezTo>
                  <a:cubicBezTo>
                    <a:pt x="4511" y="3686"/>
                    <a:pt x="2527" y="7117"/>
                    <a:pt x="565" y="10562"/>
                  </a:cubicBezTo>
                  <a:cubicBezTo>
                    <a:pt x="444" y="10774"/>
                    <a:pt x="1" y="11055"/>
                    <a:pt x="345" y="11275"/>
                  </a:cubicBezTo>
                  <a:cubicBezTo>
                    <a:pt x="375" y="11295"/>
                    <a:pt x="404" y="11304"/>
                    <a:pt x="431" y="11304"/>
                  </a:cubicBezTo>
                  <a:cubicBezTo>
                    <a:pt x="611" y="11304"/>
                    <a:pt x="723" y="10920"/>
                    <a:pt x="835" y="10733"/>
                  </a:cubicBezTo>
                  <a:cubicBezTo>
                    <a:pt x="2450" y="8028"/>
                    <a:pt x="4056" y="5318"/>
                    <a:pt x="5655" y="2604"/>
                  </a:cubicBezTo>
                  <a:cubicBezTo>
                    <a:pt x="6108" y="1835"/>
                    <a:pt x="6531" y="1049"/>
                    <a:pt x="7013" y="192"/>
                  </a:cubicBezTo>
                  <a:cubicBezTo>
                    <a:pt x="6956" y="149"/>
                    <a:pt x="6880" y="61"/>
                    <a:pt x="6783" y="23"/>
                  </a:cubicBezTo>
                  <a:cubicBezTo>
                    <a:pt x="6746" y="7"/>
                    <a:pt x="6714" y="1"/>
                    <a:pt x="66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44"/>
            <p:cNvSpPr/>
            <p:nvPr/>
          </p:nvSpPr>
          <p:spPr>
            <a:xfrm>
              <a:off x="3330625" y="2373500"/>
              <a:ext cx="286150" cy="167425"/>
            </a:xfrm>
            <a:custGeom>
              <a:rect b="b" l="l" r="r" t="t"/>
              <a:pathLst>
                <a:path extrusionOk="0" h="6697" w="11446">
                  <a:moveTo>
                    <a:pt x="380" y="0"/>
                  </a:moveTo>
                  <a:cubicBezTo>
                    <a:pt x="300" y="0"/>
                    <a:pt x="228" y="35"/>
                    <a:pt x="167" y="122"/>
                  </a:cubicBezTo>
                  <a:cubicBezTo>
                    <a:pt x="0" y="360"/>
                    <a:pt x="821" y="567"/>
                    <a:pt x="1140" y="865"/>
                  </a:cubicBezTo>
                  <a:cubicBezTo>
                    <a:pt x="1197" y="920"/>
                    <a:pt x="1281" y="944"/>
                    <a:pt x="1351" y="985"/>
                  </a:cubicBezTo>
                  <a:cubicBezTo>
                    <a:pt x="4544" y="2862"/>
                    <a:pt x="7737" y="4736"/>
                    <a:pt x="10925" y="6619"/>
                  </a:cubicBezTo>
                  <a:cubicBezTo>
                    <a:pt x="11010" y="6671"/>
                    <a:pt x="11082" y="6696"/>
                    <a:pt x="11146" y="6696"/>
                  </a:cubicBezTo>
                  <a:cubicBezTo>
                    <a:pt x="11264" y="6696"/>
                    <a:pt x="11354" y="6608"/>
                    <a:pt x="11445" y="6428"/>
                  </a:cubicBezTo>
                  <a:cubicBezTo>
                    <a:pt x="11355" y="6366"/>
                    <a:pt x="11259" y="6293"/>
                    <a:pt x="11156" y="6232"/>
                  </a:cubicBezTo>
                  <a:cubicBezTo>
                    <a:pt x="7852" y="4319"/>
                    <a:pt x="4556" y="2393"/>
                    <a:pt x="1233" y="516"/>
                  </a:cubicBezTo>
                  <a:cubicBezTo>
                    <a:pt x="980" y="373"/>
                    <a:pt x="641" y="0"/>
                    <a:pt x="3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44"/>
            <p:cNvSpPr/>
            <p:nvPr/>
          </p:nvSpPr>
          <p:spPr>
            <a:xfrm>
              <a:off x="4094975" y="2372550"/>
              <a:ext cx="287700" cy="169200"/>
            </a:xfrm>
            <a:custGeom>
              <a:rect b="b" l="l" r="r" t="t"/>
              <a:pathLst>
                <a:path extrusionOk="0" h="6768" w="11508">
                  <a:moveTo>
                    <a:pt x="11226" y="1"/>
                  </a:moveTo>
                  <a:cubicBezTo>
                    <a:pt x="11114" y="1"/>
                    <a:pt x="10994" y="121"/>
                    <a:pt x="10904" y="170"/>
                  </a:cubicBezTo>
                  <a:cubicBezTo>
                    <a:pt x="9612" y="886"/>
                    <a:pt x="8325" y="1612"/>
                    <a:pt x="7048" y="2353"/>
                  </a:cubicBezTo>
                  <a:cubicBezTo>
                    <a:pt x="4800" y="3657"/>
                    <a:pt x="2560" y="4975"/>
                    <a:pt x="313" y="6283"/>
                  </a:cubicBezTo>
                  <a:cubicBezTo>
                    <a:pt x="184" y="6357"/>
                    <a:pt x="1" y="6377"/>
                    <a:pt x="108" y="6583"/>
                  </a:cubicBezTo>
                  <a:cubicBezTo>
                    <a:pt x="151" y="6669"/>
                    <a:pt x="253" y="6723"/>
                    <a:pt x="300" y="6768"/>
                  </a:cubicBezTo>
                  <a:cubicBezTo>
                    <a:pt x="422" y="6720"/>
                    <a:pt x="487" y="6705"/>
                    <a:pt x="541" y="6672"/>
                  </a:cubicBezTo>
                  <a:cubicBezTo>
                    <a:pt x="4069" y="4598"/>
                    <a:pt x="7597" y="2523"/>
                    <a:pt x="11118" y="438"/>
                  </a:cubicBezTo>
                  <a:cubicBezTo>
                    <a:pt x="11232" y="371"/>
                    <a:pt x="11508" y="309"/>
                    <a:pt x="11374" y="99"/>
                  </a:cubicBezTo>
                  <a:cubicBezTo>
                    <a:pt x="11329" y="27"/>
                    <a:pt x="11278" y="1"/>
                    <a:pt x="112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44"/>
            <p:cNvSpPr/>
            <p:nvPr/>
          </p:nvSpPr>
          <p:spPr>
            <a:xfrm>
              <a:off x="4008925" y="2346175"/>
              <a:ext cx="117800" cy="118700"/>
            </a:xfrm>
            <a:custGeom>
              <a:rect b="b" l="l" r="r" t="t"/>
              <a:pathLst>
                <a:path extrusionOk="0" h="4748" w="4712">
                  <a:moveTo>
                    <a:pt x="4494" y="0"/>
                  </a:moveTo>
                  <a:cubicBezTo>
                    <a:pt x="4427" y="0"/>
                    <a:pt x="4368" y="7"/>
                    <a:pt x="4335" y="40"/>
                  </a:cubicBezTo>
                  <a:cubicBezTo>
                    <a:pt x="2927" y="1456"/>
                    <a:pt x="1528" y="2879"/>
                    <a:pt x="134" y="4307"/>
                  </a:cubicBezTo>
                  <a:cubicBezTo>
                    <a:pt x="63" y="4378"/>
                    <a:pt x="15" y="4490"/>
                    <a:pt x="3" y="4589"/>
                  </a:cubicBezTo>
                  <a:cubicBezTo>
                    <a:pt x="0" y="4634"/>
                    <a:pt x="114" y="4690"/>
                    <a:pt x="181" y="4748"/>
                  </a:cubicBezTo>
                  <a:cubicBezTo>
                    <a:pt x="264" y="4670"/>
                    <a:pt x="326" y="4614"/>
                    <a:pt x="384" y="4557"/>
                  </a:cubicBezTo>
                  <a:cubicBezTo>
                    <a:pt x="1806" y="3158"/>
                    <a:pt x="3233" y="1762"/>
                    <a:pt x="4647" y="354"/>
                  </a:cubicBezTo>
                  <a:cubicBezTo>
                    <a:pt x="4712" y="289"/>
                    <a:pt x="4676" y="122"/>
                    <a:pt x="4686" y="1"/>
                  </a:cubicBezTo>
                  <a:lnTo>
                    <a:pt x="4686" y="1"/>
                  </a:lnTo>
                  <a:cubicBezTo>
                    <a:pt x="4669" y="3"/>
                    <a:pt x="4652" y="3"/>
                    <a:pt x="4634" y="3"/>
                  </a:cubicBezTo>
                  <a:cubicBezTo>
                    <a:pt x="4588" y="3"/>
                    <a:pt x="4539" y="0"/>
                    <a:pt x="44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44"/>
            <p:cNvSpPr/>
            <p:nvPr/>
          </p:nvSpPr>
          <p:spPr>
            <a:xfrm>
              <a:off x="3586075" y="2344375"/>
              <a:ext cx="122600" cy="119875"/>
            </a:xfrm>
            <a:custGeom>
              <a:rect b="b" l="l" r="r" t="t"/>
              <a:pathLst>
                <a:path extrusionOk="0" h="4795" w="4904">
                  <a:moveTo>
                    <a:pt x="238" y="0"/>
                  </a:moveTo>
                  <a:cubicBezTo>
                    <a:pt x="132" y="52"/>
                    <a:pt x="12" y="82"/>
                    <a:pt x="8" y="120"/>
                  </a:cubicBezTo>
                  <a:cubicBezTo>
                    <a:pt x="1" y="223"/>
                    <a:pt x="7" y="366"/>
                    <a:pt x="71" y="429"/>
                  </a:cubicBezTo>
                  <a:cubicBezTo>
                    <a:pt x="1463" y="1812"/>
                    <a:pt x="2861" y="3188"/>
                    <a:pt x="4267" y="4558"/>
                  </a:cubicBezTo>
                  <a:cubicBezTo>
                    <a:pt x="4339" y="4627"/>
                    <a:pt x="4401" y="4794"/>
                    <a:pt x="4515" y="4794"/>
                  </a:cubicBezTo>
                  <a:cubicBezTo>
                    <a:pt x="4554" y="4794"/>
                    <a:pt x="4600" y="4775"/>
                    <a:pt x="4653" y="4726"/>
                  </a:cubicBezTo>
                  <a:cubicBezTo>
                    <a:pt x="4904" y="4500"/>
                    <a:pt x="4602" y="4405"/>
                    <a:pt x="4502" y="4305"/>
                  </a:cubicBezTo>
                  <a:cubicBezTo>
                    <a:pt x="3225" y="3013"/>
                    <a:pt x="1937" y="1734"/>
                    <a:pt x="655" y="448"/>
                  </a:cubicBezTo>
                  <a:cubicBezTo>
                    <a:pt x="512" y="307"/>
                    <a:pt x="382" y="154"/>
                    <a:pt x="2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44"/>
            <p:cNvSpPr/>
            <p:nvPr/>
          </p:nvSpPr>
          <p:spPr>
            <a:xfrm>
              <a:off x="3586075" y="2767450"/>
              <a:ext cx="121750" cy="120125"/>
            </a:xfrm>
            <a:custGeom>
              <a:rect b="b" l="l" r="r" t="t"/>
              <a:pathLst>
                <a:path extrusionOk="0" h="4805" w="4870">
                  <a:moveTo>
                    <a:pt x="4516" y="1"/>
                  </a:moveTo>
                  <a:cubicBezTo>
                    <a:pt x="4400" y="1"/>
                    <a:pt x="4331" y="175"/>
                    <a:pt x="4258" y="248"/>
                  </a:cubicBezTo>
                  <a:cubicBezTo>
                    <a:pt x="2867" y="1609"/>
                    <a:pt x="1485" y="2979"/>
                    <a:pt x="106" y="4354"/>
                  </a:cubicBezTo>
                  <a:cubicBezTo>
                    <a:pt x="40" y="4420"/>
                    <a:pt x="1" y="4545"/>
                    <a:pt x="7" y="4638"/>
                  </a:cubicBezTo>
                  <a:cubicBezTo>
                    <a:pt x="11" y="4692"/>
                    <a:pt x="130" y="4739"/>
                    <a:pt x="219" y="4805"/>
                  </a:cubicBezTo>
                  <a:cubicBezTo>
                    <a:pt x="297" y="4734"/>
                    <a:pt x="352" y="4688"/>
                    <a:pt x="400" y="4640"/>
                  </a:cubicBezTo>
                  <a:cubicBezTo>
                    <a:pt x="1772" y="3256"/>
                    <a:pt x="3145" y="1875"/>
                    <a:pt x="4509" y="485"/>
                  </a:cubicBezTo>
                  <a:cubicBezTo>
                    <a:pt x="4603" y="389"/>
                    <a:pt x="4870" y="311"/>
                    <a:pt x="4679" y="99"/>
                  </a:cubicBezTo>
                  <a:cubicBezTo>
                    <a:pt x="4615" y="28"/>
                    <a:pt x="4562" y="1"/>
                    <a:pt x="45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44"/>
            <p:cNvSpPr/>
            <p:nvPr/>
          </p:nvSpPr>
          <p:spPr>
            <a:xfrm>
              <a:off x="4004975" y="2767425"/>
              <a:ext cx="123150" cy="118625"/>
            </a:xfrm>
            <a:custGeom>
              <a:rect b="b" l="l" r="r" t="t"/>
              <a:pathLst>
                <a:path extrusionOk="0" h="4745" w="4926">
                  <a:moveTo>
                    <a:pt x="353" y="0"/>
                  </a:moveTo>
                  <a:cubicBezTo>
                    <a:pt x="307" y="0"/>
                    <a:pt x="254" y="28"/>
                    <a:pt x="190" y="99"/>
                  </a:cubicBezTo>
                  <a:cubicBezTo>
                    <a:pt x="1" y="312"/>
                    <a:pt x="268" y="390"/>
                    <a:pt x="361" y="485"/>
                  </a:cubicBezTo>
                  <a:cubicBezTo>
                    <a:pt x="1725" y="1876"/>
                    <a:pt x="3097" y="3257"/>
                    <a:pt x="4472" y="4637"/>
                  </a:cubicBezTo>
                  <a:cubicBezTo>
                    <a:pt x="4537" y="4701"/>
                    <a:pt x="4652" y="4745"/>
                    <a:pt x="4744" y="4745"/>
                  </a:cubicBezTo>
                  <a:cubicBezTo>
                    <a:pt x="4746" y="4745"/>
                    <a:pt x="4748" y="4745"/>
                    <a:pt x="4750" y="4745"/>
                  </a:cubicBezTo>
                  <a:cubicBezTo>
                    <a:pt x="4806" y="4744"/>
                    <a:pt x="4858" y="4628"/>
                    <a:pt x="4926" y="4548"/>
                  </a:cubicBezTo>
                  <a:cubicBezTo>
                    <a:pt x="4858" y="4463"/>
                    <a:pt x="4817" y="4402"/>
                    <a:pt x="4766" y="4350"/>
                  </a:cubicBezTo>
                  <a:cubicBezTo>
                    <a:pt x="3384" y="2980"/>
                    <a:pt x="2002" y="1608"/>
                    <a:pt x="612" y="245"/>
                  </a:cubicBezTo>
                  <a:cubicBezTo>
                    <a:pt x="539" y="174"/>
                    <a:pt x="469" y="0"/>
                    <a:pt x="3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1" name="Google Shape;2391;p44"/>
          <p:cNvGrpSpPr/>
          <p:nvPr/>
        </p:nvGrpSpPr>
        <p:grpSpPr>
          <a:xfrm>
            <a:off x="8467222" y="4446900"/>
            <a:ext cx="605894" cy="605745"/>
            <a:chOff x="3244225" y="2003875"/>
            <a:chExt cx="1224275" cy="1223975"/>
          </a:xfrm>
        </p:grpSpPr>
        <p:sp>
          <p:nvSpPr>
            <p:cNvPr id="2392" name="Google Shape;2392;p44"/>
            <p:cNvSpPr/>
            <p:nvPr/>
          </p:nvSpPr>
          <p:spPr>
            <a:xfrm>
              <a:off x="3848650" y="2840750"/>
              <a:ext cx="15325" cy="387100"/>
            </a:xfrm>
            <a:custGeom>
              <a:rect b="b" l="l" r="r" t="t"/>
              <a:pathLst>
                <a:path extrusionOk="0" h="15484" w="613">
                  <a:moveTo>
                    <a:pt x="320" y="1"/>
                  </a:moveTo>
                  <a:cubicBezTo>
                    <a:pt x="314" y="1"/>
                    <a:pt x="309" y="1"/>
                    <a:pt x="303" y="1"/>
                  </a:cubicBezTo>
                  <a:cubicBezTo>
                    <a:pt x="0" y="10"/>
                    <a:pt x="113" y="230"/>
                    <a:pt x="113" y="365"/>
                  </a:cubicBezTo>
                  <a:cubicBezTo>
                    <a:pt x="107" y="3807"/>
                    <a:pt x="108" y="7251"/>
                    <a:pt x="108" y="10693"/>
                  </a:cubicBezTo>
                  <a:cubicBezTo>
                    <a:pt x="108" y="12199"/>
                    <a:pt x="108" y="13705"/>
                    <a:pt x="109" y="15210"/>
                  </a:cubicBezTo>
                  <a:cubicBezTo>
                    <a:pt x="109" y="15341"/>
                    <a:pt x="74" y="15475"/>
                    <a:pt x="294" y="15483"/>
                  </a:cubicBezTo>
                  <a:cubicBezTo>
                    <a:pt x="302" y="15483"/>
                    <a:pt x="310" y="15484"/>
                    <a:pt x="317" y="15484"/>
                  </a:cubicBezTo>
                  <a:cubicBezTo>
                    <a:pt x="535" y="15484"/>
                    <a:pt x="503" y="15344"/>
                    <a:pt x="517" y="15195"/>
                  </a:cubicBezTo>
                  <a:cubicBezTo>
                    <a:pt x="536" y="15001"/>
                    <a:pt x="612" y="14808"/>
                    <a:pt x="610" y="14616"/>
                  </a:cubicBezTo>
                  <a:cubicBezTo>
                    <a:pt x="582" y="9861"/>
                    <a:pt x="547" y="5104"/>
                    <a:pt x="510" y="349"/>
                  </a:cubicBezTo>
                  <a:cubicBezTo>
                    <a:pt x="509" y="210"/>
                    <a:pt x="603" y="1"/>
                    <a:pt x="3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44"/>
            <p:cNvSpPr/>
            <p:nvPr/>
          </p:nvSpPr>
          <p:spPr>
            <a:xfrm>
              <a:off x="3244225" y="2610400"/>
              <a:ext cx="387425" cy="12950"/>
            </a:xfrm>
            <a:custGeom>
              <a:rect b="b" l="l" r="r" t="t"/>
              <a:pathLst>
                <a:path extrusionOk="0" h="518" w="15497">
                  <a:moveTo>
                    <a:pt x="15324" y="1"/>
                  </a:moveTo>
                  <a:cubicBezTo>
                    <a:pt x="15259" y="1"/>
                    <a:pt x="15186" y="22"/>
                    <a:pt x="15128" y="22"/>
                  </a:cubicBezTo>
                  <a:cubicBezTo>
                    <a:pt x="12545" y="17"/>
                    <a:pt x="9963" y="16"/>
                    <a:pt x="7381" y="16"/>
                  </a:cubicBezTo>
                  <a:cubicBezTo>
                    <a:pt x="6520" y="16"/>
                    <a:pt x="5659" y="16"/>
                    <a:pt x="4798" y="16"/>
                  </a:cubicBezTo>
                  <a:cubicBezTo>
                    <a:pt x="3293" y="16"/>
                    <a:pt x="1787" y="16"/>
                    <a:pt x="282" y="15"/>
                  </a:cubicBezTo>
                  <a:cubicBezTo>
                    <a:pt x="251" y="15"/>
                    <a:pt x="221" y="14"/>
                    <a:pt x="192" y="14"/>
                  </a:cubicBezTo>
                  <a:cubicBezTo>
                    <a:pt x="96" y="14"/>
                    <a:pt x="16" y="33"/>
                    <a:pt x="9" y="201"/>
                  </a:cubicBezTo>
                  <a:cubicBezTo>
                    <a:pt x="0" y="446"/>
                    <a:pt x="146" y="411"/>
                    <a:pt x="299" y="425"/>
                  </a:cubicBezTo>
                  <a:cubicBezTo>
                    <a:pt x="490" y="443"/>
                    <a:pt x="680" y="517"/>
                    <a:pt x="870" y="517"/>
                  </a:cubicBezTo>
                  <a:cubicBezTo>
                    <a:pt x="873" y="517"/>
                    <a:pt x="875" y="517"/>
                    <a:pt x="878" y="517"/>
                  </a:cubicBezTo>
                  <a:cubicBezTo>
                    <a:pt x="5633" y="490"/>
                    <a:pt x="10390" y="455"/>
                    <a:pt x="15144" y="418"/>
                  </a:cubicBezTo>
                  <a:cubicBezTo>
                    <a:pt x="15145" y="418"/>
                    <a:pt x="15146" y="418"/>
                    <a:pt x="15147" y="418"/>
                  </a:cubicBezTo>
                  <a:cubicBezTo>
                    <a:pt x="15201" y="418"/>
                    <a:pt x="15266" y="432"/>
                    <a:pt x="15325" y="432"/>
                  </a:cubicBezTo>
                  <a:cubicBezTo>
                    <a:pt x="15419" y="432"/>
                    <a:pt x="15497" y="396"/>
                    <a:pt x="15491" y="211"/>
                  </a:cubicBezTo>
                  <a:cubicBezTo>
                    <a:pt x="15486" y="38"/>
                    <a:pt x="15412" y="1"/>
                    <a:pt x="153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44"/>
            <p:cNvSpPr/>
            <p:nvPr/>
          </p:nvSpPr>
          <p:spPr>
            <a:xfrm>
              <a:off x="4081250" y="2608400"/>
              <a:ext cx="387250" cy="12850"/>
            </a:xfrm>
            <a:custGeom>
              <a:rect b="b" l="l" r="r" t="t"/>
              <a:pathLst>
                <a:path extrusionOk="0" h="514" w="15490">
                  <a:moveTo>
                    <a:pt x="14590" y="1"/>
                  </a:moveTo>
                  <a:cubicBezTo>
                    <a:pt x="14587" y="1"/>
                    <a:pt x="14584" y="1"/>
                    <a:pt x="14580" y="1"/>
                  </a:cubicBezTo>
                  <a:cubicBezTo>
                    <a:pt x="9841" y="27"/>
                    <a:pt x="5103" y="62"/>
                    <a:pt x="364" y="100"/>
                  </a:cubicBezTo>
                  <a:cubicBezTo>
                    <a:pt x="364" y="100"/>
                    <a:pt x="363" y="100"/>
                    <a:pt x="363" y="100"/>
                  </a:cubicBezTo>
                  <a:cubicBezTo>
                    <a:pt x="305" y="100"/>
                    <a:pt x="234" y="81"/>
                    <a:pt x="170" y="81"/>
                  </a:cubicBezTo>
                  <a:cubicBezTo>
                    <a:pt x="81" y="81"/>
                    <a:pt x="7" y="118"/>
                    <a:pt x="4" y="294"/>
                  </a:cubicBezTo>
                  <a:cubicBezTo>
                    <a:pt x="0" y="477"/>
                    <a:pt x="77" y="513"/>
                    <a:pt x="169" y="513"/>
                  </a:cubicBezTo>
                  <a:cubicBezTo>
                    <a:pt x="230" y="513"/>
                    <a:pt x="298" y="497"/>
                    <a:pt x="354" y="497"/>
                  </a:cubicBezTo>
                  <a:cubicBezTo>
                    <a:pt x="2814" y="501"/>
                    <a:pt x="5273" y="501"/>
                    <a:pt x="7732" y="501"/>
                  </a:cubicBezTo>
                  <a:cubicBezTo>
                    <a:pt x="8716" y="501"/>
                    <a:pt x="9700" y="501"/>
                    <a:pt x="10684" y="501"/>
                  </a:cubicBezTo>
                  <a:cubicBezTo>
                    <a:pt x="11514" y="501"/>
                    <a:pt x="12344" y="500"/>
                    <a:pt x="13174" y="500"/>
                  </a:cubicBezTo>
                  <a:cubicBezTo>
                    <a:pt x="13867" y="500"/>
                    <a:pt x="14558" y="501"/>
                    <a:pt x="15250" y="503"/>
                  </a:cubicBezTo>
                  <a:cubicBezTo>
                    <a:pt x="15254" y="503"/>
                    <a:pt x="15257" y="503"/>
                    <a:pt x="15261" y="503"/>
                  </a:cubicBezTo>
                  <a:cubicBezTo>
                    <a:pt x="15424" y="503"/>
                    <a:pt x="15490" y="456"/>
                    <a:pt x="15485" y="278"/>
                  </a:cubicBezTo>
                  <a:cubicBezTo>
                    <a:pt x="15481" y="107"/>
                    <a:pt x="15390" y="105"/>
                    <a:pt x="15260" y="93"/>
                  </a:cubicBezTo>
                  <a:cubicBezTo>
                    <a:pt x="15036" y="74"/>
                    <a:pt x="14813" y="1"/>
                    <a:pt x="145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44"/>
            <p:cNvSpPr/>
            <p:nvPr/>
          </p:nvSpPr>
          <p:spPr>
            <a:xfrm>
              <a:off x="3848900" y="2003875"/>
              <a:ext cx="15325" cy="387050"/>
            </a:xfrm>
            <a:custGeom>
              <a:rect b="b" l="l" r="r" t="t"/>
              <a:pathLst>
                <a:path extrusionOk="0" h="15482" w="613">
                  <a:moveTo>
                    <a:pt x="297" y="0"/>
                  </a:moveTo>
                  <a:cubicBezTo>
                    <a:pt x="76" y="0"/>
                    <a:pt x="108" y="141"/>
                    <a:pt x="94" y="290"/>
                  </a:cubicBezTo>
                  <a:cubicBezTo>
                    <a:pt x="77" y="485"/>
                    <a:pt x="0" y="676"/>
                    <a:pt x="1" y="869"/>
                  </a:cubicBezTo>
                  <a:cubicBezTo>
                    <a:pt x="29" y="5625"/>
                    <a:pt x="64" y="10381"/>
                    <a:pt x="102" y="15135"/>
                  </a:cubicBezTo>
                  <a:cubicBezTo>
                    <a:pt x="103" y="15274"/>
                    <a:pt x="12" y="15482"/>
                    <a:pt x="287" y="15482"/>
                  </a:cubicBezTo>
                  <a:cubicBezTo>
                    <a:pt x="294" y="15482"/>
                    <a:pt x="302" y="15482"/>
                    <a:pt x="309" y="15482"/>
                  </a:cubicBezTo>
                  <a:cubicBezTo>
                    <a:pt x="612" y="15473"/>
                    <a:pt x="499" y="15254"/>
                    <a:pt x="499" y="15119"/>
                  </a:cubicBezTo>
                  <a:cubicBezTo>
                    <a:pt x="505" y="11676"/>
                    <a:pt x="504" y="8233"/>
                    <a:pt x="504" y="4790"/>
                  </a:cubicBezTo>
                  <a:lnTo>
                    <a:pt x="504" y="273"/>
                  </a:lnTo>
                  <a:cubicBezTo>
                    <a:pt x="504" y="143"/>
                    <a:pt x="537" y="9"/>
                    <a:pt x="319" y="0"/>
                  </a:cubicBezTo>
                  <a:cubicBezTo>
                    <a:pt x="311" y="0"/>
                    <a:pt x="304" y="0"/>
                    <a:pt x="2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44"/>
            <p:cNvSpPr/>
            <p:nvPr/>
          </p:nvSpPr>
          <p:spPr>
            <a:xfrm>
              <a:off x="3613275" y="2091500"/>
              <a:ext cx="172100" cy="284050"/>
            </a:xfrm>
            <a:custGeom>
              <a:rect b="b" l="l" r="r" t="t"/>
              <a:pathLst>
                <a:path extrusionOk="0" h="11362" w="6884">
                  <a:moveTo>
                    <a:pt x="212" y="1"/>
                  </a:moveTo>
                  <a:cubicBezTo>
                    <a:pt x="140" y="32"/>
                    <a:pt x="69" y="65"/>
                    <a:pt x="0" y="96"/>
                  </a:cubicBezTo>
                  <a:cubicBezTo>
                    <a:pt x="140" y="371"/>
                    <a:pt x="269" y="653"/>
                    <a:pt x="423" y="921"/>
                  </a:cubicBezTo>
                  <a:cubicBezTo>
                    <a:pt x="2347" y="4290"/>
                    <a:pt x="4272" y="7659"/>
                    <a:pt x="6212" y="11022"/>
                  </a:cubicBezTo>
                  <a:cubicBezTo>
                    <a:pt x="6266" y="11118"/>
                    <a:pt x="6277" y="11361"/>
                    <a:pt x="6439" y="11361"/>
                  </a:cubicBezTo>
                  <a:cubicBezTo>
                    <a:pt x="6482" y="11361"/>
                    <a:pt x="6535" y="11344"/>
                    <a:pt x="6602" y="11304"/>
                  </a:cubicBezTo>
                  <a:cubicBezTo>
                    <a:pt x="6883" y="11134"/>
                    <a:pt x="6692" y="10950"/>
                    <a:pt x="6593" y="10781"/>
                  </a:cubicBezTo>
                  <a:cubicBezTo>
                    <a:pt x="4658" y="7473"/>
                    <a:pt x="2724" y="4166"/>
                    <a:pt x="784" y="863"/>
                  </a:cubicBezTo>
                  <a:cubicBezTo>
                    <a:pt x="609" y="566"/>
                    <a:pt x="403" y="288"/>
                    <a:pt x="2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44"/>
            <p:cNvSpPr/>
            <p:nvPr/>
          </p:nvSpPr>
          <p:spPr>
            <a:xfrm>
              <a:off x="3929425" y="2092275"/>
              <a:ext cx="169200" cy="283825"/>
            </a:xfrm>
            <a:custGeom>
              <a:rect b="b" l="l" r="r" t="t"/>
              <a:pathLst>
                <a:path extrusionOk="0" h="11353" w="6768">
                  <a:moveTo>
                    <a:pt x="6621" y="1"/>
                  </a:moveTo>
                  <a:cubicBezTo>
                    <a:pt x="6514" y="1"/>
                    <a:pt x="6471" y="139"/>
                    <a:pt x="6414" y="231"/>
                  </a:cubicBezTo>
                  <a:cubicBezTo>
                    <a:pt x="6102" y="744"/>
                    <a:pt x="5786" y="1255"/>
                    <a:pt x="5481" y="1772"/>
                  </a:cubicBezTo>
                  <a:cubicBezTo>
                    <a:pt x="3703" y="4796"/>
                    <a:pt x="1929" y="7823"/>
                    <a:pt x="147" y="10845"/>
                  </a:cubicBezTo>
                  <a:cubicBezTo>
                    <a:pt x="1" y="11092"/>
                    <a:pt x="78" y="11225"/>
                    <a:pt x="344" y="11352"/>
                  </a:cubicBezTo>
                  <a:cubicBezTo>
                    <a:pt x="400" y="11273"/>
                    <a:pt x="467" y="11189"/>
                    <a:pt x="520" y="11099"/>
                  </a:cubicBezTo>
                  <a:cubicBezTo>
                    <a:pt x="929" y="10417"/>
                    <a:pt x="1348" y="9738"/>
                    <a:pt x="1743" y="9047"/>
                  </a:cubicBezTo>
                  <a:cubicBezTo>
                    <a:pt x="3397" y="6158"/>
                    <a:pt x="5045" y="3265"/>
                    <a:pt x="6688" y="371"/>
                  </a:cubicBezTo>
                  <a:cubicBezTo>
                    <a:pt x="6740" y="277"/>
                    <a:pt x="6767" y="61"/>
                    <a:pt x="6725" y="36"/>
                  </a:cubicBezTo>
                  <a:cubicBezTo>
                    <a:pt x="6684" y="11"/>
                    <a:pt x="6650" y="1"/>
                    <a:pt x="66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44"/>
            <p:cNvSpPr/>
            <p:nvPr/>
          </p:nvSpPr>
          <p:spPr>
            <a:xfrm>
              <a:off x="4097175" y="2689450"/>
              <a:ext cx="285475" cy="169450"/>
            </a:xfrm>
            <a:custGeom>
              <a:rect b="b" l="l" r="r" t="t"/>
              <a:pathLst>
                <a:path extrusionOk="0" h="6778" w="11419">
                  <a:moveTo>
                    <a:pt x="204" y="0"/>
                  </a:moveTo>
                  <a:cubicBezTo>
                    <a:pt x="142" y="70"/>
                    <a:pt x="0" y="160"/>
                    <a:pt x="4" y="245"/>
                  </a:cubicBezTo>
                  <a:cubicBezTo>
                    <a:pt x="13" y="546"/>
                    <a:pt x="316" y="583"/>
                    <a:pt x="509" y="694"/>
                  </a:cubicBezTo>
                  <a:cubicBezTo>
                    <a:pt x="3878" y="2623"/>
                    <a:pt x="7249" y="4544"/>
                    <a:pt x="10623" y="6464"/>
                  </a:cubicBezTo>
                  <a:cubicBezTo>
                    <a:pt x="10778" y="6553"/>
                    <a:pt x="10971" y="6778"/>
                    <a:pt x="11123" y="6778"/>
                  </a:cubicBezTo>
                  <a:cubicBezTo>
                    <a:pt x="11176" y="6778"/>
                    <a:pt x="11224" y="6750"/>
                    <a:pt x="11263" y="6680"/>
                  </a:cubicBezTo>
                  <a:cubicBezTo>
                    <a:pt x="11419" y="6403"/>
                    <a:pt x="10950" y="6300"/>
                    <a:pt x="10739" y="6175"/>
                  </a:cubicBezTo>
                  <a:cubicBezTo>
                    <a:pt x="8035" y="4559"/>
                    <a:pt x="5323" y="2958"/>
                    <a:pt x="2610" y="1361"/>
                  </a:cubicBezTo>
                  <a:cubicBezTo>
                    <a:pt x="1827" y="901"/>
                    <a:pt x="1028" y="465"/>
                    <a:pt x="2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44"/>
            <p:cNvSpPr/>
            <p:nvPr/>
          </p:nvSpPr>
          <p:spPr>
            <a:xfrm>
              <a:off x="3330350" y="2690875"/>
              <a:ext cx="287350" cy="168350"/>
            </a:xfrm>
            <a:custGeom>
              <a:rect b="b" l="l" r="r" t="t"/>
              <a:pathLst>
                <a:path extrusionOk="0" h="6734" w="11494">
                  <a:moveTo>
                    <a:pt x="11085" y="0"/>
                  </a:moveTo>
                  <a:cubicBezTo>
                    <a:pt x="10855" y="0"/>
                    <a:pt x="10671" y="253"/>
                    <a:pt x="10502" y="351"/>
                  </a:cubicBezTo>
                  <a:cubicBezTo>
                    <a:pt x="7144" y="2295"/>
                    <a:pt x="3798" y="4259"/>
                    <a:pt x="457" y="6235"/>
                  </a:cubicBezTo>
                  <a:cubicBezTo>
                    <a:pt x="326" y="6313"/>
                    <a:pt x="1" y="6379"/>
                    <a:pt x="128" y="6638"/>
                  </a:cubicBezTo>
                  <a:cubicBezTo>
                    <a:pt x="162" y="6709"/>
                    <a:pt x="208" y="6734"/>
                    <a:pt x="258" y="6734"/>
                  </a:cubicBezTo>
                  <a:cubicBezTo>
                    <a:pt x="358" y="6734"/>
                    <a:pt x="475" y="6631"/>
                    <a:pt x="554" y="6586"/>
                  </a:cubicBezTo>
                  <a:cubicBezTo>
                    <a:pt x="3841" y="4712"/>
                    <a:pt x="7125" y="2828"/>
                    <a:pt x="10407" y="943"/>
                  </a:cubicBezTo>
                  <a:cubicBezTo>
                    <a:pt x="10767" y="736"/>
                    <a:pt x="11113" y="508"/>
                    <a:pt x="11493" y="273"/>
                  </a:cubicBezTo>
                  <a:cubicBezTo>
                    <a:pt x="11341" y="71"/>
                    <a:pt x="11207" y="0"/>
                    <a:pt x="110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44"/>
            <p:cNvSpPr/>
            <p:nvPr/>
          </p:nvSpPr>
          <p:spPr>
            <a:xfrm>
              <a:off x="3931525" y="2854675"/>
              <a:ext cx="171300" cy="284825"/>
            </a:xfrm>
            <a:custGeom>
              <a:rect b="b" l="l" r="r" t="t"/>
              <a:pathLst>
                <a:path extrusionOk="0" h="11393" w="6852">
                  <a:moveTo>
                    <a:pt x="258" y="0"/>
                  </a:moveTo>
                  <a:cubicBezTo>
                    <a:pt x="145" y="105"/>
                    <a:pt x="1" y="195"/>
                    <a:pt x="14" y="235"/>
                  </a:cubicBezTo>
                  <a:cubicBezTo>
                    <a:pt x="104" y="494"/>
                    <a:pt x="203" y="754"/>
                    <a:pt x="341" y="989"/>
                  </a:cubicBezTo>
                  <a:cubicBezTo>
                    <a:pt x="2296" y="4341"/>
                    <a:pt x="4256" y="7692"/>
                    <a:pt x="6231" y="11032"/>
                  </a:cubicBezTo>
                  <a:cubicBezTo>
                    <a:pt x="6296" y="11144"/>
                    <a:pt x="6353" y="11393"/>
                    <a:pt x="6525" y="11393"/>
                  </a:cubicBezTo>
                  <a:cubicBezTo>
                    <a:pt x="6557" y="11393"/>
                    <a:pt x="6592" y="11384"/>
                    <a:pt x="6633" y="11365"/>
                  </a:cubicBezTo>
                  <a:cubicBezTo>
                    <a:pt x="6852" y="11259"/>
                    <a:pt x="6651" y="11057"/>
                    <a:pt x="6585" y="10940"/>
                  </a:cubicBezTo>
                  <a:cubicBezTo>
                    <a:pt x="4709" y="7636"/>
                    <a:pt x="2824" y="4336"/>
                    <a:pt x="935" y="1040"/>
                  </a:cubicBezTo>
                  <a:cubicBezTo>
                    <a:pt x="735" y="692"/>
                    <a:pt x="497" y="366"/>
                    <a:pt x="2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44"/>
            <p:cNvSpPr/>
            <p:nvPr/>
          </p:nvSpPr>
          <p:spPr>
            <a:xfrm>
              <a:off x="3607775" y="2856375"/>
              <a:ext cx="175325" cy="282600"/>
            </a:xfrm>
            <a:custGeom>
              <a:rect b="b" l="l" r="r" t="t"/>
              <a:pathLst>
                <a:path extrusionOk="0" h="11304" w="7013">
                  <a:moveTo>
                    <a:pt x="6688" y="1"/>
                  </a:moveTo>
                  <a:cubicBezTo>
                    <a:pt x="6565" y="1"/>
                    <a:pt x="6545" y="147"/>
                    <a:pt x="6485" y="249"/>
                  </a:cubicBezTo>
                  <a:cubicBezTo>
                    <a:pt x="4511" y="3686"/>
                    <a:pt x="2527" y="7117"/>
                    <a:pt x="565" y="10562"/>
                  </a:cubicBezTo>
                  <a:cubicBezTo>
                    <a:pt x="444" y="10774"/>
                    <a:pt x="1" y="11055"/>
                    <a:pt x="345" y="11275"/>
                  </a:cubicBezTo>
                  <a:cubicBezTo>
                    <a:pt x="375" y="11295"/>
                    <a:pt x="404" y="11304"/>
                    <a:pt x="431" y="11304"/>
                  </a:cubicBezTo>
                  <a:cubicBezTo>
                    <a:pt x="611" y="11304"/>
                    <a:pt x="723" y="10920"/>
                    <a:pt x="835" y="10733"/>
                  </a:cubicBezTo>
                  <a:cubicBezTo>
                    <a:pt x="2450" y="8028"/>
                    <a:pt x="4056" y="5318"/>
                    <a:pt x="5655" y="2604"/>
                  </a:cubicBezTo>
                  <a:cubicBezTo>
                    <a:pt x="6108" y="1835"/>
                    <a:pt x="6531" y="1049"/>
                    <a:pt x="7013" y="192"/>
                  </a:cubicBezTo>
                  <a:cubicBezTo>
                    <a:pt x="6956" y="149"/>
                    <a:pt x="6880" y="61"/>
                    <a:pt x="6783" y="23"/>
                  </a:cubicBezTo>
                  <a:cubicBezTo>
                    <a:pt x="6746" y="7"/>
                    <a:pt x="6714" y="1"/>
                    <a:pt x="66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44"/>
            <p:cNvSpPr/>
            <p:nvPr/>
          </p:nvSpPr>
          <p:spPr>
            <a:xfrm>
              <a:off x="3330625" y="2373500"/>
              <a:ext cx="286150" cy="167425"/>
            </a:xfrm>
            <a:custGeom>
              <a:rect b="b" l="l" r="r" t="t"/>
              <a:pathLst>
                <a:path extrusionOk="0" h="6697" w="11446">
                  <a:moveTo>
                    <a:pt x="380" y="0"/>
                  </a:moveTo>
                  <a:cubicBezTo>
                    <a:pt x="300" y="0"/>
                    <a:pt x="228" y="35"/>
                    <a:pt x="167" y="122"/>
                  </a:cubicBezTo>
                  <a:cubicBezTo>
                    <a:pt x="0" y="360"/>
                    <a:pt x="821" y="567"/>
                    <a:pt x="1140" y="865"/>
                  </a:cubicBezTo>
                  <a:cubicBezTo>
                    <a:pt x="1197" y="920"/>
                    <a:pt x="1281" y="944"/>
                    <a:pt x="1351" y="985"/>
                  </a:cubicBezTo>
                  <a:cubicBezTo>
                    <a:pt x="4544" y="2862"/>
                    <a:pt x="7737" y="4736"/>
                    <a:pt x="10925" y="6619"/>
                  </a:cubicBezTo>
                  <a:cubicBezTo>
                    <a:pt x="11010" y="6671"/>
                    <a:pt x="11082" y="6696"/>
                    <a:pt x="11146" y="6696"/>
                  </a:cubicBezTo>
                  <a:cubicBezTo>
                    <a:pt x="11264" y="6696"/>
                    <a:pt x="11354" y="6608"/>
                    <a:pt x="11445" y="6428"/>
                  </a:cubicBezTo>
                  <a:cubicBezTo>
                    <a:pt x="11355" y="6366"/>
                    <a:pt x="11259" y="6293"/>
                    <a:pt x="11156" y="6232"/>
                  </a:cubicBezTo>
                  <a:cubicBezTo>
                    <a:pt x="7852" y="4319"/>
                    <a:pt x="4556" y="2393"/>
                    <a:pt x="1233" y="516"/>
                  </a:cubicBezTo>
                  <a:cubicBezTo>
                    <a:pt x="980" y="373"/>
                    <a:pt x="641" y="0"/>
                    <a:pt x="3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44"/>
            <p:cNvSpPr/>
            <p:nvPr/>
          </p:nvSpPr>
          <p:spPr>
            <a:xfrm>
              <a:off x="4094975" y="2372550"/>
              <a:ext cx="287700" cy="169200"/>
            </a:xfrm>
            <a:custGeom>
              <a:rect b="b" l="l" r="r" t="t"/>
              <a:pathLst>
                <a:path extrusionOk="0" h="6768" w="11508">
                  <a:moveTo>
                    <a:pt x="11226" y="1"/>
                  </a:moveTo>
                  <a:cubicBezTo>
                    <a:pt x="11114" y="1"/>
                    <a:pt x="10994" y="121"/>
                    <a:pt x="10904" y="170"/>
                  </a:cubicBezTo>
                  <a:cubicBezTo>
                    <a:pt x="9612" y="886"/>
                    <a:pt x="8325" y="1612"/>
                    <a:pt x="7048" y="2353"/>
                  </a:cubicBezTo>
                  <a:cubicBezTo>
                    <a:pt x="4800" y="3657"/>
                    <a:pt x="2560" y="4975"/>
                    <a:pt x="313" y="6283"/>
                  </a:cubicBezTo>
                  <a:cubicBezTo>
                    <a:pt x="184" y="6357"/>
                    <a:pt x="1" y="6377"/>
                    <a:pt x="108" y="6583"/>
                  </a:cubicBezTo>
                  <a:cubicBezTo>
                    <a:pt x="151" y="6669"/>
                    <a:pt x="253" y="6723"/>
                    <a:pt x="300" y="6768"/>
                  </a:cubicBezTo>
                  <a:cubicBezTo>
                    <a:pt x="422" y="6720"/>
                    <a:pt x="487" y="6705"/>
                    <a:pt x="541" y="6672"/>
                  </a:cubicBezTo>
                  <a:cubicBezTo>
                    <a:pt x="4069" y="4598"/>
                    <a:pt x="7597" y="2523"/>
                    <a:pt x="11118" y="438"/>
                  </a:cubicBezTo>
                  <a:cubicBezTo>
                    <a:pt x="11232" y="371"/>
                    <a:pt x="11508" y="309"/>
                    <a:pt x="11374" y="99"/>
                  </a:cubicBezTo>
                  <a:cubicBezTo>
                    <a:pt x="11329" y="27"/>
                    <a:pt x="11278" y="1"/>
                    <a:pt x="112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44"/>
            <p:cNvSpPr/>
            <p:nvPr/>
          </p:nvSpPr>
          <p:spPr>
            <a:xfrm>
              <a:off x="4008925" y="2346175"/>
              <a:ext cx="117800" cy="118700"/>
            </a:xfrm>
            <a:custGeom>
              <a:rect b="b" l="l" r="r" t="t"/>
              <a:pathLst>
                <a:path extrusionOk="0" h="4748" w="4712">
                  <a:moveTo>
                    <a:pt x="4494" y="0"/>
                  </a:moveTo>
                  <a:cubicBezTo>
                    <a:pt x="4427" y="0"/>
                    <a:pt x="4368" y="7"/>
                    <a:pt x="4335" y="40"/>
                  </a:cubicBezTo>
                  <a:cubicBezTo>
                    <a:pt x="2927" y="1456"/>
                    <a:pt x="1528" y="2879"/>
                    <a:pt x="134" y="4307"/>
                  </a:cubicBezTo>
                  <a:cubicBezTo>
                    <a:pt x="63" y="4378"/>
                    <a:pt x="15" y="4490"/>
                    <a:pt x="3" y="4589"/>
                  </a:cubicBezTo>
                  <a:cubicBezTo>
                    <a:pt x="0" y="4634"/>
                    <a:pt x="114" y="4690"/>
                    <a:pt x="181" y="4748"/>
                  </a:cubicBezTo>
                  <a:cubicBezTo>
                    <a:pt x="264" y="4670"/>
                    <a:pt x="326" y="4614"/>
                    <a:pt x="384" y="4557"/>
                  </a:cubicBezTo>
                  <a:cubicBezTo>
                    <a:pt x="1806" y="3158"/>
                    <a:pt x="3233" y="1762"/>
                    <a:pt x="4647" y="354"/>
                  </a:cubicBezTo>
                  <a:cubicBezTo>
                    <a:pt x="4712" y="289"/>
                    <a:pt x="4676" y="122"/>
                    <a:pt x="4686" y="1"/>
                  </a:cubicBezTo>
                  <a:lnTo>
                    <a:pt x="4686" y="1"/>
                  </a:lnTo>
                  <a:cubicBezTo>
                    <a:pt x="4669" y="3"/>
                    <a:pt x="4652" y="3"/>
                    <a:pt x="4634" y="3"/>
                  </a:cubicBezTo>
                  <a:cubicBezTo>
                    <a:pt x="4588" y="3"/>
                    <a:pt x="4539" y="0"/>
                    <a:pt x="44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44"/>
            <p:cNvSpPr/>
            <p:nvPr/>
          </p:nvSpPr>
          <p:spPr>
            <a:xfrm>
              <a:off x="3586075" y="2344375"/>
              <a:ext cx="122600" cy="119875"/>
            </a:xfrm>
            <a:custGeom>
              <a:rect b="b" l="l" r="r" t="t"/>
              <a:pathLst>
                <a:path extrusionOk="0" h="4795" w="4904">
                  <a:moveTo>
                    <a:pt x="238" y="0"/>
                  </a:moveTo>
                  <a:cubicBezTo>
                    <a:pt x="132" y="52"/>
                    <a:pt x="12" y="82"/>
                    <a:pt x="8" y="120"/>
                  </a:cubicBezTo>
                  <a:cubicBezTo>
                    <a:pt x="1" y="223"/>
                    <a:pt x="7" y="366"/>
                    <a:pt x="71" y="429"/>
                  </a:cubicBezTo>
                  <a:cubicBezTo>
                    <a:pt x="1463" y="1812"/>
                    <a:pt x="2861" y="3188"/>
                    <a:pt x="4267" y="4558"/>
                  </a:cubicBezTo>
                  <a:cubicBezTo>
                    <a:pt x="4339" y="4627"/>
                    <a:pt x="4401" y="4794"/>
                    <a:pt x="4515" y="4794"/>
                  </a:cubicBezTo>
                  <a:cubicBezTo>
                    <a:pt x="4554" y="4794"/>
                    <a:pt x="4600" y="4775"/>
                    <a:pt x="4653" y="4726"/>
                  </a:cubicBezTo>
                  <a:cubicBezTo>
                    <a:pt x="4904" y="4500"/>
                    <a:pt x="4602" y="4405"/>
                    <a:pt x="4502" y="4305"/>
                  </a:cubicBezTo>
                  <a:cubicBezTo>
                    <a:pt x="3225" y="3013"/>
                    <a:pt x="1937" y="1734"/>
                    <a:pt x="655" y="448"/>
                  </a:cubicBezTo>
                  <a:cubicBezTo>
                    <a:pt x="512" y="307"/>
                    <a:pt x="382" y="154"/>
                    <a:pt x="2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44"/>
            <p:cNvSpPr/>
            <p:nvPr/>
          </p:nvSpPr>
          <p:spPr>
            <a:xfrm>
              <a:off x="3586075" y="2767450"/>
              <a:ext cx="121750" cy="120125"/>
            </a:xfrm>
            <a:custGeom>
              <a:rect b="b" l="l" r="r" t="t"/>
              <a:pathLst>
                <a:path extrusionOk="0" h="4805" w="4870">
                  <a:moveTo>
                    <a:pt x="4516" y="1"/>
                  </a:moveTo>
                  <a:cubicBezTo>
                    <a:pt x="4400" y="1"/>
                    <a:pt x="4331" y="175"/>
                    <a:pt x="4258" y="248"/>
                  </a:cubicBezTo>
                  <a:cubicBezTo>
                    <a:pt x="2867" y="1609"/>
                    <a:pt x="1485" y="2979"/>
                    <a:pt x="106" y="4354"/>
                  </a:cubicBezTo>
                  <a:cubicBezTo>
                    <a:pt x="40" y="4420"/>
                    <a:pt x="1" y="4545"/>
                    <a:pt x="7" y="4638"/>
                  </a:cubicBezTo>
                  <a:cubicBezTo>
                    <a:pt x="11" y="4692"/>
                    <a:pt x="130" y="4739"/>
                    <a:pt x="219" y="4805"/>
                  </a:cubicBezTo>
                  <a:cubicBezTo>
                    <a:pt x="297" y="4734"/>
                    <a:pt x="352" y="4688"/>
                    <a:pt x="400" y="4640"/>
                  </a:cubicBezTo>
                  <a:cubicBezTo>
                    <a:pt x="1772" y="3256"/>
                    <a:pt x="3145" y="1875"/>
                    <a:pt x="4509" y="485"/>
                  </a:cubicBezTo>
                  <a:cubicBezTo>
                    <a:pt x="4603" y="389"/>
                    <a:pt x="4870" y="311"/>
                    <a:pt x="4679" y="99"/>
                  </a:cubicBezTo>
                  <a:cubicBezTo>
                    <a:pt x="4615" y="28"/>
                    <a:pt x="4562" y="1"/>
                    <a:pt x="45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44"/>
            <p:cNvSpPr/>
            <p:nvPr/>
          </p:nvSpPr>
          <p:spPr>
            <a:xfrm>
              <a:off x="4004975" y="2767425"/>
              <a:ext cx="123150" cy="118625"/>
            </a:xfrm>
            <a:custGeom>
              <a:rect b="b" l="l" r="r" t="t"/>
              <a:pathLst>
                <a:path extrusionOk="0" h="4745" w="4926">
                  <a:moveTo>
                    <a:pt x="353" y="0"/>
                  </a:moveTo>
                  <a:cubicBezTo>
                    <a:pt x="307" y="0"/>
                    <a:pt x="254" y="28"/>
                    <a:pt x="190" y="99"/>
                  </a:cubicBezTo>
                  <a:cubicBezTo>
                    <a:pt x="1" y="312"/>
                    <a:pt x="268" y="390"/>
                    <a:pt x="361" y="485"/>
                  </a:cubicBezTo>
                  <a:cubicBezTo>
                    <a:pt x="1725" y="1876"/>
                    <a:pt x="3097" y="3257"/>
                    <a:pt x="4472" y="4637"/>
                  </a:cubicBezTo>
                  <a:cubicBezTo>
                    <a:pt x="4537" y="4701"/>
                    <a:pt x="4652" y="4745"/>
                    <a:pt x="4744" y="4745"/>
                  </a:cubicBezTo>
                  <a:cubicBezTo>
                    <a:pt x="4746" y="4745"/>
                    <a:pt x="4748" y="4745"/>
                    <a:pt x="4750" y="4745"/>
                  </a:cubicBezTo>
                  <a:cubicBezTo>
                    <a:pt x="4806" y="4744"/>
                    <a:pt x="4858" y="4628"/>
                    <a:pt x="4926" y="4548"/>
                  </a:cubicBezTo>
                  <a:cubicBezTo>
                    <a:pt x="4858" y="4463"/>
                    <a:pt x="4817" y="4402"/>
                    <a:pt x="4766" y="4350"/>
                  </a:cubicBezTo>
                  <a:cubicBezTo>
                    <a:pt x="3384" y="2980"/>
                    <a:pt x="2002" y="1608"/>
                    <a:pt x="612" y="245"/>
                  </a:cubicBezTo>
                  <a:cubicBezTo>
                    <a:pt x="539" y="174"/>
                    <a:pt x="469" y="0"/>
                    <a:pt x="3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08" name="Google Shape;2408;p44"/>
          <p:cNvSpPr/>
          <p:nvPr/>
        </p:nvSpPr>
        <p:spPr>
          <a:xfrm rot="932611">
            <a:off x="4376793" y="3934501"/>
            <a:ext cx="710900" cy="911296"/>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44"/>
          <p:cNvSpPr/>
          <p:nvPr/>
        </p:nvSpPr>
        <p:spPr>
          <a:xfrm rot="-820355">
            <a:off x="2023552" y="304999"/>
            <a:ext cx="710741" cy="911277"/>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2410" name="Shape 2410"/>
        <p:cNvGrpSpPr/>
        <p:nvPr/>
      </p:nvGrpSpPr>
      <p:grpSpPr>
        <a:xfrm>
          <a:off x="0" y="0"/>
          <a:ext cx="0" cy="0"/>
          <a:chOff x="0" y="0"/>
          <a:chExt cx="0" cy="0"/>
        </a:xfrm>
      </p:grpSpPr>
      <p:pic>
        <p:nvPicPr>
          <p:cNvPr id="2411" name="Google Shape;2411;p45"/>
          <p:cNvPicPr preferRelativeResize="0"/>
          <p:nvPr/>
        </p:nvPicPr>
        <p:blipFill>
          <a:blip r:embed="rId2">
            <a:alphaModFix amt="56000"/>
          </a:blip>
          <a:stretch>
            <a:fillRect/>
          </a:stretch>
        </p:blipFill>
        <p:spPr>
          <a:xfrm>
            <a:off x="-281575" y="-225250"/>
            <a:ext cx="9780152" cy="5594026"/>
          </a:xfrm>
          <a:prstGeom prst="rect">
            <a:avLst/>
          </a:prstGeom>
          <a:noFill/>
          <a:ln>
            <a:noFill/>
          </a:ln>
        </p:spPr>
      </p:pic>
      <p:sp>
        <p:nvSpPr>
          <p:cNvPr id="2412" name="Google Shape;2412;p45"/>
          <p:cNvSpPr/>
          <p:nvPr/>
        </p:nvSpPr>
        <p:spPr>
          <a:xfrm rot="790735">
            <a:off x="2496629" y="3572534"/>
            <a:ext cx="671074" cy="860633"/>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45"/>
          <p:cNvSpPr/>
          <p:nvPr/>
        </p:nvSpPr>
        <p:spPr>
          <a:xfrm rot="-1214853">
            <a:off x="5601814" y="94913"/>
            <a:ext cx="710825" cy="911462"/>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14" name="Google Shape;2414;p45"/>
          <p:cNvGrpSpPr/>
          <p:nvPr/>
        </p:nvGrpSpPr>
        <p:grpSpPr>
          <a:xfrm>
            <a:off x="40585" y="0"/>
            <a:ext cx="606282" cy="606219"/>
            <a:chOff x="3248075" y="3436175"/>
            <a:chExt cx="1216700" cy="1216575"/>
          </a:xfrm>
        </p:grpSpPr>
        <p:sp>
          <p:nvSpPr>
            <p:cNvPr id="2415" name="Google Shape;2415;p45"/>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45"/>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45"/>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45"/>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45"/>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45"/>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45"/>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45"/>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45"/>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45"/>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45"/>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45"/>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45"/>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45"/>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45"/>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45"/>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45"/>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45"/>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45"/>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45"/>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45"/>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45"/>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45"/>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45"/>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45"/>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45"/>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45"/>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45"/>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45"/>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45"/>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45"/>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45"/>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7" name="Google Shape;2447;p45"/>
          <p:cNvGrpSpPr/>
          <p:nvPr/>
        </p:nvGrpSpPr>
        <p:grpSpPr>
          <a:xfrm>
            <a:off x="40585" y="4473525"/>
            <a:ext cx="606282" cy="606219"/>
            <a:chOff x="3248075" y="3436175"/>
            <a:chExt cx="1216700" cy="1216575"/>
          </a:xfrm>
        </p:grpSpPr>
        <p:sp>
          <p:nvSpPr>
            <p:cNvPr id="2448" name="Google Shape;2448;p45"/>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45"/>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45"/>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45"/>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45"/>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45"/>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45"/>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45"/>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45"/>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45"/>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45"/>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45"/>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45"/>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45"/>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45"/>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45"/>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45"/>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45"/>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45"/>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45"/>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45"/>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45"/>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45"/>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45"/>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45"/>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45"/>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45"/>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45"/>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45"/>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45"/>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45"/>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45"/>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0" name="Google Shape;2480;p45"/>
          <p:cNvGrpSpPr/>
          <p:nvPr/>
        </p:nvGrpSpPr>
        <p:grpSpPr>
          <a:xfrm>
            <a:off x="8491310" y="31875"/>
            <a:ext cx="606282" cy="606219"/>
            <a:chOff x="3248075" y="3436175"/>
            <a:chExt cx="1216700" cy="1216575"/>
          </a:xfrm>
        </p:grpSpPr>
        <p:sp>
          <p:nvSpPr>
            <p:cNvPr id="2481" name="Google Shape;2481;p45"/>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45"/>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45"/>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45"/>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45"/>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45"/>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45"/>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45"/>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45"/>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45"/>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45"/>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45"/>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45"/>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45"/>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45"/>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45"/>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45"/>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45"/>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45"/>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45"/>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45"/>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45"/>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45"/>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45"/>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45"/>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45"/>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45"/>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45"/>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45"/>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45"/>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45"/>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45"/>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13" name="Google Shape;2513;p45"/>
          <p:cNvGrpSpPr/>
          <p:nvPr/>
        </p:nvGrpSpPr>
        <p:grpSpPr>
          <a:xfrm>
            <a:off x="8491310" y="4505400"/>
            <a:ext cx="606282" cy="606219"/>
            <a:chOff x="3248075" y="3436175"/>
            <a:chExt cx="1216700" cy="1216575"/>
          </a:xfrm>
        </p:grpSpPr>
        <p:sp>
          <p:nvSpPr>
            <p:cNvPr id="2514" name="Google Shape;2514;p45"/>
            <p:cNvSpPr/>
            <p:nvPr/>
          </p:nvSpPr>
          <p:spPr>
            <a:xfrm>
              <a:off x="3915900" y="4105500"/>
              <a:ext cx="344675" cy="341250"/>
            </a:xfrm>
            <a:custGeom>
              <a:rect b="b" l="l" r="r" t="t"/>
              <a:pathLst>
                <a:path extrusionOk="0" h="13650" w="13787">
                  <a:moveTo>
                    <a:pt x="395" y="0"/>
                  </a:moveTo>
                  <a:cubicBezTo>
                    <a:pt x="338" y="0"/>
                    <a:pt x="274" y="32"/>
                    <a:pt x="195" y="109"/>
                  </a:cubicBezTo>
                  <a:cubicBezTo>
                    <a:pt x="1" y="301"/>
                    <a:pt x="44" y="409"/>
                    <a:pt x="221" y="583"/>
                  </a:cubicBezTo>
                  <a:cubicBezTo>
                    <a:pt x="2109" y="2432"/>
                    <a:pt x="3989" y="4288"/>
                    <a:pt x="5869" y="6147"/>
                  </a:cubicBezTo>
                  <a:cubicBezTo>
                    <a:pt x="8347" y="8597"/>
                    <a:pt x="10822" y="11050"/>
                    <a:pt x="13302" y="13498"/>
                  </a:cubicBezTo>
                  <a:cubicBezTo>
                    <a:pt x="13372" y="13568"/>
                    <a:pt x="13473" y="13639"/>
                    <a:pt x="13566" y="13649"/>
                  </a:cubicBezTo>
                  <a:cubicBezTo>
                    <a:pt x="13568" y="13649"/>
                    <a:pt x="13570" y="13649"/>
                    <a:pt x="13572" y="13649"/>
                  </a:cubicBezTo>
                  <a:cubicBezTo>
                    <a:pt x="13634" y="13649"/>
                    <a:pt x="13707" y="13554"/>
                    <a:pt x="13786" y="13495"/>
                  </a:cubicBezTo>
                  <a:cubicBezTo>
                    <a:pt x="13535" y="13204"/>
                    <a:pt x="13333" y="12938"/>
                    <a:pt x="13097" y="12700"/>
                  </a:cubicBezTo>
                  <a:cubicBezTo>
                    <a:pt x="10615" y="10187"/>
                    <a:pt x="8131" y="7674"/>
                    <a:pt x="5640" y="5167"/>
                  </a:cubicBezTo>
                  <a:cubicBezTo>
                    <a:pt x="3979" y="3493"/>
                    <a:pt x="2305" y="1832"/>
                    <a:pt x="641" y="159"/>
                  </a:cubicBezTo>
                  <a:cubicBezTo>
                    <a:pt x="553" y="70"/>
                    <a:pt x="481"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45"/>
            <p:cNvSpPr/>
            <p:nvPr/>
          </p:nvSpPr>
          <p:spPr>
            <a:xfrm>
              <a:off x="3449750" y="4104750"/>
              <a:ext cx="350900" cy="341200"/>
            </a:xfrm>
            <a:custGeom>
              <a:rect b="b" l="l" r="r" t="t"/>
              <a:pathLst>
                <a:path extrusionOk="0" h="13648" w="14036">
                  <a:moveTo>
                    <a:pt x="13461" y="1"/>
                  </a:moveTo>
                  <a:cubicBezTo>
                    <a:pt x="13371" y="1"/>
                    <a:pt x="13331" y="117"/>
                    <a:pt x="13279" y="170"/>
                  </a:cubicBezTo>
                  <a:cubicBezTo>
                    <a:pt x="11445" y="2020"/>
                    <a:pt x="9623" y="3883"/>
                    <a:pt x="7787" y="5729"/>
                  </a:cubicBezTo>
                  <a:cubicBezTo>
                    <a:pt x="5467" y="8060"/>
                    <a:pt x="3131" y="10370"/>
                    <a:pt x="826" y="12717"/>
                  </a:cubicBezTo>
                  <a:cubicBezTo>
                    <a:pt x="592" y="12958"/>
                    <a:pt x="0" y="13287"/>
                    <a:pt x="285" y="13572"/>
                  </a:cubicBezTo>
                  <a:cubicBezTo>
                    <a:pt x="338" y="13625"/>
                    <a:pt x="393" y="13647"/>
                    <a:pt x="449" y="13647"/>
                  </a:cubicBezTo>
                  <a:cubicBezTo>
                    <a:pt x="690" y="13647"/>
                    <a:pt x="943" y="13221"/>
                    <a:pt x="1140" y="13030"/>
                  </a:cubicBezTo>
                  <a:cubicBezTo>
                    <a:pt x="3662" y="10573"/>
                    <a:pt x="6160" y="8092"/>
                    <a:pt x="8658" y="5610"/>
                  </a:cubicBezTo>
                  <a:cubicBezTo>
                    <a:pt x="10331" y="3948"/>
                    <a:pt x="11994" y="2274"/>
                    <a:pt x="13664" y="609"/>
                  </a:cubicBezTo>
                  <a:cubicBezTo>
                    <a:pt x="13733" y="540"/>
                    <a:pt x="13831" y="500"/>
                    <a:pt x="14035" y="370"/>
                  </a:cubicBezTo>
                  <a:cubicBezTo>
                    <a:pt x="13814" y="218"/>
                    <a:pt x="13687" y="139"/>
                    <a:pt x="13572" y="49"/>
                  </a:cubicBezTo>
                  <a:cubicBezTo>
                    <a:pt x="13527" y="14"/>
                    <a:pt x="13491" y="1"/>
                    <a:pt x="13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45"/>
            <p:cNvSpPr/>
            <p:nvPr/>
          </p:nvSpPr>
          <p:spPr>
            <a:xfrm>
              <a:off x="3449775" y="3642850"/>
              <a:ext cx="347925" cy="341325"/>
            </a:xfrm>
            <a:custGeom>
              <a:rect b="b" l="l" r="r" t="t"/>
              <a:pathLst>
                <a:path extrusionOk="0" h="13653" w="13917">
                  <a:moveTo>
                    <a:pt x="430" y="1"/>
                  </a:moveTo>
                  <a:cubicBezTo>
                    <a:pt x="380" y="1"/>
                    <a:pt x="326" y="25"/>
                    <a:pt x="266" y="83"/>
                  </a:cubicBezTo>
                  <a:cubicBezTo>
                    <a:pt x="0" y="341"/>
                    <a:pt x="531" y="635"/>
                    <a:pt x="731" y="838"/>
                  </a:cubicBezTo>
                  <a:cubicBezTo>
                    <a:pt x="4901" y="5071"/>
                    <a:pt x="9095" y="9280"/>
                    <a:pt x="13287" y="13492"/>
                  </a:cubicBezTo>
                  <a:cubicBezTo>
                    <a:pt x="13338" y="13543"/>
                    <a:pt x="13378" y="13652"/>
                    <a:pt x="13462" y="13652"/>
                  </a:cubicBezTo>
                  <a:cubicBezTo>
                    <a:pt x="13487" y="13652"/>
                    <a:pt x="13516" y="13642"/>
                    <a:pt x="13550" y="13618"/>
                  </a:cubicBezTo>
                  <a:cubicBezTo>
                    <a:pt x="13670" y="13533"/>
                    <a:pt x="13782" y="13433"/>
                    <a:pt x="13917" y="13323"/>
                  </a:cubicBezTo>
                  <a:cubicBezTo>
                    <a:pt x="13789" y="13187"/>
                    <a:pt x="13711" y="13095"/>
                    <a:pt x="13625" y="13011"/>
                  </a:cubicBezTo>
                  <a:cubicBezTo>
                    <a:pt x="9456" y="8866"/>
                    <a:pt x="5287" y="4720"/>
                    <a:pt x="1117" y="575"/>
                  </a:cubicBezTo>
                  <a:cubicBezTo>
                    <a:pt x="1098" y="557"/>
                    <a:pt x="1083" y="528"/>
                    <a:pt x="1062" y="523"/>
                  </a:cubicBezTo>
                  <a:cubicBezTo>
                    <a:pt x="798" y="461"/>
                    <a:pt x="650"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45"/>
            <p:cNvSpPr/>
            <p:nvPr/>
          </p:nvSpPr>
          <p:spPr>
            <a:xfrm>
              <a:off x="3915000" y="3641525"/>
              <a:ext cx="345800" cy="341925"/>
            </a:xfrm>
            <a:custGeom>
              <a:rect b="b" l="l" r="r" t="t"/>
              <a:pathLst>
                <a:path extrusionOk="0" h="13677" w="13832">
                  <a:moveTo>
                    <a:pt x="13568" y="1"/>
                  </a:moveTo>
                  <a:cubicBezTo>
                    <a:pt x="13535" y="1"/>
                    <a:pt x="13495" y="19"/>
                    <a:pt x="13442" y="66"/>
                  </a:cubicBezTo>
                  <a:cubicBezTo>
                    <a:pt x="13239" y="251"/>
                    <a:pt x="13021" y="417"/>
                    <a:pt x="12827" y="610"/>
                  </a:cubicBezTo>
                  <a:cubicBezTo>
                    <a:pt x="10269" y="3137"/>
                    <a:pt x="7713" y="5666"/>
                    <a:pt x="5160" y="8200"/>
                  </a:cubicBezTo>
                  <a:cubicBezTo>
                    <a:pt x="3532" y="9819"/>
                    <a:pt x="1915" y="11449"/>
                    <a:pt x="286" y="13067"/>
                  </a:cubicBezTo>
                  <a:cubicBezTo>
                    <a:pt x="118" y="13235"/>
                    <a:pt x="1" y="13344"/>
                    <a:pt x="230" y="13566"/>
                  </a:cubicBezTo>
                  <a:cubicBezTo>
                    <a:pt x="312" y="13646"/>
                    <a:pt x="378" y="13677"/>
                    <a:pt x="435" y="13677"/>
                  </a:cubicBezTo>
                  <a:cubicBezTo>
                    <a:pt x="536" y="13677"/>
                    <a:pt x="610" y="13579"/>
                    <a:pt x="701" y="13487"/>
                  </a:cubicBezTo>
                  <a:cubicBezTo>
                    <a:pt x="4260" y="9901"/>
                    <a:pt x="7819" y="6317"/>
                    <a:pt x="11380" y="2733"/>
                  </a:cubicBezTo>
                  <a:cubicBezTo>
                    <a:pt x="11972" y="2137"/>
                    <a:pt x="12573" y="1548"/>
                    <a:pt x="13160" y="947"/>
                  </a:cubicBezTo>
                  <a:cubicBezTo>
                    <a:pt x="13384" y="717"/>
                    <a:pt x="13579" y="462"/>
                    <a:pt x="13831" y="167"/>
                  </a:cubicBezTo>
                  <a:lnTo>
                    <a:pt x="13831" y="167"/>
                  </a:lnTo>
                  <a:cubicBezTo>
                    <a:pt x="13829" y="167"/>
                    <a:pt x="13826" y="167"/>
                    <a:pt x="13823" y="167"/>
                  </a:cubicBezTo>
                  <a:cubicBezTo>
                    <a:pt x="13698" y="167"/>
                    <a:pt x="13667" y="1"/>
                    <a:pt x="1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45"/>
            <p:cNvSpPr/>
            <p:nvPr/>
          </p:nvSpPr>
          <p:spPr>
            <a:xfrm>
              <a:off x="3848700" y="3436175"/>
              <a:ext cx="15725" cy="518175"/>
            </a:xfrm>
            <a:custGeom>
              <a:rect b="b" l="l" r="r" t="t"/>
              <a:pathLst>
                <a:path extrusionOk="0" h="20727" w="629">
                  <a:moveTo>
                    <a:pt x="322" y="0"/>
                  </a:moveTo>
                  <a:cubicBezTo>
                    <a:pt x="312" y="0"/>
                    <a:pt x="302" y="1"/>
                    <a:pt x="291" y="1"/>
                  </a:cubicBezTo>
                  <a:cubicBezTo>
                    <a:pt x="47" y="17"/>
                    <a:pt x="165" y="211"/>
                    <a:pt x="163" y="317"/>
                  </a:cubicBezTo>
                  <a:cubicBezTo>
                    <a:pt x="110" y="2621"/>
                    <a:pt x="164" y="4926"/>
                    <a:pt x="103" y="7233"/>
                  </a:cubicBezTo>
                  <a:cubicBezTo>
                    <a:pt x="20" y="10438"/>
                    <a:pt x="83" y="13647"/>
                    <a:pt x="83" y="16855"/>
                  </a:cubicBezTo>
                  <a:lnTo>
                    <a:pt x="7" y="16855"/>
                  </a:lnTo>
                  <a:cubicBezTo>
                    <a:pt x="7" y="18034"/>
                    <a:pt x="11" y="19213"/>
                    <a:pt x="3" y="20393"/>
                  </a:cubicBezTo>
                  <a:cubicBezTo>
                    <a:pt x="0" y="20601"/>
                    <a:pt x="4" y="20727"/>
                    <a:pt x="268" y="20727"/>
                  </a:cubicBezTo>
                  <a:cubicBezTo>
                    <a:pt x="275" y="20727"/>
                    <a:pt x="281" y="20727"/>
                    <a:pt x="288" y="20727"/>
                  </a:cubicBezTo>
                  <a:cubicBezTo>
                    <a:pt x="548" y="20721"/>
                    <a:pt x="621" y="20662"/>
                    <a:pt x="615" y="20395"/>
                  </a:cubicBezTo>
                  <a:cubicBezTo>
                    <a:pt x="556" y="17854"/>
                    <a:pt x="629" y="15312"/>
                    <a:pt x="551" y="12767"/>
                  </a:cubicBezTo>
                  <a:cubicBezTo>
                    <a:pt x="451" y="9423"/>
                    <a:pt x="482" y="6075"/>
                    <a:pt x="459" y="2728"/>
                  </a:cubicBezTo>
                  <a:cubicBezTo>
                    <a:pt x="453" y="1925"/>
                    <a:pt x="463" y="1122"/>
                    <a:pt x="452" y="319"/>
                  </a:cubicBezTo>
                  <a:cubicBezTo>
                    <a:pt x="451" y="209"/>
                    <a:pt x="562"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45"/>
            <p:cNvSpPr/>
            <p:nvPr/>
          </p:nvSpPr>
          <p:spPr>
            <a:xfrm>
              <a:off x="3946325" y="4036700"/>
              <a:ext cx="518450" cy="15425"/>
            </a:xfrm>
            <a:custGeom>
              <a:rect b="b" l="l" r="r" t="t"/>
              <a:pathLst>
                <a:path extrusionOk="0" h="617" w="20738">
                  <a:moveTo>
                    <a:pt x="246" y="1"/>
                  </a:moveTo>
                  <a:cubicBezTo>
                    <a:pt x="112" y="1"/>
                    <a:pt x="8" y="37"/>
                    <a:pt x="4" y="298"/>
                  </a:cubicBezTo>
                  <a:cubicBezTo>
                    <a:pt x="1" y="576"/>
                    <a:pt x="110" y="616"/>
                    <a:pt x="257" y="616"/>
                  </a:cubicBezTo>
                  <a:cubicBezTo>
                    <a:pt x="309" y="616"/>
                    <a:pt x="366" y="610"/>
                    <a:pt x="425" y="610"/>
                  </a:cubicBezTo>
                  <a:cubicBezTo>
                    <a:pt x="2940" y="563"/>
                    <a:pt x="5458" y="617"/>
                    <a:pt x="7976" y="554"/>
                  </a:cubicBezTo>
                  <a:cubicBezTo>
                    <a:pt x="11948" y="453"/>
                    <a:pt x="15924" y="483"/>
                    <a:pt x="19898" y="458"/>
                  </a:cubicBezTo>
                  <a:cubicBezTo>
                    <a:pt x="20004" y="458"/>
                    <a:pt x="20110" y="464"/>
                    <a:pt x="20216" y="464"/>
                  </a:cubicBezTo>
                  <a:cubicBezTo>
                    <a:pt x="20286" y="464"/>
                    <a:pt x="20356" y="461"/>
                    <a:pt x="20425" y="453"/>
                  </a:cubicBezTo>
                  <a:cubicBezTo>
                    <a:pt x="20430" y="452"/>
                    <a:pt x="20435" y="452"/>
                    <a:pt x="20441" y="452"/>
                  </a:cubicBezTo>
                  <a:cubicBezTo>
                    <a:pt x="20492" y="452"/>
                    <a:pt x="20558" y="474"/>
                    <a:pt x="20613" y="474"/>
                  </a:cubicBezTo>
                  <a:cubicBezTo>
                    <a:pt x="20678" y="474"/>
                    <a:pt x="20730" y="445"/>
                    <a:pt x="20734" y="318"/>
                  </a:cubicBezTo>
                  <a:cubicBezTo>
                    <a:pt x="20738" y="171"/>
                    <a:pt x="20680" y="136"/>
                    <a:pt x="20607" y="136"/>
                  </a:cubicBezTo>
                  <a:cubicBezTo>
                    <a:pt x="20542" y="136"/>
                    <a:pt x="20466" y="164"/>
                    <a:pt x="20412" y="164"/>
                  </a:cubicBezTo>
                  <a:cubicBezTo>
                    <a:pt x="20411" y="164"/>
                    <a:pt x="20409" y="164"/>
                    <a:pt x="20408" y="164"/>
                  </a:cubicBezTo>
                  <a:cubicBezTo>
                    <a:pt x="18103" y="111"/>
                    <a:pt x="15798" y="165"/>
                    <a:pt x="13492" y="105"/>
                  </a:cubicBezTo>
                  <a:cubicBezTo>
                    <a:pt x="12216" y="71"/>
                    <a:pt x="10940" y="61"/>
                    <a:pt x="9663" y="61"/>
                  </a:cubicBezTo>
                  <a:cubicBezTo>
                    <a:pt x="7732" y="61"/>
                    <a:pt x="5801" y="84"/>
                    <a:pt x="3870" y="84"/>
                  </a:cubicBezTo>
                  <a:cubicBezTo>
                    <a:pt x="3870" y="60"/>
                    <a:pt x="3870" y="34"/>
                    <a:pt x="3871" y="6"/>
                  </a:cubicBezTo>
                  <a:lnTo>
                    <a:pt x="407" y="6"/>
                  </a:lnTo>
                  <a:cubicBezTo>
                    <a:pt x="351" y="6"/>
                    <a:pt x="296" y="1"/>
                    <a:pt x="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45"/>
            <p:cNvSpPr/>
            <p:nvPr/>
          </p:nvSpPr>
          <p:spPr>
            <a:xfrm>
              <a:off x="3248075" y="4036800"/>
              <a:ext cx="518300" cy="15300"/>
            </a:xfrm>
            <a:custGeom>
              <a:rect b="b" l="l" r="r" t="t"/>
              <a:pathLst>
                <a:path extrusionOk="0" h="612" w="20732">
                  <a:moveTo>
                    <a:pt x="20440" y="0"/>
                  </a:moveTo>
                  <a:cubicBezTo>
                    <a:pt x="20420" y="0"/>
                    <a:pt x="20399" y="0"/>
                    <a:pt x="20377" y="1"/>
                  </a:cubicBezTo>
                  <a:cubicBezTo>
                    <a:pt x="19671" y="15"/>
                    <a:pt x="18965" y="19"/>
                    <a:pt x="18260" y="19"/>
                  </a:cubicBezTo>
                  <a:cubicBezTo>
                    <a:pt x="17507" y="19"/>
                    <a:pt x="16755" y="15"/>
                    <a:pt x="16003" y="15"/>
                  </a:cubicBezTo>
                  <a:cubicBezTo>
                    <a:pt x="14931" y="15"/>
                    <a:pt x="13859" y="23"/>
                    <a:pt x="12786" y="65"/>
                  </a:cubicBezTo>
                  <a:cubicBezTo>
                    <a:pt x="10258" y="163"/>
                    <a:pt x="7726" y="137"/>
                    <a:pt x="5194" y="153"/>
                  </a:cubicBezTo>
                  <a:cubicBezTo>
                    <a:pt x="4575" y="157"/>
                    <a:pt x="3955" y="158"/>
                    <a:pt x="3335" y="158"/>
                  </a:cubicBezTo>
                  <a:cubicBezTo>
                    <a:pt x="2762" y="158"/>
                    <a:pt x="2189" y="157"/>
                    <a:pt x="1615" y="157"/>
                  </a:cubicBezTo>
                  <a:cubicBezTo>
                    <a:pt x="1177" y="157"/>
                    <a:pt x="739" y="158"/>
                    <a:pt x="301" y="160"/>
                  </a:cubicBezTo>
                  <a:cubicBezTo>
                    <a:pt x="300" y="160"/>
                    <a:pt x="300" y="160"/>
                    <a:pt x="299" y="160"/>
                  </a:cubicBezTo>
                  <a:cubicBezTo>
                    <a:pt x="250" y="160"/>
                    <a:pt x="183" y="137"/>
                    <a:pt x="125" y="137"/>
                  </a:cubicBezTo>
                  <a:cubicBezTo>
                    <a:pt x="56" y="137"/>
                    <a:pt x="0" y="169"/>
                    <a:pt x="2" y="308"/>
                  </a:cubicBezTo>
                  <a:cubicBezTo>
                    <a:pt x="3" y="443"/>
                    <a:pt x="59" y="474"/>
                    <a:pt x="127" y="474"/>
                  </a:cubicBezTo>
                  <a:cubicBezTo>
                    <a:pt x="185" y="474"/>
                    <a:pt x="251" y="452"/>
                    <a:pt x="300" y="452"/>
                  </a:cubicBezTo>
                  <a:cubicBezTo>
                    <a:pt x="302" y="452"/>
                    <a:pt x="303" y="452"/>
                    <a:pt x="305" y="452"/>
                  </a:cubicBezTo>
                  <a:cubicBezTo>
                    <a:pt x="2622" y="504"/>
                    <a:pt x="4938" y="451"/>
                    <a:pt x="7258" y="511"/>
                  </a:cubicBezTo>
                  <a:cubicBezTo>
                    <a:pt x="8534" y="545"/>
                    <a:pt x="9810" y="555"/>
                    <a:pt x="11087" y="555"/>
                  </a:cubicBezTo>
                  <a:cubicBezTo>
                    <a:pt x="13018" y="555"/>
                    <a:pt x="14949" y="531"/>
                    <a:pt x="16880" y="531"/>
                  </a:cubicBezTo>
                  <a:lnTo>
                    <a:pt x="16880" y="607"/>
                  </a:lnTo>
                  <a:cubicBezTo>
                    <a:pt x="17463" y="607"/>
                    <a:pt x="18046" y="605"/>
                    <a:pt x="18630" y="605"/>
                  </a:cubicBezTo>
                  <a:cubicBezTo>
                    <a:pt x="19213" y="605"/>
                    <a:pt x="19797" y="607"/>
                    <a:pt x="20381" y="612"/>
                  </a:cubicBezTo>
                  <a:cubicBezTo>
                    <a:pt x="20391" y="612"/>
                    <a:pt x="20401" y="612"/>
                    <a:pt x="20410" y="612"/>
                  </a:cubicBezTo>
                  <a:cubicBezTo>
                    <a:pt x="20624" y="612"/>
                    <a:pt x="20729" y="585"/>
                    <a:pt x="20731" y="304"/>
                  </a:cubicBezTo>
                  <a:cubicBezTo>
                    <a:pt x="20732" y="33"/>
                    <a:pt x="20628" y="0"/>
                    <a:pt x="204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45"/>
            <p:cNvSpPr/>
            <p:nvPr/>
          </p:nvSpPr>
          <p:spPr>
            <a:xfrm>
              <a:off x="3847925" y="4134500"/>
              <a:ext cx="16200" cy="518250"/>
            </a:xfrm>
            <a:custGeom>
              <a:rect b="b" l="l" r="r" t="t"/>
              <a:pathLst>
                <a:path extrusionOk="0" h="20730" w="648">
                  <a:moveTo>
                    <a:pt x="344" y="0"/>
                  </a:moveTo>
                  <a:cubicBezTo>
                    <a:pt x="343" y="0"/>
                    <a:pt x="341" y="0"/>
                    <a:pt x="340" y="0"/>
                  </a:cubicBezTo>
                  <a:cubicBezTo>
                    <a:pt x="47" y="1"/>
                    <a:pt x="29" y="118"/>
                    <a:pt x="34" y="351"/>
                  </a:cubicBezTo>
                  <a:cubicBezTo>
                    <a:pt x="87" y="2881"/>
                    <a:pt x="0" y="5410"/>
                    <a:pt x="97" y="7942"/>
                  </a:cubicBezTo>
                  <a:cubicBezTo>
                    <a:pt x="195" y="10496"/>
                    <a:pt x="168" y="13053"/>
                    <a:pt x="186" y="15610"/>
                  </a:cubicBezTo>
                  <a:cubicBezTo>
                    <a:pt x="197" y="17215"/>
                    <a:pt x="186" y="18822"/>
                    <a:pt x="194" y="20428"/>
                  </a:cubicBezTo>
                  <a:cubicBezTo>
                    <a:pt x="195" y="20534"/>
                    <a:pt x="84" y="20726"/>
                    <a:pt x="338" y="20729"/>
                  </a:cubicBezTo>
                  <a:cubicBezTo>
                    <a:pt x="340" y="20729"/>
                    <a:pt x="341" y="20729"/>
                    <a:pt x="342" y="20729"/>
                  </a:cubicBezTo>
                  <a:cubicBezTo>
                    <a:pt x="592" y="20729"/>
                    <a:pt x="483" y="20536"/>
                    <a:pt x="485" y="20431"/>
                  </a:cubicBezTo>
                  <a:cubicBezTo>
                    <a:pt x="537" y="18113"/>
                    <a:pt x="484" y="15796"/>
                    <a:pt x="545" y="13478"/>
                  </a:cubicBezTo>
                  <a:cubicBezTo>
                    <a:pt x="629" y="10271"/>
                    <a:pt x="566" y="7062"/>
                    <a:pt x="566" y="3855"/>
                  </a:cubicBezTo>
                  <a:lnTo>
                    <a:pt x="640" y="3855"/>
                  </a:lnTo>
                  <a:cubicBezTo>
                    <a:pt x="640" y="2689"/>
                    <a:pt x="635" y="1520"/>
                    <a:pt x="644" y="354"/>
                  </a:cubicBezTo>
                  <a:cubicBezTo>
                    <a:pt x="647" y="126"/>
                    <a:pt x="639" y="0"/>
                    <a:pt x="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45"/>
            <p:cNvSpPr/>
            <p:nvPr/>
          </p:nvSpPr>
          <p:spPr>
            <a:xfrm>
              <a:off x="3755675" y="3824725"/>
              <a:ext cx="70500" cy="134825"/>
            </a:xfrm>
            <a:custGeom>
              <a:rect b="b" l="l" r="r" t="t"/>
              <a:pathLst>
                <a:path extrusionOk="0" h="5393" w="2820">
                  <a:moveTo>
                    <a:pt x="400" y="1"/>
                  </a:moveTo>
                  <a:cubicBezTo>
                    <a:pt x="378" y="1"/>
                    <a:pt x="349" y="13"/>
                    <a:pt x="309" y="45"/>
                  </a:cubicBezTo>
                  <a:cubicBezTo>
                    <a:pt x="187" y="137"/>
                    <a:pt x="1" y="182"/>
                    <a:pt x="111" y="413"/>
                  </a:cubicBezTo>
                  <a:cubicBezTo>
                    <a:pt x="891" y="2036"/>
                    <a:pt x="1665" y="3660"/>
                    <a:pt x="2434" y="5288"/>
                  </a:cubicBezTo>
                  <a:cubicBezTo>
                    <a:pt x="2465" y="5355"/>
                    <a:pt x="2488" y="5393"/>
                    <a:pt x="2525" y="5393"/>
                  </a:cubicBezTo>
                  <a:cubicBezTo>
                    <a:pt x="2547" y="5393"/>
                    <a:pt x="2574" y="5380"/>
                    <a:pt x="2612" y="5352"/>
                  </a:cubicBezTo>
                  <a:cubicBezTo>
                    <a:pt x="2676" y="5303"/>
                    <a:pt x="2752" y="5268"/>
                    <a:pt x="2820" y="5228"/>
                  </a:cubicBezTo>
                  <a:cubicBezTo>
                    <a:pt x="2782" y="5166"/>
                    <a:pt x="2766" y="5146"/>
                    <a:pt x="2756" y="5124"/>
                  </a:cubicBezTo>
                  <a:cubicBezTo>
                    <a:pt x="2001" y="3466"/>
                    <a:pt x="1247" y="1808"/>
                    <a:pt x="492" y="151"/>
                  </a:cubicBezTo>
                  <a:cubicBezTo>
                    <a:pt x="467" y="94"/>
                    <a:pt x="460"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45"/>
            <p:cNvSpPr/>
            <p:nvPr/>
          </p:nvSpPr>
          <p:spPr>
            <a:xfrm>
              <a:off x="3885600" y="3824875"/>
              <a:ext cx="72000" cy="134625"/>
            </a:xfrm>
            <a:custGeom>
              <a:rect b="b" l="l" r="r" t="t"/>
              <a:pathLst>
                <a:path extrusionOk="0" h="5385" w="2880">
                  <a:moveTo>
                    <a:pt x="2447" y="0"/>
                  </a:moveTo>
                  <a:cubicBezTo>
                    <a:pt x="2347" y="0"/>
                    <a:pt x="2352" y="168"/>
                    <a:pt x="2325" y="224"/>
                  </a:cubicBezTo>
                  <a:cubicBezTo>
                    <a:pt x="1581" y="1833"/>
                    <a:pt x="855" y="3450"/>
                    <a:pt x="113" y="5061"/>
                  </a:cubicBezTo>
                  <a:cubicBezTo>
                    <a:pt x="0" y="5302"/>
                    <a:pt x="171" y="5310"/>
                    <a:pt x="336" y="5385"/>
                  </a:cubicBezTo>
                  <a:cubicBezTo>
                    <a:pt x="356" y="5364"/>
                    <a:pt x="397" y="5334"/>
                    <a:pt x="414" y="5292"/>
                  </a:cubicBezTo>
                  <a:cubicBezTo>
                    <a:pt x="1193" y="3657"/>
                    <a:pt x="1969" y="2019"/>
                    <a:pt x="2753" y="387"/>
                  </a:cubicBezTo>
                  <a:cubicBezTo>
                    <a:pt x="2879" y="126"/>
                    <a:pt x="2652" y="98"/>
                    <a:pt x="2535" y="30"/>
                  </a:cubicBezTo>
                  <a:cubicBezTo>
                    <a:pt x="2499" y="9"/>
                    <a:pt x="2470"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45"/>
            <p:cNvSpPr/>
            <p:nvPr/>
          </p:nvSpPr>
          <p:spPr>
            <a:xfrm>
              <a:off x="3633900" y="3945600"/>
              <a:ext cx="138050" cy="67875"/>
            </a:xfrm>
            <a:custGeom>
              <a:rect b="b" l="l" r="r" t="t"/>
              <a:pathLst>
                <a:path extrusionOk="0" h="2715" w="5522">
                  <a:moveTo>
                    <a:pt x="378" y="1"/>
                  </a:moveTo>
                  <a:cubicBezTo>
                    <a:pt x="254" y="1"/>
                    <a:pt x="229" y="144"/>
                    <a:pt x="164" y="227"/>
                  </a:cubicBezTo>
                  <a:cubicBezTo>
                    <a:pt x="0" y="435"/>
                    <a:pt x="256" y="418"/>
                    <a:pt x="318" y="445"/>
                  </a:cubicBezTo>
                  <a:cubicBezTo>
                    <a:pt x="1938" y="1194"/>
                    <a:pt x="3568" y="1926"/>
                    <a:pt x="5187" y="2678"/>
                  </a:cubicBezTo>
                  <a:cubicBezTo>
                    <a:pt x="5242" y="2703"/>
                    <a:pt x="5283" y="2714"/>
                    <a:pt x="5316" y="2714"/>
                  </a:cubicBezTo>
                  <a:cubicBezTo>
                    <a:pt x="5445" y="2714"/>
                    <a:pt x="5435" y="2549"/>
                    <a:pt x="5522" y="2457"/>
                  </a:cubicBezTo>
                  <a:cubicBezTo>
                    <a:pt x="5480" y="2426"/>
                    <a:pt x="5445" y="2389"/>
                    <a:pt x="5403" y="2370"/>
                  </a:cubicBezTo>
                  <a:cubicBezTo>
                    <a:pt x="3768" y="1591"/>
                    <a:pt x="2131" y="816"/>
                    <a:pt x="498" y="33"/>
                  </a:cubicBezTo>
                  <a:cubicBezTo>
                    <a:pt x="450" y="10"/>
                    <a:pt x="411"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45"/>
            <p:cNvSpPr/>
            <p:nvPr/>
          </p:nvSpPr>
          <p:spPr>
            <a:xfrm>
              <a:off x="3939825" y="3945550"/>
              <a:ext cx="138250" cy="68375"/>
            </a:xfrm>
            <a:custGeom>
              <a:rect b="b" l="l" r="r" t="t"/>
              <a:pathLst>
                <a:path extrusionOk="0" h="2735" w="5530">
                  <a:moveTo>
                    <a:pt x="5159" y="0"/>
                  </a:moveTo>
                  <a:cubicBezTo>
                    <a:pt x="5119" y="0"/>
                    <a:pt x="5072" y="12"/>
                    <a:pt x="5017" y="39"/>
                  </a:cubicBezTo>
                  <a:cubicBezTo>
                    <a:pt x="3406" y="813"/>
                    <a:pt x="1793" y="1584"/>
                    <a:pt x="180" y="2353"/>
                  </a:cubicBezTo>
                  <a:cubicBezTo>
                    <a:pt x="103" y="2391"/>
                    <a:pt x="1" y="2402"/>
                    <a:pt x="92" y="2526"/>
                  </a:cubicBezTo>
                  <a:cubicBezTo>
                    <a:pt x="144" y="2595"/>
                    <a:pt x="178" y="2677"/>
                    <a:pt x="211" y="2734"/>
                  </a:cubicBezTo>
                  <a:cubicBezTo>
                    <a:pt x="297" y="2703"/>
                    <a:pt x="344" y="2691"/>
                    <a:pt x="387" y="2670"/>
                  </a:cubicBezTo>
                  <a:cubicBezTo>
                    <a:pt x="2002" y="1936"/>
                    <a:pt x="3616" y="1205"/>
                    <a:pt x="5225" y="460"/>
                  </a:cubicBezTo>
                  <a:cubicBezTo>
                    <a:pt x="5291" y="430"/>
                    <a:pt x="5529" y="455"/>
                    <a:pt x="5416" y="247"/>
                  </a:cubicBezTo>
                  <a:cubicBezTo>
                    <a:pt x="5354" y="131"/>
                    <a:pt x="5294" y="0"/>
                    <a:pt x="5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45"/>
            <p:cNvSpPr/>
            <p:nvPr/>
          </p:nvSpPr>
          <p:spPr>
            <a:xfrm>
              <a:off x="3634775" y="4075700"/>
              <a:ext cx="136650" cy="67325"/>
            </a:xfrm>
            <a:custGeom>
              <a:rect b="b" l="l" r="r" t="t"/>
              <a:pathLst>
                <a:path extrusionOk="0" h="2693" w="5466">
                  <a:moveTo>
                    <a:pt x="5267" y="0"/>
                  </a:moveTo>
                  <a:cubicBezTo>
                    <a:pt x="5227" y="0"/>
                    <a:pt x="5179" y="13"/>
                    <a:pt x="5117" y="42"/>
                  </a:cubicBezTo>
                  <a:cubicBezTo>
                    <a:pt x="3529" y="777"/>
                    <a:pt x="1933" y="1491"/>
                    <a:pt x="347" y="2227"/>
                  </a:cubicBezTo>
                  <a:cubicBezTo>
                    <a:pt x="274" y="2260"/>
                    <a:pt x="0" y="2220"/>
                    <a:pt x="124" y="2481"/>
                  </a:cubicBezTo>
                  <a:cubicBezTo>
                    <a:pt x="191" y="2622"/>
                    <a:pt x="270" y="2693"/>
                    <a:pt x="380" y="2693"/>
                  </a:cubicBezTo>
                  <a:cubicBezTo>
                    <a:pt x="434" y="2693"/>
                    <a:pt x="495" y="2676"/>
                    <a:pt x="567" y="2642"/>
                  </a:cubicBezTo>
                  <a:cubicBezTo>
                    <a:pt x="2147" y="1884"/>
                    <a:pt x="3729" y="1133"/>
                    <a:pt x="5309" y="379"/>
                  </a:cubicBezTo>
                  <a:cubicBezTo>
                    <a:pt x="5373" y="349"/>
                    <a:pt x="5426" y="293"/>
                    <a:pt x="5466" y="262"/>
                  </a:cubicBezTo>
                  <a:cubicBezTo>
                    <a:pt x="5416" y="115"/>
                    <a:pt x="5384" y="0"/>
                    <a:pt x="5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45"/>
            <p:cNvSpPr/>
            <p:nvPr/>
          </p:nvSpPr>
          <p:spPr>
            <a:xfrm>
              <a:off x="3939825" y="4074875"/>
              <a:ext cx="138475" cy="68450"/>
            </a:xfrm>
            <a:custGeom>
              <a:rect b="b" l="l" r="r" t="t"/>
              <a:pathLst>
                <a:path extrusionOk="0" h="2738" w="5539">
                  <a:moveTo>
                    <a:pt x="213" y="0"/>
                  </a:moveTo>
                  <a:cubicBezTo>
                    <a:pt x="186" y="53"/>
                    <a:pt x="152" y="121"/>
                    <a:pt x="114" y="183"/>
                  </a:cubicBezTo>
                  <a:cubicBezTo>
                    <a:pt x="70" y="258"/>
                    <a:pt x="1" y="301"/>
                    <a:pt x="149" y="370"/>
                  </a:cubicBezTo>
                  <a:cubicBezTo>
                    <a:pt x="1800" y="1140"/>
                    <a:pt x="3448" y="1917"/>
                    <a:pt x="5094" y="2703"/>
                  </a:cubicBezTo>
                  <a:cubicBezTo>
                    <a:pt x="5144" y="2727"/>
                    <a:pt x="5184" y="2737"/>
                    <a:pt x="5217" y="2737"/>
                  </a:cubicBezTo>
                  <a:cubicBezTo>
                    <a:pt x="5355" y="2737"/>
                    <a:pt x="5356" y="2555"/>
                    <a:pt x="5413" y="2483"/>
                  </a:cubicBezTo>
                  <a:cubicBezTo>
                    <a:pt x="5538" y="2322"/>
                    <a:pt x="5321" y="2327"/>
                    <a:pt x="5255" y="2296"/>
                  </a:cubicBezTo>
                  <a:cubicBezTo>
                    <a:pt x="4219" y="1804"/>
                    <a:pt x="3179" y="1315"/>
                    <a:pt x="2135" y="839"/>
                  </a:cubicBezTo>
                  <a:cubicBezTo>
                    <a:pt x="1511" y="554"/>
                    <a:pt x="877" y="289"/>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45"/>
            <p:cNvSpPr/>
            <p:nvPr/>
          </p:nvSpPr>
          <p:spPr>
            <a:xfrm>
              <a:off x="3755225" y="4129350"/>
              <a:ext cx="70775" cy="134825"/>
            </a:xfrm>
            <a:custGeom>
              <a:rect b="b" l="l" r="r" t="t"/>
              <a:pathLst>
                <a:path extrusionOk="0" h="5393" w="2831">
                  <a:moveTo>
                    <a:pt x="2542" y="1"/>
                  </a:moveTo>
                  <a:cubicBezTo>
                    <a:pt x="2516" y="1"/>
                    <a:pt x="2490" y="23"/>
                    <a:pt x="2459" y="91"/>
                  </a:cubicBezTo>
                  <a:cubicBezTo>
                    <a:pt x="1689" y="1743"/>
                    <a:pt x="912" y="3391"/>
                    <a:pt x="127" y="5037"/>
                  </a:cubicBezTo>
                  <a:cubicBezTo>
                    <a:pt x="0" y="5301"/>
                    <a:pt x="260" y="5284"/>
                    <a:pt x="348" y="5353"/>
                  </a:cubicBezTo>
                  <a:cubicBezTo>
                    <a:pt x="383" y="5381"/>
                    <a:pt x="411" y="5392"/>
                    <a:pt x="432" y="5392"/>
                  </a:cubicBezTo>
                  <a:cubicBezTo>
                    <a:pt x="509" y="5392"/>
                    <a:pt x="510" y="5247"/>
                    <a:pt x="535" y="5196"/>
                  </a:cubicBezTo>
                  <a:cubicBezTo>
                    <a:pt x="1028" y="4158"/>
                    <a:pt x="1516" y="3120"/>
                    <a:pt x="1992" y="2076"/>
                  </a:cubicBezTo>
                  <a:cubicBezTo>
                    <a:pt x="2279" y="1451"/>
                    <a:pt x="2542" y="818"/>
                    <a:pt x="2831" y="154"/>
                  </a:cubicBezTo>
                  <a:cubicBezTo>
                    <a:pt x="2778" y="126"/>
                    <a:pt x="2709" y="93"/>
                    <a:pt x="2644" y="55"/>
                  </a:cubicBezTo>
                  <a:cubicBezTo>
                    <a:pt x="2604" y="31"/>
                    <a:pt x="2573" y="1"/>
                    <a:pt x="25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45"/>
            <p:cNvSpPr/>
            <p:nvPr/>
          </p:nvSpPr>
          <p:spPr>
            <a:xfrm>
              <a:off x="3884950" y="4128825"/>
              <a:ext cx="71375" cy="134625"/>
            </a:xfrm>
            <a:custGeom>
              <a:rect b="b" l="l" r="r" t="t"/>
              <a:pathLst>
                <a:path extrusionOk="0" h="5385" w="2855">
                  <a:moveTo>
                    <a:pt x="378" y="0"/>
                  </a:moveTo>
                  <a:cubicBezTo>
                    <a:pt x="247" y="106"/>
                    <a:pt x="1" y="62"/>
                    <a:pt x="140" y="353"/>
                  </a:cubicBezTo>
                  <a:cubicBezTo>
                    <a:pt x="875" y="1927"/>
                    <a:pt x="1587" y="3512"/>
                    <a:pt x="2320" y="5086"/>
                  </a:cubicBezTo>
                  <a:cubicBezTo>
                    <a:pt x="2361" y="5171"/>
                    <a:pt x="2325" y="5384"/>
                    <a:pt x="2480" y="5384"/>
                  </a:cubicBezTo>
                  <a:cubicBezTo>
                    <a:pt x="2511" y="5384"/>
                    <a:pt x="2550" y="5376"/>
                    <a:pt x="2598" y="5356"/>
                  </a:cubicBezTo>
                  <a:cubicBezTo>
                    <a:pt x="2855" y="5251"/>
                    <a:pt x="2828" y="5100"/>
                    <a:pt x="2724" y="4883"/>
                  </a:cubicBezTo>
                  <a:cubicBezTo>
                    <a:pt x="1980" y="3337"/>
                    <a:pt x="1251" y="1785"/>
                    <a:pt x="516" y="236"/>
                  </a:cubicBezTo>
                  <a:cubicBezTo>
                    <a:pt x="476" y="155"/>
                    <a:pt x="425" y="8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45"/>
            <p:cNvSpPr/>
            <p:nvPr/>
          </p:nvSpPr>
          <p:spPr>
            <a:xfrm>
              <a:off x="3411350" y="4196100"/>
              <a:ext cx="102300" cy="51100"/>
            </a:xfrm>
            <a:custGeom>
              <a:rect b="b" l="l" r="r" t="t"/>
              <a:pathLst>
                <a:path extrusionOk="0" h="2044" w="4092">
                  <a:moveTo>
                    <a:pt x="3834" y="1"/>
                  </a:moveTo>
                  <a:cubicBezTo>
                    <a:pt x="3806" y="1"/>
                    <a:pt x="3771" y="11"/>
                    <a:pt x="3724" y="33"/>
                  </a:cubicBezTo>
                  <a:cubicBezTo>
                    <a:pt x="2545" y="591"/>
                    <a:pt x="1362" y="1141"/>
                    <a:pt x="179" y="1692"/>
                  </a:cubicBezTo>
                  <a:cubicBezTo>
                    <a:pt x="81" y="1738"/>
                    <a:pt x="0" y="1774"/>
                    <a:pt x="93" y="1898"/>
                  </a:cubicBezTo>
                  <a:cubicBezTo>
                    <a:pt x="122" y="1937"/>
                    <a:pt x="127" y="1995"/>
                    <a:pt x="143" y="2044"/>
                  </a:cubicBezTo>
                  <a:cubicBezTo>
                    <a:pt x="199" y="2018"/>
                    <a:pt x="222" y="2007"/>
                    <a:pt x="244" y="1998"/>
                  </a:cubicBezTo>
                  <a:cubicBezTo>
                    <a:pt x="1465" y="1446"/>
                    <a:pt x="2685" y="889"/>
                    <a:pt x="3912" y="349"/>
                  </a:cubicBezTo>
                  <a:cubicBezTo>
                    <a:pt x="4092" y="271"/>
                    <a:pt x="3975" y="224"/>
                    <a:pt x="3948" y="139"/>
                  </a:cubicBezTo>
                  <a:cubicBezTo>
                    <a:pt x="3919" y="52"/>
                    <a:pt x="3895" y="1"/>
                    <a:pt x="3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45"/>
            <p:cNvSpPr/>
            <p:nvPr/>
          </p:nvSpPr>
          <p:spPr>
            <a:xfrm>
              <a:off x="3650600" y="3601650"/>
              <a:ext cx="54800" cy="98225"/>
            </a:xfrm>
            <a:custGeom>
              <a:rect b="b" l="l" r="r" t="t"/>
              <a:pathLst>
                <a:path extrusionOk="0" h="3929" w="2192">
                  <a:moveTo>
                    <a:pt x="338" y="0"/>
                  </a:moveTo>
                  <a:cubicBezTo>
                    <a:pt x="290" y="0"/>
                    <a:pt x="236" y="6"/>
                    <a:pt x="198" y="14"/>
                  </a:cubicBezTo>
                  <a:cubicBezTo>
                    <a:pt x="1" y="58"/>
                    <a:pt x="176" y="200"/>
                    <a:pt x="186" y="224"/>
                  </a:cubicBezTo>
                  <a:cubicBezTo>
                    <a:pt x="717" y="1417"/>
                    <a:pt x="1260" y="2603"/>
                    <a:pt x="1804" y="3789"/>
                  </a:cubicBezTo>
                  <a:cubicBezTo>
                    <a:pt x="1830" y="3849"/>
                    <a:pt x="1848" y="3928"/>
                    <a:pt x="1904" y="3928"/>
                  </a:cubicBezTo>
                  <a:cubicBezTo>
                    <a:pt x="1928" y="3928"/>
                    <a:pt x="1959" y="3913"/>
                    <a:pt x="2000" y="3876"/>
                  </a:cubicBezTo>
                  <a:cubicBezTo>
                    <a:pt x="2058" y="3823"/>
                    <a:pt x="2132" y="3786"/>
                    <a:pt x="2192" y="3745"/>
                  </a:cubicBezTo>
                  <a:cubicBezTo>
                    <a:pt x="1596" y="2474"/>
                    <a:pt x="1023" y="1247"/>
                    <a:pt x="440" y="24"/>
                  </a:cubicBezTo>
                  <a:cubicBezTo>
                    <a:pt x="431" y="7"/>
                    <a:pt x="388"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45"/>
            <p:cNvSpPr/>
            <p:nvPr/>
          </p:nvSpPr>
          <p:spPr>
            <a:xfrm>
              <a:off x="4200200" y="3842100"/>
              <a:ext cx="99425" cy="50650"/>
            </a:xfrm>
            <a:custGeom>
              <a:rect b="b" l="l" r="r" t="t"/>
              <a:pathLst>
                <a:path extrusionOk="0" h="2026" w="3977">
                  <a:moveTo>
                    <a:pt x="3861" y="0"/>
                  </a:moveTo>
                  <a:cubicBezTo>
                    <a:pt x="3828" y="0"/>
                    <a:pt x="3788" y="13"/>
                    <a:pt x="3742" y="35"/>
                  </a:cubicBezTo>
                  <a:cubicBezTo>
                    <a:pt x="2554" y="576"/>
                    <a:pt x="1368" y="1116"/>
                    <a:pt x="179" y="1657"/>
                  </a:cubicBezTo>
                  <a:cubicBezTo>
                    <a:pt x="72" y="1705"/>
                    <a:pt x="1" y="1724"/>
                    <a:pt x="92" y="1887"/>
                  </a:cubicBezTo>
                  <a:cubicBezTo>
                    <a:pt x="146" y="1983"/>
                    <a:pt x="183" y="2025"/>
                    <a:pt x="241" y="2025"/>
                  </a:cubicBezTo>
                  <a:cubicBezTo>
                    <a:pt x="271" y="2025"/>
                    <a:pt x="307" y="2014"/>
                    <a:pt x="354" y="1992"/>
                  </a:cubicBezTo>
                  <a:cubicBezTo>
                    <a:pt x="1502" y="1451"/>
                    <a:pt x="2652" y="913"/>
                    <a:pt x="3800" y="372"/>
                  </a:cubicBezTo>
                  <a:cubicBezTo>
                    <a:pt x="3878" y="336"/>
                    <a:pt x="3944" y="273"/>
                    <a:pt x="3960" y="261"/>
                  </a:cubicBezTo>
                  <a:cubicBezTo>
                    <a:pt x="3977" y="69"/>
                    <a:pt x="3938" y="0"/>
                    <a:pt x="3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45"/>
            <p:cNvSpPr/>
            <p:nvPr/>
          </p:nvSpPr>
          <p:spPr>
            <a:xfrm>
              <a:off x="3412275" y="3841150"/>
              <a:ext cx="99550" cy="51625"/>
            </a:xfrm>
            <a:custGeom>
              <a:rect b="b" l="l" r="r" t="t"/>
              <a:pathLst>
                <a:path extrusionOk="0" h="2065" w="3982">
                  <a:moveTo>
                    <a:pt x="165" y="1"/>
                  </a:moveTo>
                  <a:cubicBezTo>
                    <a:pt x="125" y="1"/>
                    <a:pt x="85" y="30"/>
                    <a:pt x="56" y="121"/>
                  </a:cubicBezTo>
                  <a:cubicBezTo>
                    <a:pt x="1" y="296"/>
                    <a:pt x="63" y="337"/>
                    <a:pt x="200" y="402"/>
                  </a:cubicBezTo>
                  <a:cubicBezTo>
                    <a:pt x="1350" y="939"/>
                    <a:pt x="2498" y="1480"/>
                    <a:pt x="3642" y="2030"/>
                  </a:cubicBezTo>
                  <a:cubicBezTo>
                    <a:pt x="3692" y="2054"/>
                    <a:pt x="3733" y="2064"/>
                    <a:pt x="3767" y="2064"/>
                  </a:cubicBezTo>
                  <a:cubicBezTo>
                    <a:pt x="3884" y="2064"/>
                    <a:pt x="3917" y="1936"/>
                    <a:pt x="3982" y="1803"/>
                  </a:cubicBezTo>
                  <a:cubicBezTo>
                    <a:pt x="3925" y="1762"/>
                    <a:pt x="3864" y="1698"/>
                    <a:pt x="3790" y="1665"/>
                  </a:cubicBezTo>
                  <a:cubicBezTo>
                    <a:pt x="2637" y="1135"/>
                    <a:pt x="1483" y="608"/>
                    <a:pt x="321" y="96"/>
                  </a:cubicBezTo>
                  <a:cubicBezTo>
                    <a:pt x="305" y="89"/>
                    <a:pt x="234"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45"/>
            <p:cNvSpPr/>
            <p:nvPr/>
          </p:nvSpPr>
          <p:spPr>
            <a:xfrm>
              <a:off x="4005725" y="3601225"/>
              <a:ext cx="56825" cy="99350"/>
            </a:xfrm>
            <a:custGeom>
              <a:rect b="b" l="l" r="r" t="t"/>
              <a:pathLst>
                <a:path extrusionOk="0" h="3974" w="2273">
                  <a:moveTo>
                    <a:pt x="1931" y="1"/>
                  </a:moveTo>
                  <a:cubicBezTo>
                    <a:pt x="1861" y="1"/>
                    <a:pt x="1815" y="41"/>
                    <a:pt x="1764" y="153"/>
                  </a:cubicBezTo>
                  <a:cubicBezTo>
                    <a:pt x="1231" y="1317"/>
                    <a:pt x="685" y="2475"/>
                    <a:pt x="128" y="3629"/>
                  </a:cubicBezTo>
                  <a:cubicBezTo>
                    <a:pt x="1" y="3894"/>
                    <a:pt x="262" y="3842"/>
                    <a:pt x="355" y="3973"/>
                  </a:cubicBezTo>
                  <a:cubicBezTo>
                    <a:pt x="398" y="3903"/>
                    <a:pt x="440" y="3852"/>
                    <a:pt x="469" y="3795"/>
                  </a:cubicBezTo>
                  <a:cubicBezTo>
                    <a:pt x="1010" y="2620"/>
                    <a:pt x="1551" y="1445"/>
                    <a:pt x="2074" y="263"/>
                  </a:cubicBezTo>
                  <a:cubicBezTo>
                    <a:pt x="2085" y="240"/>
                    <a:pt x="2273" y="88"/>
                    <a:pt x="2051" y="24"/>
                  </a:cubicBezTo>
                  <a:cubicBezTo>
                    <a:pt x="2004" y="10"/>
                    <a:pt x="1965" y="1"/>
                    <a:pt x="1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45"/>
            <p:cNvSpPr/>
            <p:nvPr/>
          </p:nvSpPr>
          <p:spPr>
            <a:xfrm>
              <a:off x="4200375" y="4196000"/>
              <a:ext cx="99750" cy="50850"/>
            </a:xfrm>
            <a:custGeom>
              <a:rect b="b" l="l" r="r" t="t"/>
              <a:pathLst>
                <a:path extrusionOk="0" h="2034" w="3990">
                  <a:moveTo>
                    <a:pt x="206" y="1"/>
                  </a:moveTo>
                  <a:cubicBezTo>
                    <a:pt x="133" y="1"/>
                    <a:pt x="131" y="95"/>
                    <a:pt x="91" y="152"/>
                  </a:cubicBezTo>
                  <a:cubicBezTo>
                    <a:pt x="13" y="259"/>
                    <a:pt x="1" y="296"/>
                    <a:pt x="143" y="358"/>
                  </a:cubicBezTo>
                  <a:cubicBezTo>
                    <a:pt x="1358" y="899"/>
                    <a:pt x="2569" y="1446"/>
                    <a:pt x="3774" y="2004"/>
                  </a:cubicBezTo>
                  <a:cubicBezTo>
                    <a:pt x="3819" y="2025"/>
                    <a:pt x="3852" y="2034"/>
                    <a:pt x="3876" y="2034"/>
                  </a:cubicBezTo>
                  <a:cubicBezTo>
                    <a:pt x="3969" y="2034"/>
                    <a:pt x="3940" y="1906"/>
                    <a:pt x="3989" y="1814"/>
                  </a:cubicBezTo>
                  <a:cubicBezTo>
                    <a:pt x="3975" y="1794"/>
                    <a:pt x="3957" y="1738"/>
                    <a:pt x="3918" y="1719"/>
                  </a:cubicBezTo>
                  <a:cubicBezTo>
                    <a:pt x="2705" y="1151"/>
                    <a:pt x="1487" y="584"/>
                    <a:pt x="271" y="18"/>
                  </a:cubicBezTo>
                  <a:cubicBezTo>
                    <a:pt x="244" y="6"/>
                    <a:pt x="223"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45"/>
            <p:cNvSpPr/>
            <p:nvPr/>
          </p:nvSpPr>
          <p:spPr>
            <a:xfrm>
              <a:off x="3649725" y="4388975"/>
              <a:ext cx="55625" cy="98725"/>
            </a:xfrm>
            <a:custGeom>
              <a:rect b="b" l="l" r="r" t="t"/>
              <a:pathLst>
                <a:path extrusionOk="0" h="3949" w="2225">
                  <a:moveTo>
                    <a:pt x="1922" y="0"/>
                  </a:moveTo>
                  <a:cubicBezTo>
                    <a:pt x="1842" y="0"/>
                    <a:pt x="1843" y="126"/>
                    <a:pt x="1823" y="169"/>
                  </a:cubicBezTo>
                  <a:cubicBezTo>
                    <a:pt x="1281" y="1331"/>
                    <a:pt x="747" y="2495"/>
                    <a:pt x="229" y="3666"/>
                  </a:cubicBezTo>
                  <a:cubicBezTo>
                    <a:pt x="221" y="3686"/>
                    <a:pt x="1" y="3852"/>
                    <a:pt x="261" y="3930"/>
                  </a:cubicBezTo>
                  <a:cubicBezTo>
                    <a:pt x="304" y="3943"/>
                    <a:pt x="338" y="3949"/>
                    <a:pt x="366" y="3949"/>
                  </a:cubicBezTo>
                  <a:cubicBezTo>
                    <a:pt x="464" y="3949"/>
                    <a:pt x="494" y="3880"/>
                    <a:pt x="541" y="3781"/>
                  </a:cubicBezTo>
                  <a:cubicBezTo>
                    <a:pt x="814" y="3202"/>
                    <a:pt x="1097" y="2626"/>
                    <a:pt x="1369" y="2045"/>
                  </a:cubicBezTo>
                  <a:cubicBezTo>
                    <a:pt x="1654" y="1432"/>
                    <a:pt x="1932" y="816"/>
                    <a:pt x="2225" y="177"/>
                  </a:cubicBezTo>
                  <a:cubicBezTo>
                    <a:pt x="2162" y="136"/>
                    <a:pt x="2086" y="85"/>
                    <a:pt x="2008" y="33"/>
                  </a:cubicBezTo>
                  <a:cubicBezTo>
                    <a:pt x="1972" y="10"/>
                    <a:pt x="1944" y="0"/>
                    <a:pt x="1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45"/>
            <p:cNvSpPr/>
            <p:nvPr/>
          </p:nvSpPr>
          <p:spPr>
            <a:xfrm>
              <a:off x="4005600" y="4387675"/>
              <a:ext cx="56850" cy="100075"/>
            </a:xfrm>
            <a:custGeom>
              <a:rect b="b" l="l" r="r" t="t"/>
              <a:pathLst>
                <a:path extrusionOk="0" h="4003" w="2274">
                  <a:moveTo>
                    <a:pt x="342" y="1"/>
                  </a:moveTo>
                  <a:cubicBezTo>
                    <a:pt x="286" y="169"/>
                    <a:pt x="0" y="98"/>
                    <a:pt x="131" y="370"/>
                  </a:cubicBezTo>
                  <a:cubicBezTo>
                    <a:pt x="686" y="1523"/>
                    <a:pt x="1232" y="2682"/>
                    <a:pt x="1767" y="3846"/>
                  </a:cubicBezTo>
                  <a:cubicBezTo>
                    <a:pt x="1818" y="3956"/>
                    <a:pt x="1861" y="4003"/>
                    <a:pt x="1934" y="4003"/>
                  </a:cubicBezTo>
                  <a:cubicBezTo>
                    <a:pt x="1967" y="4003"/>
                    <a:pt x="2005" y="3993"/>
                    <a:pt x="2052" y="3976"/>
                  </a:cubicBezTo>
                  <a:cubicBezTo>
                    <a:pt x="2274" y="3893"/>
                    <a:pt x="2083" y="3748"/>
                    <a:pt x="2066" y="3707"/>
                  </a:cubicBezTo>
                  <a:cubicBezTo>
                    <a:pt x="1553" y="2545"/>
                    <a:pt x="1025" y="1393"/>
                    <a:pt x="496" y="240"/>
                  </a:cubicBezTo>
                  <a:cubicBezTo>
                    <a:pt x="464" y="169"/>
                    <a:pt x="412" y="107"/>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45"/>
            <p:cNvSpPr/>
            <p:nvPr/>
          </p:nvSpPr>
          <p:spPr>
            <a:xfrm>
              <a:off x="3957075" y="4282800"/>
              <a:ext cx="47400" cy="85450"/>
            </a:xfrm>
            <a:custGeom>
              <a:rect b="b" l="l" r="r" t="t"/>
              <a:pathLst>
                <a:path extrusionOk="0" h="3418" w="1896">
                  <a:moveTo>
                    <a:pt x="393" y="0"/>
                  </a:moveTo>
                  <a:cubicBezTo>
                    <a:pt x="375" y="0"/>
                    <a:pt x="352" y="10"/>
                    <a:pt x="323" y="33"/>
                  </a:cubicBezTo>
                  <a:cubicBezTo>
                    <a:pt x="228" y="109"/>
                    <a:pt x="1" y="160"/>
                    <a:pt x="112" y="390"/>
                  </a:cubicBezTo>
                  <a:cubicBezTo>
                    <a:pt x="568" y="1350"/>
                    <a:pt x="1020" y="2310"/>
                    <a:pt x="1474" y="3271"/>
                  </a:cubicBezTo>
                  <a:cubicBezTo>
                    <a:pt x="1506" y="3338"/>
                    <a:pt x="1537" y="3417"/>
                    <a:pt x="1608" y="3417"/>
                  </a:cubicBezTo>
                  <a:cubicBezTo>
                    <a:pt x="1630" y="3417"/>
                    <a:pt x="1657" y="3409"/>
                    <a:pt x="1688" y="3391"/>
                  </a:cubicBezTo>
                  <a:cubicBezTo>
                    <a:pt x="1763" y="3348"/>
                    <a:pt x="1895" y="3338"/>
                    <a:pt x="1810" y="3088"/>
                  </a:cubicBezTo>
                  <a:cubicBezTo>
                    <a:pt x="1401" y="2187"/>
                    <a:pt x="950" y="1186"/>
                    <a:pt x="489" y="188"/>
                  </a:cubicBezTo>
                  <a:cubicBezTo>
                    <a:pt x="466" y="139"/>
                    <a:pt x="463"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45"/>
            <p:cNvSpPr/>
            <p:nvPr/>
          </p:nvSpPr>
          <p:spPr>
            <a:xfrm>
              <a:off x="3707175" y="3720800"/>
              <a:ext cx="47525" cy="85175"/>
            </a:xfrm>
            <a:custGeom>
              <a:rect b="b" l="l" r="r" t="t"/>
              <a:pathLst>
                <a:path extrusionOk="0" h="3407" w="1901">
                  <a:moveTo>
                    <a:pt x="345" y="0"/>
                  </a:moveTo>
                  <a:cubicBezTo>
                    <a:pt x="311" y="0"/>
                    <a:pt x="269" y="12"/>
                    <a:pt x="214" y="40"/>
                  </a:cubicBezTo>
                  <a:cubicBezTo>
                    <a:pt x="1" y="147"/>
                    <a:pt x="118" y="247"/>
                    <a:pt x="169" y="360"/>
                  </a:cubicBezTo>
                  <a:cubicBezTo>
                    <a:pt x="593" y="1306"/>
                    <a:pt x="1020" y="2255"/>
                    <a:pt x="1450" y="3198"/>
                  </a:cubicBezTo>
                  <a:cubicBezTo>
                    <a:pt x="1484" y="3276"/>
                    <a:pt x="1556" y="3337"/>
                    <a:pt x="1611" y="3406"/>
                  </a:cubicBezTo>
                  <a:cubicBezTo>
                    <a:pt x="1718" y="3321"/>
                    <a:pt x="1826" y="3235"/>
                    <a:pt x="1900" y="3177"/>
                  </a:cubicBezTo>
                  <a:cubicBezTo>
                    <a:pt x="1857" y="3064"/>
                    <a:pt x="1843" y="3018"/>
                    <a:pt x="1823" y="2974"/>
                  </a:cubicBezTo>
                  <a:cubicBezTo>
                    <a:pt x="1390" y="2058"/>
                    <a:pt x="957" y="1141"/>
                    <a:pt x="514" y="230"/>
                  </a:cubicBezTo>
                  <a:cubicBezTo>
                    <a:pt x="474" y="151"/>
                    <a:pt x="466"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45"/>
            <p:cNvSpPr/>
            <p:nvPr/>
          </p:nvSpPr>
          <p:spPr>
            <a:xfrm>
              <a:off x="3531475" y="3897725"/>
              <a:ext cx="87800" cy="44000"/>
            </a:xfrm>
            <a:custGeom>
              <a:rect b="b" l="l" r="r" t="t"/>
              <a:pathLst>
                <a:path extrusionOk="0" h="1760" w="3512">
                  <a:moveTo>
                    <a:pt x="227" y="0"/>
                  </a:moveTo>
                  <a:cubicBezTo>
                    <a:pt x="111" y="0"/>
                    <a:pt x="101" y="103"/>
                    <a:pt x="69" y="162"/>
                  </a:cubicBezTo>
                  <a:cubicBezTo>
                    <a:pt x="1" y="289"/>
                    <a:pt x="108" y="328"/>
                    <a:pt x="200" y="371"/>
                  </a:cubicBezTo>
                  <a:cubicBezTo>
                    <a:pt x="1149" y="820"/>
                    <a:pt x="2098" y="1269"/>
                    <a:pt x="3043" y="1726"/>
                  </a:cubicBezTo>
                  <a:cubicBezTo>
                    <a:pt x="3092" y="1749"/>
                    <a:pt x="3134" y="1759"/>
                    <a:pt x="3171" y="1759"/>
                  </a:cubicBezTo>
                  <a:cubicBezTo>
                    <a:pt x="3319" y="1759"/>
                    <a:pt x="3379" y="1600"/>
                    <a:pt x="3432" y="1514"/>
                  </a:cubicBezTo>
                  <a:cubicBezTo>
                    <a:pt x="3511" y="1380"/>
                    <a:pt x="3320" y="1380"/>
                    <a:pt x="3233" y="1339"/>
                  </a:cubicBezTo>
                  <a:cubicBezTo>
                    <a:pt x="2940" y="1195"/>
                    <a:pt x="2646" y="1050"/>
                    <a:pt x="2349" y="916"/>
                  </a:cubicBezTo>
                  <a:cubicBezTo>
                    <a:pt x="1656" y="604"/>
                    <a:pt x="961" y="299"/>
                    <a:pt x="331" y="20"/>
                  </a:cubicBezTo>
                  <a:cubicBezTo>
                    <a:pt x="289" y="6"/>
                    <a:pt x="255"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45"/>
            <p:cNvSpPr/>
            <p:nvPr/>
          </p:nvSpPr>
          <p:spPr>
            <a:xfrm>
              <a:off x="4094975" y="3897875"/>
              <a:ext cx="85750" cy="43800"/>
            </a:xfrm>
            <a:custGeom>
              <a:rect b="b" l="l" r="r" t="t"/>
              <a:pathLst>
                <a:path extrusionOk="0" h="1752" w="3430">
                  <a:moveTo>
                    <a:pt x="3220" y="1"/>
                  </a:moveTo>
                  <a:cubicBezTo>
                    <a:pt x="3181" y="1"/>
                    <a:pt x="3132" y="14"/>
                    <a:pt x="3069" y="44"/>
                  </a:cubicBezTo>
                  <a:cubicBezTo>
                    <a:pt x="2133" y="490"/>
                    <a:pt x="1178" y="899"/>
                    <a:pt x="233" y="1326"/>
                  </a:cubicBezTo>
                  <a:cubicBezTo>
                    <a:pt x="145" y="1366"/>
                    <a:pt x="77" y="1446"/>
                    <a:pt x="1" y="1508"/>
                  </a:cubicBezTo>
                  <a:cubicBezTo>
                    <a:pt x="111" y="1576"/>
                    <a:pt x="161" y="1752"/>
                    <a:pt x="310" y="1752"/>
                  </a:cubicBezTo>
                  <a:cubicBezTo>
                    <a:pt x="346" y="1752"/>
                    <a:pt x="387" y="1742"/>
                    <a:pt x="436" y="1718"/>
                  </a:cubicBezTo>
                  <a:cubicBezTo>
                    <a:pt x="1349" y="1275"/>
                    <a:pt x="2266" y="844"/>
                    <a:pt x="3180" y="406"/>
                  </a:cubicBezTo>
                  <a:cubicBezTo>
                    <a:pt x="3271" y="361"/>
                    <a:pt x="3350" y="291"/>
                    <a:pt x="3430" y="237"/>
                  </a:cubicBezTo>
                  <a:cubicBezTo>
                    <a:pt x="3362" y="104"/>
                    <a:pt x="3328" y="1"/>
                    <a:pt x="3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45"/>
            <p:cNvSpPr/>
            <p:nvPr/>
          </p:nvSpPr>
          <p:spPr>
            <a:xfrm>
              <a:off x="3531050" y="4147300"/>
              <a:ext cx="86875" cy="44700"/>
            </a:xfrm>
            <a:custGeom>
              <a:rect b="b" l="l" r="r" t="t"/>
              <a:pathLst>
                <a:path extrusionOk="0" h="1788" w="3475">
                  <a:moveTo>
                    <a:pt x="3186" y="0"/>
                  </a:moveTo>
                  <a:cubicBezTo>
                    <a:pt x="3156" y="0"/>
                    <a:pt x="3120" y="9"/>
                    <a:pt x="3078" y="29"/>
                  </a:cubicBezTo>
                  <a:cubicBezTo>
                    <a:pt x="2119" y="484"/>
                    <a:pt x="1157" y="934"/>
                    <a:pt x="198" y="1390"/>
                  </a:cubicBezTo>
                  <a:cubicBezTo>
                    <a:pt x="114" y="1429"/>
                    <a:pt x="0" y="1478"/>
                    <a:pt x="96" y="1610"/>
                  </a:cubicBezTo>
                  <a:cubicBezTo>
                    <a:pt x="139" y="1669"/>
                    <a:pt x="185" y="1729"/>
                    <a:pt x="229" y="1787"/>
                  </a:cubicBezTo>
                  <a:cubicBezTo>
                    <a:pt x="323" y="1741"/>
                    <a:pt x="376" y="1713"/>
                    <a:pt x="431" y="1689"/>
                  </a:cubicBezTo>
                  <a:cubicBezTo>
                    <a:pt x="1377" y="1262"/>
                    <a:pt x="2325" y="837"/>
                    <a:pt x="3269" y="407"/>
                  </a:cubicBezTo>
                  <a:cubicBezTo>
                    <a:pt x="3346" y="372"/>
                    <a:pt x="3407" y="300"/>
                    <a:pt x="3475" y="245"/>
                  </a:cubicBezTo>
                  <a:cubicBezTo>
                    <a:pt x="3361" y="194"/>
                    <a:pt x="3330"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45"/>
            <p:cNvSpPr/>
            <p:nvPr/>
          </p:nvSpPr>
          <p:spPr>
            <a:xfrm>
              <a:off x="4092100" y="4147175"/>
              <a:ext cx="88425" cy="44025"/>
            </a:xfrm>
            <a:custGeom>
              <a:rect b="b" l="l" r="r" t="t"/>
              <a:pathLst>
                <a:path extrusionOk="0" h="1761" w="3537">
                  <a:moveTo>
                    <a:pt x="387" y="0"/>
                  </a:moveTo>
                  <a:cubicBezTo>
                    <a:pt x="251" y="0"/>
                    <a:pt x="217" y="177"/>
                    <a:pt x="129" y="246"/>
                  </a:cubicBezTo>
                  <a:cubicBezTo>
                    <a:pt x="0" y="348"/>
                    <a:pt x="179" y="348"/>
                    <a:pt x="209" y="360"/>
                  </a:cubicBezTo>
                  <a:cubicBezTo>
                    <a:pt x="1207" y="818"/>
                    <a:pt x="2213" y="1257"/>
                    <a:pt x="3207" y="1724"/>
                  </a:cubicBezTo>
                  <a:cubicBezTo>
                    <a:pt x="3261" y="1749"/>
                    <a:pt x="3303" y="1760"/>
                    <a:pt x="3337" y="1760"/>
                  </a:cubicBezTo>
                  <a:cubicBezTo>
                    <a:pt x="3445" y="1760"/>
                    <a:pt x="3472" y="1649"/>
                    <a:pt x="3537" y="1542"/>
                  </a:cubicBezTo>
                  <a:cubicBezTo>
                    <a:pt x="3499" y="1498"/>
                    <a:pt x="3461" y="1423"/>
                    <a:pt x="3403" y="1396"/>
                  </a:cubicBezTo>
                  <a:cubicBezTo>
                    <a:pt x="2432" y="936"/>
                    <a:pt x="1459" y="482"/>
                    <a:pt x="487" y="26"/>
                  </a:cubicBezTo>
                  <a:cubicBezTo>
                    <a:pt x="448" y="8"/>
                    <a:pt x="415"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45"/>
            <p:cNvSpPr/>
            <p:nvPr/>
          </p:nvSpPr>
          <p:spPr>
            <a:xfrm>
              <a:off x="3707950" y="4282175"/>
              <a:ext cx="47750" cy="86400"/>
            </a:xfrm>
            <a:custGeom>
              <a:rect b="b" l="l" r="r" t="t"/>
              <a:pathLst>
                <a:path extrusionOk="0" h="3456" w="1910">
                  <a:moveTo>
                    <a:pt x="1525" y="1"/>
                  </a:moveTo>
                  <a:cubicBezTo>
                    <a:pt x="1483" y="1"/>
                    <a:pt x="1480" y="103"/>
                    <a:pt x="1470" y="125"/>
                  </a:cubicBezTo>
                  <a:cubicBezTo>
                    <a:pt x="1014" y="1124"/>
                    <a:pt x="575" y="2130"/>
                    <a:pt x="107" y="3124"/>
                  </a:cubicBezTo>
                  <a:cubicBezTo>
                    <a:pt x="1" y="3349"/>
                    <a:pt x="147" y="3370"/>
                    <a:pt x="288" y="3455"/>
                  </a:cubicBezTo>
                  <a:cubicBezTo>
                    <a:pt x="333" y="3416"/>
                    <a:pt x="407" y="3380"/>
                    <a:pt x="434" y="3321"/>
                  </a:cubicBezTo>
                  <a:cubicBezTo>
                    <a:pt x="893" y="2350"/>
                    <a:pt x="1348" y="1377"/>
                    <a:pt x="1803" y="404"/>
                  </a:cubicBezTo>
                  <a:cubicBezTo>
                    <a:pt x="1910" y="181"/>
                    <a:pt x="1669" y="153"/>
                    <a:pt x="1585" y="47"/>
                  </a:cubicBezTo>
                  <a:cubicBezTo>
                    <a:pt x="1559" y="13"/>
                    <a:pt x="1539" y="1"/>
                    <a:pt x="15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45"/>
            <p:cNvSpPr/>
            <p:nvPr/>
          </p:nvSpPr>
          <p:spPr>
            <a:xfrm>
              <a:off x="3957075" y="3720775"/>
              <a:ext cx="47375" cy="85025"/>
            </a:xfrm>
            <a:custGeom>
              <a:rect b="b" l="l" r="r" t="t"/>
              <a:pathLst>
                <a:path extrusionOk="0" h="3401" w="1895">
                  <a:moveTo>
                    <a:pt x="1607" y="0"/>
                  </a:moveTo>
                  <a:cubicBezTo>
                    <a:pt x="1518" y="0"/>
                    <a:pt x="1496" y="108"/>
                    <a:pt x="1458" y="187"/>
                  </a:cubicBezTo>
                  <a:cubicBezTo>
                    <a:pt x="1015" y="1111"/>
                    <a:pt x="575" y="2038"/>
                    <a:pt x="123" y="2959"/>
                  </a:cubicBezTo>
                  <a:cubicBezTo>
                    <a:pt x="1" y="3206"/>
                    <a:pt x="203" y="3311"/>
                    <a:pt x="331" y="3385"/>
                  </a:cubicBezTo>
                  <a:cubicBezTo>
                    <a:pt x="351" y="3396"/>
                    <a:pt x="368" y="3401"/>
                    <a:pt x="382" y="3401"/>
                  </a:cubicBezTo>
                  <a:cubicBezTo>
                    <a:pt x="461" y="3401"/>
                    <a:pt x="472" y="3255"/>
                    <a:pt x="509" y="3181"/>
                  </a:cubicBezTo>
                  <a:cubicBezTo>
                    <a:pt x="650" y="2886"/>
                    <a:pt x="795" y="2593"/>
                    <a:pt x="929" y="2295"/>
                  </a:cubicBezTo>
                  <a:cubicBezTo>
                    <a:pt x="1241" y="1603"/>
                    <a:pt x="1546" y="907"/>
                    <a:pt x="1823" y="283"/>
                  </a:cubicBezTo>
                  <a:cubicBezTo>
                    <a:pt x="1894" y="58"/>
                    <a:pt x="1748" y="49"/>
                    <a:pt x="1679" y="18"/>
                  </a:cubicBezTo>
                  <a:cubicBezTo>
                    <a:pt x="1651" y="6"/>
                    <a:pt x="1627"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BLANK_1_1_1_1_1_1_3">
    <p:bg>
      <p:bgPr>
        <a:blipFill>
          <a:blip r:embed="rId2">
            <a:alphaModFix/>
          </a:blip>
          <a:stretch>
            <a:fillRect/>
          </a:stretch>
        </a:blipFill>
      </p:bgPr>
    </p:bg>
    <p:spTree>
      <p:nvGrpSpPr>
        <p:cNvPr id="2546" name="Shape 2546"/>
        <p:cNvGrpSpPr/>
        <p:nvPr/>
      </p:nvGrpSpPr>
      <p:grpSpPr>
        <a:xfrm>
          <a:off x="0" y="0"/>
          <a:ext cx="0" cy="0"/>
          <a:chOff x="0" y="0"/>
          <a:chExt cx="0" cy="0"/>
        </a:xfrm>
      </p:grpSpPr>
      <p:sp>
        <p:nvSpPr>
          <p:cNvPr id="2547" name="Google Shape;2547;p4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548" name="Google Shape;2548;p46"/>
          <p:cNvSpPr txBox="1"/>
          <p:nvPr>
            <p:ph idx="2" type="title"/>
          </p:nvPr>
        </p:nvSpPr>
        <p:spPr>
          <a:xfrm>
            <a:off x="720000" y="1785950"/>
            <a:ext cx="23055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549" name="Google Shape;2549;p46"/>
          <p:cNvSpPr txBox="1"/>
          <p:nvPr>
            <p:ph idx="1" type="subTitle"/>
          </p:nvPr>
        </p:nvSpPr>
        <p:spPr>
          <a:xfrm>
            <a:off x="720000" y="2313650"/>
            <a:ext cx="23055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50" name="Google Shape;2550;p46"/>
          <p:cNvSpPr txBox="1"/>
          <p:nvPr>
            <p:ph idx="3" type="title"/>
          </p:nvPr>
        </p:nvSpPr>
        <p:spPr>
          <a:xfrm>
            <a:off x="3419269" y="1785950"/>
            <a:ext cx="23055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551" name="Google Shape;2551;p46"/>
          <p:cNvSpPr txBox="1"/>
          <p:nvPr>
            <p:ph idx="4" type="subTitle"/>
          </p:nvPr>
        </p:nvSpPr>
        <p:spPr>
          <a:xfrm>
            <a:off x="3419269" y="2313650"/>
            <a:ext cx="23055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52" name="Google Shape;2552;p46"/>
          <p:cNvSpPr txBox="1"/>
          <p:nvPr>
            <p:ph idx="5" type="title"/>
          </p:nvPr>
        </p:nvSpPr>
        <p:spPr>
          <a:xfrm>
            <a:off x="720000" y="3545444"/>
            <a:ext cx="2305500" cy="5445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553" name="Google Shape;2553;p46"/>
          <p:cNvSpPr txBox="1"/>
          <p:nvPr>
            <p:ph idx="6" type="subTitle"/>
          </p:nvPr>
        </p:nvSpPr>
        <p:spPr>
          <a:xfrm>
            <a:off x="720000" y="4098913"/>
            <a:ext cx="2305500" cy="497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54" name="Google Shape;2554;p46"/>
          <p:cNvSpPr txBox="1"/>
          <p:nvPr>
            <p:ph idx="7" type="title"/>
          </p:nvPr>
        </p:nvSpPr>
        <p:spPr>
          <a:xfrm>
            <a:off x="3419269" y="3545470"/>
            <a:ext cx="2305500" cy="5445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555" name="Google Shape;2555;p46"/>
          <p:cNvSpPr txBox="1"/>
          <p:nvPr>
            <p:ph idx="8" type="subTitle"/>
          </p:nvPr>
        </p:nvSpPr>
        <p:spPr>
          <a:xfrm>
            <a:off x="3419269" y="4098913"/>
            <a:ext cx="2305500" cy="497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56" name="Google Shape;2556;p46"/>
          <p:cNvSpPr txBox="1"/>
          <p:nvPr>
            <p:ph idx="9" type="title"/>
          </p:nvPr>
        </p:nvSpPr>
        <p:spPr>
          <a:xfrm>
            <a:off x="6118545" y="1785950"/>
            <a:ext cx="23055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557" name="Google Shape;2557;p46"/>
          <p:cNvSpPr txBox="1"/>
          <p:nvPr>
            <p:ph idx="13" type="subTitle"/>
          </p:nvPr>
        </p:nvSpPr>
        <p:spPr>
          <a:xfrm>
            <a:off x="6118545" y="2313650"/>
            <a:ext cx="23055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58" name="Google Shape;2558;p46"/>
          <p:cNvSpPr txBox="1"/>
          <p:nvPr>
            <p:ph idx="14" type="title"/>
          </p:nvPr>
        </p:nvSpPr>
        <p:spPr>
          <a:xfrm>
            <a:off x="6118545" y="3545462"/>
            <a:ext cx="2305500" cy="5445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559" name="Google Shape;2559;p46"/>
          <p:cNvSpPr txBox="1"/>
          <p:nvPr>
            <p:ph idx="15" type="subTitle"/>
          </p:nvPr>
        </p:nvSpPr>
        <p:spPr>
          <a:xfrm>
            <a:off x="6118545" y="4098913"/>
            <a:ext cx="2305500" cy="497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60" name="Google Shape;2560;p46"/>
          <p:cNvSpPr txBox="1"/>
          <p:nvPr>
            <p:ph hasCustomPrompt="1" idx="16" type="title"/>
          </p:nvPr>
        </p:nvSpPr>
        <p:spPr>
          <a:xfrm>
            <a:off x="828675" y="1348425"/>
            <a:ext cx="572700" cy="302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3000">
                <a:solidFill>
                  <a:schemeClr val="lt2"/>
                </a:solidFill>
              </a:defRPr>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a:r>
              <a:t>xx%</a:t>
            </a:r>
          </a:p>
        </p:txBody>
      </p:sp>
      <p:sp>
        <p:nvSpPr>
          <p:cNvPr id="2561" name="Google Shape;2561;p46"/>
          <p:cNvSpPr txBox="1"/>
          <p:nvPr>
            <p:ph hasCustomPrompt="1" idx="17" type="title"/>
          </p:nvPr>
        </p:nvSpPr>
        <p:spPr>
          <a:xfrm>
            <a:off x="3527950" y="1348400"/>
            <a:ext cx="572700" cy="3024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sz="3000">
                <a:solidFill>
                  <a:schemeClr val="lt2"/>
                </a:solidFill>
              </a:defRPr>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a:r>
              <a:t>xx%</a:t>
            </a:r>
          </a:p>
        </p:txBody>
      </p:sp>
      <p:sp>
        <p:nvSpPr>
          <p:cNvPr id="2562" name="Google Shape;2562;p46"/>
          <p:cNvSpPr txBox="1"/>
          <p:nvPr>
            <p:ph hasCustomPrompt="1" idx="18" type="title"/>
          </p:nvPr>
        </p:nvSpPr>
        <p:spPr>
          <a:xfrm>
            <a:off x="6227225" y="1348400"/>
            <a:ext cx="572700" cy="3024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sz="3000">
                <a:solidFill>
                  <a:schemeClr val="lt2"/>
                </a:solidFill>
              </a:defRPr>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a:r>
              <a:t>xx%</a:t>
            </a:r>
          </a:p>
        </p:txBody>
      </p:sp>
      <p:sp>
        <p:nvSpPr>
          <p:cNvPr id="2563" name="Google Shape;2563;p46"/>
          <p:cNvSpPr txBox="1"/>
          <p:nvPr>
            <p:ph hasCustomPrompt="1" idx="19" type="title"/>
          </p:nvPr>
        </p:nvSpPr>
        <p:spPr>
          <a:xfrm>
            <a:off x="828675" y="3111725"/>
            <a:ext cx="572700" cy="302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3000">
                <a:solidFill>
                  <a:schemeClr val="lt2"/>
                </a:solidFill>
              </a:defRPr>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a:r>
              <a:t>xx%</a:t>
            </a:r>
          </a:p>
        </p:txBody>
      </p:sp>
      <p:sp>
        <p:nvSpPr>
          <p:cNvPr id="2564" name="Google Shape;2564;p46"/>
          <p:cNvSpPr txBox="1"/>
          <p:nvPr>
            <p:ph hasCustomPrompt="1" idx="20" type="title"/>
          </p:nvPr>
        </p:nvSpPr>
        <p:spPr>
          <a:xfrm>
            <a:off x="3527950" y="3111725"/>
            <a:ext cx="572700" cy="3024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sz="3000">
                <a:solidFill>
                  <a:schemeClr val="lt2"/>
                </a:solidFill>
              </a:defRPr>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a:r>
              <a:t>xx%</a:t>
            </a:r>
          </a:p>
        </p:txBody>
      </p:sp>
      <p:sp>
        <p:nvSpPr>
          <p:cNvPr id="2565" name="Google Shape;2565;p46"/>
          <p:cNvSpPr txBox="1"/>
          <p:nvPr>
            <p:ph hasCustomPrompt="1" idx="21" type="title"/>
          </p:nvPr>
        </p:nvSpPr>
        <p:spPr>
          <a:xfrm>
            <a:off x="6227175" y="3111725"/>
            <a:ext cx="572700" cy="3024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sz="3000">
                <a:solidFill>
                  <a:schemeClr val="lt2"/>
                </a:solidFill>
              </a:defRPr>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a:r>
              <a:t>xx%</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2">
  <p:cSld name="BLANK_1_1_1_1_1_1_4">
    <p:bg>
      <p:bgPr>
        <a:blipFill>
          <a:blip r:embed="rId2">
            <a:alphaModFix/>
          </a:blip>
          <a:stretch>
            <a:fillRect/>
          </a:stretch>
        </a:blipFill>
      </p:bgPr>
    </p:bg>
    <p:spTree>
      <p:nvGrpSpPr>
        <p:cNvPr id="2566" name="Shape 2566"/>
        <p:cNvGrpSpPr/>
        <p:nvPr/>
      </p:nvGrpSpPr>
      <p:grpSpPr>
        <a:xfrm>
          <a:off x="0" y="0"/>
          <a:ext cx="0" cy="0"/>
          <a:chOff x="0" y="0"/>
          <a:chExt cx="0" cy="0"/>
        </a:xfrm>
      </p:grpSpPr>
      <p:sp>
        <p:nvSpPr>
          <p:cNvPr id="2567" name="Google Shape;2567;p4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568" name="Google Shape;2568;p47"/>
          <p:cNvSpPr txBox="1"/>
          <p:nvPr>
            <p:ph idx="2" type="title"/>
          </p:nvPr>
        </p:nvSpPr>
        <p:spPr>
          <a:xfrm>
            <a:off x="720000" y="1785950"/>
            <a:ext cx="23055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569" name="Google Shape;2569;p47"/>
          <p:cNvSpPr txBox="1"/>
          <p:nvPr>
            <p:ph idx="1" type="subTitle"/>
          </p:nvPr>
        </p:nvSpPr>
        <p:spPr>
          <a:xfrm>
            <a:off x="720000" y="2313650"/>
            <a:ext cx="23055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70" name="Google Shape;2570;p47"/>
          <p:cNvSpPr txBox="1"/>
          <p:nvPr>
            <p:ph idx="3" type="title"/>
          </p:nvPr>
        </p:nvSpPr>
        <p:spPr>
          <a:xfrm>
            <a:off x="3419269" y="1785950"/>
            <a:ext cx="23055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571" name="Google Shape;2571;p47"/>
          <p:cNvSpPr txBox="1"/>
          <p:nvPr>
            <p:ph idx="4" type="subTitle"/>
          </p:nvPr>
        </p:nvSpPr>
        <p:spPr>
          <a:xfrm>
            <a:off x="3419269" y="2313650"/>
            <a:ext cx="23055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72" name="Google Shape;2572;p47"/>
          <p:cNvSpPr txBox="1"/>
          <p:nvPr>
            <p:ph idx="5" type="title"/>
          </p:nvPr>
        </p:nvSpPr>
        <p:spPr>
          <a:xfrm>
            <a:off x="720000" y="3545444"/>
            <a:ext cx="2305500" cy="5445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573" name="Google Shape;2573;p47"/>
          <p:cNvSpPr txBox="1"/>
          <p:nvPr>
            <p:ph idx="6" type="subTitle"/>
          </p:nvPr>
        </p:nvSpPr>
        <p:spPr>
          <a:xfrm>
            <a:off x="720000" y="4098913"/>
            <a:ext cx="2305500" cy="497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74" name="Google Shape;2574;p47"/>
          <p:cNvSpPr txBox="1"/>
          <p:nvPr>
            <p:ph idx="7" type="title"/>
          </p:nvPr>
        </p:nvSpPr>
        <p:spPr>
          <a:xfrm>
            <a:off x="3419269" y="3545470"/>
            <a:ext cx="2305500" cy="5445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575" name="Google Shape;2575;p47"/>
          <p:cNvSpPr txBox="1"/>
          <p:nvPr>
            <p:ph idx="8" type="subTitle"/>
          </p:nvPr>
        </p:nvSpPr>
        <p:spPr>
          <a:xfrm>
            <a:off x="3419269" y="4098913"/>
            <a:ext cx="2305500" cy="497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76" name="Google Shape;2576;p47"/>
          <p:cNvSpPr txBox="1"/>
          <p:nvPr>
            <p:ph idx="9" type="title"/>
          </p:nvPr>
        </p:nvSpPr>
        <p:spPr>
          <a:xfrm>
            <a:off x="6118545" y="1785950"/>
            <a:ext cx="23055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577" name="Google Shape;2577;p47"/>
          <p:cNvSpPr txBox="1"/>
          <p:nvPr>
            <p:ph idx="13" type="subTitle"/>
          </p:nvPr>
        </p:nvSpPr>
        <p:spPr>
          <a:xfrm>
            <a:off x="6118545" y="2313650"/>
            <a:ext cx="23055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78" name="Google Shape;2578;p47"/>
          <p:cNvSpPr txBox="1"/>
          <p:nvPr>
            <p:ph idx="14" type="title"/>
          </p:nvPr>
        </p:nvSpPr>
        <p:spPr>
          <a:xfrm>
            <a:off x="6118545" y="3545462"/>
            <a:ext cx="2305500" cy="5445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579" name="Google Shape;2579;p47"/>
          <p:cNvSpPr txBox="1"/>
          <p:nvPr>
            <p:ph idx="15" type="subTitle"/>
          </p:nvPr>
        </p:nvSpPr>
        <p:spPr>
          <a:xfrm>
            <a:off x="6118545" y="4098913"/>
            <a:ext cx="2305500" cy="497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80" name="Google Shape;2580;p47"/>
          <p:cNvSpPr txBox="1"/>
          <p:nvPr>
            <p:ph hasCustomPrompt="1" idx="16" type="title"/>
          </p:nvPr>
        </p:nvSpPr>
        <p:spPr>
          <a:xfrm>
            <a:off x="828675" y="1348425"/>
            <a:ext cx="572700" cy="302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3000">
                <a:solidFill>
                  <a:schemeClr val="lt2"/>
                </a:solidFill>
              </a:defRPr>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a:r>
              <a:t>xx%</a:t>
            </a:r>
          </a:p>
        </p:txBody>
      </p:sp>
      <p:sp>
        <p:nvSpPr>
          <p:cNvPr id="2581" name="Google Shape;2581;p47"/>
          <p:cNvSpPr txBox="1"/>
          <p:nvPr>
            <p:ph hasCustomPrompt="1" idx="17" type="title"/>
          </p:nvPr>
        </p:nvSpPr>
        <p:spPr>
          <a:xfrm>
            <a:off x="3527950" y="1348400"/>
            <a:ext cx="572700" cy="3024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sz="3000">
                <a:solidFill>
                  <a:schemeClr val="lt2"/>
                </a:solidFill>
              </a:defRPr>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a:r>
              <a:t>xx%</a:t>
            </a:r>
          </a:p>
        </p:txBody>
      </p:sp>
      <p:sp>
        <p:nvSpPr>
          <p:cNvPr id="2582" name="Google Shape;2582;p47"/>
          <p:cNvSpPr txBox="1"/>
          <p:nvPr>
            <p:ph hasCustomPrompt="1" idx="18" type="title"/>
          </p:nvPr>
        </p:nvSpPr>
        <p:spPr>
          <a:xfrm>
            <a:off x="6227225" y="1348400"/>
            <a:ext cx="572700" cy="3024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sz="3000">
                <a:solidFill>
                  <a:schemeClr val="lt2"/>
                </a:solidFill>
              </a:defRPr>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a:r>
              <a:t>xx%</a:t>
            </a:r>
          </a:p>
        </p:txBody>
      </p:sp>
      <p:sp>
        <p:nvSpPr>
          <p:cNvPr id="2583" name="Google Shape;2583;p47"/>
          <p:cNvSpPr txBox="1"/>
          <p:nvPr>
            <p:ph hasCustomPrompt="1" idx="19" type="title"/>
          </p:nvPr>
        </p:nvSpPr>
        <p:spPr>
          <a:xfrm>
            <a:off x="828675" y="3111725"/>
            <a:ext cx="572700" cy="302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3000">
                <a:solidFill>
                  <a:schemeClr val="lt2"/>
                </a:solidFill>
              </a:defRPr>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a:r>
              <a:t>xx%</a:t>
            </a:r>
          </a:p>
        </p:txBody>
      </p:sp>
      <p:sp>
        <p:nvSpPr>
          <p:cNvPr id="2584" name="Google Shape;2584;p47"/>
          <p:cNvSpPr txBox="1"/>
          <p:nvPr>
            <p:ph hasCustomPrompt="1" idx="20" type="title"/>
          </p:nvPr>
        </p:nvSpPr>
        <p:spPr>
          <a:xfrm>
            <a:off x="3527950" y="3111725"/>
            <a:ext cx="572700" cy="3024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sz="3000">
                <a:solidFill>
                  <a:schemeClr val="lt2"/>
                </a:solidFill>
              </a:defRPr>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a:r>
              <a:t>xx%</a:t>
            </a:r>
          </a:p>
        </p:txBody>
      </p:sp>
      <p:sp>
        <p:nvSpPr>
          <p:cNvPr id="2585" name="Google Shape;2585;p47"/>
          <p:cNvSpPr txBox="1"/>
          <p:nvPr>
            <p:ph hasCustomPrompt="1" idx="21" type="title"/>
          </p:nvPr>
        </p:nvSpPr>
        <p:spPr>
          <a:xfrm>
            <a:off x="6227175" y="3111725"/>
            <a:ext cx="572700" cy="3024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sz="3000">
                <a:solidFill>
                  <a:schemeClr val="lt2"/>
                </a:solidFill>
              </a:defRPr>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33" Type="http://schemas.openxmlformats.org/officeDocument/2006/relationships/slideLayout" Target="../slideLayouts/slideLayout44.xml"/><Relationship Id="rId10" Type="http://schemas.openxmlformats.org/officeDocument/2006/relationships/slideLayout" Target="../slideLayouts/slideLayout21.xml"/><Relationship Id="rId32" Type="http://schemas.openxmlformats.org/officeDocument/2006/relationships/slideLayout" Target="../slideLayouts/slideLayout43.xml"/><Relationship Id="rId13" Type="http://schemas.openxmlformats.org/officeDocument/2006/relationships/slideLayout" Target="../slideLayouts/slideLayout24.xml"/><Relationship Id="rId35" Type="http://schemas.openxmlformats.org/officeDocument/2006/relationships/theme" Target="../theme/theme1.xml"/><Relationship Id="rId12" Type="http://schemas.openxmlformats.org/officeDocument/2006/relationships/slideLayout" Target="../slideLayouts/slideLayout23.xml"/><Relationship Id="rId34" Type="http://schemas.openxmlformats.org/officeDocument/2006/relationships/slideLayout" Target="../slideLayouts/slideLayout45.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8E8D9"/>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720000" y="540000"/>
            <a:ext cx="7704000" cy="634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5"/>
              </a:buClr>
              <a:buSzPts val="3000"/>
              <a:buFont typeface="El Messiri"/>
              <a:buNone/>
              <a:defRPr b="1" sz="3000">
                <a:solidFill>
                  <a:schemeClr val="accent5"/>
                </a:solidFill>
                <a:latin typeface="El Messiri"/>
                <a:ea typeface="El Messiri"/>
                <a:cs typeface="El Messiri"/>
                <a:sym typeface="El Messiri"/>
              </a:defRPr>
            </a:lvl1pPr>
            <a:lvl2pPr lvl="1" rtl="0">
              <a:spcBef>
                <a:spcPts val="0"/>
              </a:spcBef>
              <a:spcAft>
                <a:spcPts val="0"/>
              </a:spcAft>
              <a:buClr>
                <a:schemeClr val="accent5"/>
              </a:buClr>
              <a:buSzPts val="3000"/>
              <a:buFont typeface="El Messiri"/>
              <a:buNone/>
              <a:defRPr b="1" sz="3000">
                <a:solidFill>
                  <a:schemeClr val="accent5"/>
                </a:solidFill>
                <a:latin typeface="El Messiri"/>
                <a:ea typeface="El Messiri"/>
                <a:cs typeface="El Messiri"/>
                <a:sym typeface="El Messiri"/>
              </a:defRPr>
            </a:lvl2pPr>
            <a:lvl3pPr lvl="2" rtl="0">
              <a:spcBef>
                <a:spcPts val="0"/>
              </a:spcBef>
              <a:spcAft>
                <a:spcPts val="0"/>
              </a:spcAft>
              <a:buClr>
                <a:schemeClr val="accent5"/>
              </a:buClr>
              <a:buSzPts val="3000"/>
              <a:buFont typeface="El Messiri"/>
              <a:buNone/>
              <a:defRPr b="1" sz="3000">
                <a:solidFill>
                  <a:schemeClr val="accent5"/>
                </a:solidFill>
                <a:latin typeface="El Messiri"/>
                <a:ea typeface="El Messiri"/>
                <a:cs typeface="El Messiri"/>
                <a:sym typeface="El Messiri"/>
              </a:defRPr>
            </a:lvl3pPr>
            <a:lvl4pPr lvl="3" rtl="0">
              <a:spcBef>
                <a:spcPts val="0"/>
              </a:spcBef>
              <a:spcAft>
                <a:spcPts val="0"/>
              </a:spcAft>
              <a:buClr>
                <a:schemeClr val="accent5"/>
              </a:buClr>
              <a:buSzPts val="3000"/>
              <a:buFont typeface="El Messiri"/>
              <a:buNone/>
              <a:defRPr b="1" sz="3000">
                <a:solidFill>
                  <a:schemeClr val="accent5"/>
                </a:solidFill>
                <a:latin typeface="El Messiri"/>
                <a:ea typeface="El Messiri"/>
                <a:cs typeface="El Messiri"/>
                <a:sym typeface="El Messiri"/>
              </a:defRPr>
            </a:lvl4pPr>
            <a:lvl5pPr lvl="4" rtl="0">
              <a:spcBef>
                <a:spcPts val="0"/>
              </a:spcBef>
              <a:spcAft>
                <a:spcPts val="0"/>
              </a:spcAft>
              <a:buClr>
                <a:schemeClr val="accent5"/>
              </a:buClr>
              <a:buSzPts val="3000"/>
              <a:buFont typeface="El Messiri"/>
              <a:buNone/>
              <a:defRPr b="1" sz="3000">
                <a:solidFill>
                  <a:schemeClr val="accent5"/>
                </a:solidFill>
                <a:latin typeface="El Messiri"/>
                <a:ea typeface="El Messiri"/>
                <a:cs typeface="El Messiri"/>
                <a:sym typeface="El Messiri"/>
              </a:defRPr>
            </a:lvl5pPr>
            <a:lvl6pPr lvl="5" rtl="0">
              <a:spcBef>
                <a:spcPts val="0"/>
              </a:spcBef>
              <a:spcAft>
                <a:spcPts val="0"/>
              </a:spcAft>
              <a:buClr>
                <a:schemeClr val="accent5"/>
              </a:buClr>
              <a:buSzPts val="3000"/>
              <a:buFont typeface="El Messiri"/>
              <a:buNone/>
              <a:defRPr b="1" sz="3000">
                <a:solidFill>
                  <a:schemeClr val="accent5"/>
                </a:solidFill>
                <a:latin typeface="El Messiri"/>
                <a:ea typeface="El Messiri"/>
                <a:cs typeface="El Messiri"/>
                <a:sym typeface="El Messiri"/>
              </a:defRPr>
            </a:lvl6pPr>
            <a:lvl7pPr lvl="6" rtl="0">
              <a:spcBef>
                <a:spcPts val="0"/>
              </a:spcBef>
              <a:spcAft>
                <a:spcPts val="0"/>
              </a:spcAft>
              <a:buClr>
                <a:schemeClr val="accent5"/>
              </a:buClr>
              <a:buSzPts val="3000"/>
              <a:buFont typeface="El Messiri"/>
              <a:buNone/>
              <a:defRPr b="1" sz="3000">
                <a:solidFill>
                  <a:schemeClr val="accent5"/>
                </a:solidFill>
                <a:latin typeface="El Messiri"/>
                <a:ea typeface="El Messiri"/>
                <a:cs typeface="El Messiri"/>
                <a:sym typeface="El Messiri"/>
              </a:defRPr>
            </a:lvl7pPr>
            <a:lvl8pPr lvl="7" rtl="0">
              <a:spcBef>
                <a:spcPts val="0"/>
              </a:spcBef>
              <a:spcAft>
                <a:spcPts val="0"/>
              </a:spcAft>
              <a:buClr>
                <a:schemeClr val="accent5"/>
              </a:buClr>
              <a:buSzPts val="3000"/>
              <a:buFont typeface="El Messiri"/>
              <a:buNone/>
              <a:defRPr b="1" sz="3000">
                <a:solidFill>
                  <a:schemeClr val="accent5"/>
                </a:solidFill>
                <a:latin typeface="El Messiri"/>
                <a:ea typeface="El Messiri"/>
                <a:cs typeface="El Messiri"/>
                <a:sym typeface="El Messiri"/>
              </a:defRPr>
            </a:lvl8pPr>
            <a:lvl9pPr lvl="8" rtl="0">
              <a:spcBef>
                <a:spcPts val="0"/>
              </a:spcBef>
              <a:spcAft>
                <a:spcPts val="0"/>
              </a:spcAft>
              <a:buClr>
                <a:schemeClr val="accent5"/>
              </a:buClr>
              <a:buSzPts val="3000"/>
              <a:buFont typeface="El Messiri"/>
              <a:buNone/>
              <a:defRPr b="1" sz="3000">
                <a:solidFill>
                  <a:schemeClr val="accent5"/>
                </a:solidFill>
                <a:latin typeface="El Messiri"/>
                <a:ea typeface="El Messiri"/>
                <a:cs typeface="El Messiri"/>
                <a:sym typeface="El Messiri"/>
              </a:defRPr>
            </a:lvl9pPr>
          </a:lstStyle>
          <a:p/>
        </p:txBody>
      </p:sp>
      <p:sp>
        <p:nvSpPr>
          <p:cNvPr id="52" name="Google Shape;52;p13"/>
          <p:cNvSpPr txBox="1"/>
          <p:nvPr>
            <p:ph idx="1" type="body"/>
          </p:nvPr>
        </p:nvSpPr>
        <p:spPr>
          <a:xfrm>
            <a:off x="720000" y="1174500"/>
            <a:ext cx="7704000" cy="34290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1pPr>
            <a:lvl2pPr indent="-317500" lvl="1" marL="914400" rtl="0">
              <a:lnSpc>
                <a:spcPct val="100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2pPr>
            <a:lvl3pPr indent="-317500" lvl="2" marL="1371600" rtl="0">
              <a:lnSpc>
                <a:spcPct val="100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3pPr>
            <a:lvl4pPr indent="-317500" lvl="3" marL="1828800" rtl="0">
              <a:lnSpc>
                <a:spcPct val="100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4pPr>
            <a:lvl5pPr indent="-317500" lvl="4" marL="2286000" rtl="0">
              <a:lnSpc>
                <a:spcPct val="100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5pPr>
            <a:lvl6pPr indent="-317500" lvl="5" marL="2743200" rtl="0">
              <a:lnSpc>
                <a:spcPct val="100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6pPr>
            <a:lvl7pPr indent="-317500" lvl="6" marL="3200400" rtl="0">
              <a:lnSpc>
                <a:spcPct val="100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7pPr>
            <a:lvl8pPr indent="-317500" lvl="7" marL="3657600" rtl="0">
              <a:lnSpc>
                <a:spcPct val="100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8pPr>
            <a:lvl9pPr indent="-317500" lvl="8" marL="4114800" rtl="0">
              <a:lnSpc>
                <a:spcPct val="100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hyperlink" Target="http://drive.google.com/file/d/1FW-J_x6yFdKSWAaxOfEFWIwkaLxVLaHm/view" TargetMode="External"/><Relationship Id="rId6"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hyperlink" Target="http://drive.google.com/file/d/19NNho4wtXXh7uE0bj8sHcuknhHp3y1oQ/view" TargetMode="External"/><Relationship Id="rId6"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hyperlink" Target="http://drive.google.com/file/d/1T5kn1dITgbOwtiOOLzMMkSxpRGmWiYln/view" TargetMode="External"/><Relationship Id="rId6"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hyperlink" Target="http://drive.google.com/file/d/1nYfX0Ns_0pSwVJfyHTENv3zLZxeb8yeC/view" TargetMode="External"/><Relationship Id="rId6"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hyperlink" Target="http://drive.google.com/file/d/10UYvKB5PV1uLmBxbtgtf1K1FioCHZ3gR/view" TargetMode="External"/><Relationship Id="rId6"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hyperlink" Target="http://drive.google.com/file/d/1aWZhNsDeuWIzUHTa9NzcoNypebaH0VTl/view" TargetMode="External"/><Relationship Id="rId6"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hyperlink" Target="http://drive.google.com/file/d/1LeYalww9FE1upkGspeJ_aWK1ELgGoZRI/view" TargetMode="External"/><Relationship Id="rId6"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hyperlink" Target="http://drive.google.com/file/d/1maVmLBVPED7sacRkkPkGRMSgvHD2fPEj/view" TargetMode="External"/><Relationship Id="rId6"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hyperlink" Target="https://docs.google.com/document/d/1RXVICoBFigYXYXESeapMUdD_fx-7eBhzPfQ_5DJwXHY/edit?usp=sharing" TargetMode="External"/><Relationship Id="rId4" Type="http://schemas.openxmlformats.org/officeDocument/2006/relationships/image" Target="../media/image6.png"/><Relationship Id="rId9" Type="http://schemas.openxmlformats.org/officeDocument/2006/relationships/image" Target="../media/image7.png"/><Relationship Id="rId5" Type="http://schemas.openxmlformats.org/officeDocument/2006/relationships/hyperlink" Target="https://docs.google.com/document/d/1RXVICoBFigYXYXESeapMUdD_fx-7eBhzPfQ_5DJwXHY/edit?usp=sharing" TargetMode="External"/><Relationship Id="rId6" Type="http://schemas.openxmlformats.org/officeDocument/2006/relationships/hyperlink" Target="https://docs.google.com/presentation/d/1En5gWLdFesytkw886ZLg8NDNaD3gTcvYsAzY_LIWJeU/edit?usp=sharing" TargetMode="External"/><Relationship Id="rId7" Type="http://schemas.openxmlformats.org/officeDocument/2006/relationships/image" Target="../media/image5.png"/><Relationship Id="rId8" Type="http://schemas.openxmlformats.org/officeDocument/2006/relationships/hyperlink" Target="https://drive.google.com/drive/folders/1IjvCijpxYT_QxErhtTmrq80PdMPorCKJ?usp=sharing" TargetMode="External"/><Relationship Id="rId11" Type="http://schemas.openxmlformats.org/officeDocument/2006/relationships/hyperlink" Target="https://drive.google.com/drive/folders/1IjvCijpxYT_QxErhtTmrq80PdMPorCKJ?usp=sharing" TargetMode="External"/><Relationship Id="rId10" Type="http://schemas.openxmlformats.org/officeDocument/2006/relationships/hyperlink" Target="https://docs.google.com/presentation/d/1En5gWLdFesytkw886ZLg8NDNaD3gTcvYsAzY_LIWJeU/edit?usp=sharing" TargetMode="External"/><Relationship Id="rId13" Type="http://schemas.openxmlformats.org/officeDocument/2006/relationships/slide" Target="/ppt/slides/slide3.xml"/><Relationship Id="rId12" Type="http://schemas.openxmlformats.org/officeDocument/2006/relationships/image" Target="../media/image4.png"/><Relationship Id="rId15" Type="http://schemas.openxmlformats.org/officeDocument/2006/relationships/slide" Target="/ppt/slides/slide13.xml"/><Relationship Id="rId14" Type="http://schemas.openxmlformats.org/officeDocument/2006/relationships/slide" Target="/ppt/slides/slide7.xml"/><Relationship Id="rId17" Type="http://schemas.openxmlformats.org/officeDocument/2006/relationships/slide" Target="/ppt/slides/slide25.xml"/><Relationship Id="rId16" Type="http://schemas.openxmlformats.org/officeDocument/2006/relationships/slide" Target="/ppt/slides/slide19.xml"/><Relationship Id="rId19" Type="http://schemas.openxmlformats.org/officeDocument/2006/relationships/slide" Target="/ppt/slides/slide37.xml"/><Relationship Id="rId18" Type="http://schemas.openxmlformats.org/officeDocument/2006/relationships/slide" Target="/ppt/slides/slide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hyperlink" Target="http://drive.google.com/file/d/1GCMKO6xEuyQWcWCDkooZeI1cxTvsI-k3/view" TargetMode="External"/><Relationship Id="rId6"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hyperlink" Target="http://drive.google.com/file/d/1Nxm8S6R3GNx5trR8Afc_DifqiVx1-5vK/view" TargetMode="External"/><Relationship Id="rId6"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hyperlink" Target="http://drive.google.com/file/d/1WUawvQTgjdadCGkxpBvPyIRV4UmQw5LM/view" TargetMode="External"/><Relationship Id="rId6"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hyperlink" Target="http://drive.google.com/file/d/1QAX6pmLMqEAZIFIeMS7F5-lOtvtf3m-V/view" TargetMode="External"/><Relationship Id="rId6"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4.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hyperlink" Target="http://drive.google.com/file/d/1D0ye8C5pCluiMm40iDDUamsxdHD3fB4x/view" TargetMode="External"/><Relationship Id="rId6"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5.xml"/><Relationship Id="rId3" Type="http://schemas.openxmlformats.org/officeDocument/2006/relationships/image" Target="../media/image4.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6.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hyperlink" Target="http://drive.google.com/file/d/1xgF3EOGOakVLKnjh2101ipEJjzUsozvR/view" TargetMode="External"/><Relationship Id="rId6"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7.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hyperlink" Target="http://drive.google.com/file/d/1elpIbODpWUebpQs7fbAJOFLa8s5EJceP/view" TargetMode="External"/><Relationship Id="rId6"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8.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hyperlink" Target="http://drive.google.com/file/d/12e9Ru-BhUXxIVgRb0Nry0TQcAM78UGOM/view" TargetMode="External"/><Relationship Id="rId6"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9.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hyperlink" Target="http://drive.google.com/file/d/10LFB4uzCsZpZXsuxLPa5DbsTOpX1U35Z/view" TargetMode="External"/><Relationship Id="rId6"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0.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hyperlink" Target="http://drive.google.com/file/d/1FIRMzqivcpMlp7DMXApcnJk8-Mlo-S3_/view" TargetMode="External"/><Relationship Id="rId6"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1.xml"/><Relationship Id="rId3" Type="http://schemas.openxmlformats.org/officeDocument/2006/relationships/image" Target="../media/image4.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2.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hyperlink" Target="http://drive.google.com/file/d/1psg3N2IURtOVpti2OCY1d2Kr4sCwgrML/view" TargetMode="External"/><Relationship Id="rId6"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3.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hyperlink" Target="http://drive.google.com/file/d/1x_GR4W_XC-zaKs3165ZywI7-7eKlHMzg/view" TargetMode="External"/><Relationship Id="rId6"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4.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hyperlink" Target="http://drive.google.com/file/d/1EYm5EkTA7xpf8zs8Q4o4YtvLDotLPNbv/view" TargetMode="External"/><Relationship Id="rId6"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5.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hyperlink" Target="http://drive.google.com/file/d/1EypKWMB82kSytSU5i7bTOF8yg3wIxFQe/view" TargetMode="External"/><Relationship Id="rId6"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6.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hyperlink" Target="http://drive.google.com/file/d/1ppZbB2HH87p8St89Fg8vGr60YK9-DQo0/view" TargetMode="External"/><Relationship Id="rId6"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7.xml"/><Relationship Id="rId3" Type="http://schemas.openxmlformats.org/officeDocument/2006/relationships/image" Target="../media/image4.png"/><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8.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hyperlink" Target="http://drive.google.com/file/d/1W8VooB4piA4LltUZE3qFDMQy62YmbG4l/view" TargetMode="External"/><Relationship Id="rId6"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9.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hyperlink" Target="http://drive.google.com/file/d/11lKYIH5SThsqgpZS5L2IzBE2AlomCSG8/view" TargetMode="External"/><Relationship Id="rId6"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hyperlink" Target="http://drive.google.com/file/d/1ZKQ_pxsPoXqJgxsrgUQkTXfhqkQURvvj/view" TargetMode="External"/><Relationship Id="rId5" Type="http://schemas.openxmlformats.org/officeDocument/2006/relationships/image" Target="../media/image2.png"/><Relationship Id="rId6" Type="http://schemas.openxmlformats.org/officeDocument/2006/relationships/hyperlink" Target="http://drive.google.com/file/d/1s7WPa3so3-M-FRazU-sDRjQ53SUD9eN0/view" TargetMode="External"/><Relationship Id="rId7" Type="http://schemas.openxmlformats.org/officeDocument/2006/relationships/image" Target="../media/image8.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0.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hyperlink" Target="http://drive.google.com/file/d/1mFLmr5no6M6rsT7DoD-GRm-fyyUwWNvT/view" TargetMode="External"/><Relationship Id="rId6"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1.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hyperlink" Target="http://drive.google.com/file/d/1CzjXLgdMJ2p-EI__iBvUTyb2L_u0I9HN/view" TargetMode="External"/><Relationship Id="rId6"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2.xml"/><Relationship Id="rId3" Type="http://schemas.openxmlformats.org/officeDocument/2006/relationships/image" Target="../media/image4.png"/><Relationship Id="rId4" Type="http://schemas.openxmlformats.org/officeDocument/2006/relationships/hyperlink" Target="http://drive.google.com/file/d/1uDcB53yav9VnH6HE_Qrsz5ypiY6MvTlm/view" TargetMode="External"/><Relationship Id="rId5" Type="http://schemas.openxmlformats.org/officeDocument/2006/relationships/image" Target="../media/image13.jpg"/><Relationship Id="rId6" Type="http://schemas.openxmlformats.org/officeDocument/2006/relationships/hyperlink" Target="http://drive.google.com/file/d/1eCiN7hVoNgpLLaGeleKFdmN6pyW89UGO/view" TargetMode="External"/><Relationship Id="rId7"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hyperlink" Target="http://drive.google.com/file/d/182IbGewTf_zwjX11fXzNPxGtUPj1FoL5/view" TargetMode="External"/><Relationship Id="rId6"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hyperlink" Target="http://drive.google.com/file/d/1mSiFsJ08zHbBBe58CAkzA0bX3GYIHKfd/view" TargetMode="External"/><Relationship Id="rId6"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hyperlink" Target="http://drive.google.com/file/d/1X8yOoBraxE6Ru5h2ZbjNVBYk5lRkSWl4/view" TargetMode="External"/><Relationship Id="rId6"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hyperlink" Target="http://drive.google.com/file/d/1BgKJExTYiF3EMKyeu8vrm7yFr3JJy7KQ/view" TargetMode="External"/><Relationship Id="rId6"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589" name="Shape 2589"/>
        <p:cNvGrpSpPr/>
        <p:nvPr/>
      </p:nvGrpSpPr>
      <p:grpSpPr>
        <a:xfrm>
          <a:off x="0" y="0"/>
          <a:ext cx="0" cy="0"/>
          <a:chOff x="0" y="0"/>
          <a:chExt cx="0" cy="0"/>
        </a:xfrm>
      </p:grpSpPr>
      <p:sp>
        <p:nvSpPr>
          <p:cNvPr id="2590" name="Google Shape;2590;p48"/>
          <p:cNvSpPr txBox="1"/>
          <p:nvPr>
            <p:ph idx="1" type="subTitle"/>
          </p:nvPr>
        </p:nvSpPr>
        <p:spPr>
          <a:xfrm rot="-437">
            <a:off x="964850" y="3135747"/>
            <a:ext cx="4720800" cy="655200"/>
          </a:xfrm>
          <a:prstGeom prst="rect">
            <a:avLst/>
          </a:prstGeom>
          <a:ln cap="flat" cmpd="sng" w="9525">
            <a:solidFill>
              <a:srgbClr val="1B4FA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fr-CA"/>
              <a:t>Prières du CARÊME (année B)</a:t>
            </a:r>
            <a:r>
              <a:rPr lang="fr-CA"/>
              <a:t> </a:t>
            </a:r>
            <a:endParaRPr/>
          </a:p>
          <a:p>
            <a:pPr indent="0" lvl="0" marL="0" rtl="0" algn="ctr">
              <a:spcBef>
                <a:spcPts val="0"/>
              </a:spcBef>
              <a:spcAft>
                <a:spcPts val="0"/>
              </a:spcAft>
              <a:buNone/>
            </a:pPr>
            <a:r>
              <a:rPr lang="fr-CA"/>
              <a:t>pour les écoles catholiques</a:t>
            </a:r>
            <a:endParaRPr/>
          </a:p>
          <a:p>
            <a:pPr indent="0" lvl="0" marL="0" rtl="0" algn="ctr">
              <a:spcBef>
                <a:spcPts val="0"/>
              </a:spcBef>
              <a:spcAft>
                <a:spcPts val="0"/>
              </a:spcAft>
              <a:buNone/>
            </a:pPr>
            <a:r>
              <a:t/>
            </a:r>
            <a:endParaRPr/>
          </a:p>
        </p:txBody>
      </p:sp>
      <p:sp>
        <p:nvSpPr>
          <p:cNvPr id="2591" name="Google Shape;2591;p48"/>
          <p:cNvSpPr txBox="1"/>
          <p:nvPr>
            <p:ph type="ctrTitle"/>
          </p:nvPr>
        </p:nvSpPr>
        <p:spPr>
          <a:xfrm>
            <a:off x="1041046" y="623788"/>
            <a:ext cx="4720800" cy="263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sz="8600">
                <a:solidFill>
                  <a:srgbClr val="1B4FA1"/>
                </a:solidFill>
              </a:rPr>
              <a:t>APPELÉS </a:t>
            </a:r>
            <a:br>
              <a:rPr lang="fr-CA" sz="8600">
                <a:solidFill>
                  <a:srgbClr val="1B4FA1"/>
                </a:solidFill>
              </a:rPr>
            </a:br>
            <a:r>
              <a:rPr lang="fr-CA" sz="8600">
                <a:solidFill>
                  <a:srgbClr val="1B4FA1"/>
                </a:solidFill>
              </a:rPr>
              <a:t>À AIMER</a:t>
            </a:r>
            <a:endParaRPr sz="9800">
              <a:solidFill>
                <a:srgbClr val="1B4FA1"/>
              </a:solidFill>
            </a:endParaRPr>
          </a:p>
        </p:txBody>
      </p:sp>
      <p:sp>
        <p:nvSpPr>
          <p:cNvPr id="2592" name="Google Shape;2592;p48"/>
          <p:cNvSpPr/>
          <p:nvPr/>
        </p:nvSpPr>
        <p:spPr>
          <a:xfrm>
            <a:off x="7365550" y="1361350"/>
            <a:ext cx="40500" cy="10200"/>
          </a:xfrm>
          <a:prstGeom prst="ellipse">
            <a:avLst/>
          </a:prstGeom>
          <a:solidFill>
            <a:srgbClr val="46161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Questrial"/>
              <a:ea typeface="Questrial"/>
              <a:cs typeface="Questrial"/>
              <a:sym typeface="Questrial"/>
            </a:endParaRPr>
          </a:p>
        </p:txBody>
      </p:sp>
      <p:sp>
        <p:nvSpPr>
          <p:cNvPr id="2593" name="Google Shape;2593;p48"/>
          <p:cNvSpPr/>
          <p:nvPr/>
        </p:nvSpPr>
        <p:spPr>
          <a:xfrm>
            <a:off x="7466675" y="1343775"/>
            <a:ext cx="40500" cy="10200"/>
          </a:xfrm>
          <a:prstGeom prst="ellipse">
            <a:avLst/>
          </a:prstGeom>
          <a:solidFill>
            <a:srgbClr val="46161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Questrial"/>
              <a:ea typeface="Questrial"/>
              <a:cs typeface="Questrial"/>
              <a:sym typeface="Questrial"/>
            </a:endParaRPr>
          </a:p>
        </p:txBody>
      </p:sp>
      <p:pic>
        <p:nvPicPr>
          <p:cNvPr id="2594" name="Google Shape;2594;p48"/>
          <p:cNvPicPr preferRelativeResize="0"/>
          <p:nvPr/>
        </p:nvPicPr>
        <p:blipFill>
          <a:blip r:embed="rId3">
            <a:alphaModFix/>
          </a:blip>
          <a:stretch>
            <a:fillRect/>
          </a:stretch>
        </p:blipFill>
        <p:spPr>
          <a:xfrm>
            <a:off x="3336499" y="4085825"/>
            <a:ext cx="1010700" cy="923625"/>
          </a:xfrm>
          <a:prstGeom prst="rect">
            <a:avLst/>
          </a:prstGeom>
          <a:noFill/>
          <a:ln>
            <a:noFill/>
          </a:ln>
        </p:spPr>
      </p:pic>
      <p:pic>
        <p:nvPicPr>
          <p:cNvPr id="2595" name="Google Shape;2595;p48"/>
          <p:cNvPicPr preferRelativeResize="0"/>
          <p:nvPr/>
        </p:nvPicPr>
        <p:blipFill>
          <a:blip r:embed="rId4">
            <a:alphaModFix/>
          </a:blip>
          <a:stretch>
            <a:fillRect/>
          </a:stretch>
        </p:blipFill>
        <p:spPr>
          <a:xfrm>
            <a:off x="2455700" y="3951775"/>
            <a:ext cx="1404176" cy="1191725"/>
          </a:xfrm>
          <a:prstGeom prst="rect">
            <a:avLst/>
          </a:prstGeom>
          <a:noFill/>
          <a:ln>
            <a:noFill/>
          </a:ln>
        </p:spPr>
      </p:pic>
      <p:grpSp>
        <p:nvGrpSpPr>
          <p:cNvPr id="2596" name="Google Shape;2596;p48"/>
          <p:cNvGrpSpPr/>
          <p:nvPr/>
        </p:nvGrpSpPr>
        <p:grpSpPr>
          <a:xfrm rot="172720">
            <a:off x="5854211" y="697382"/>
            <a:ext cx="2810610" cy="3748732"/>
            <a:chOff x="2791020" y="3220208"/>
            <a:chExt cx="1037118" cy="1383286"/>
          </a:xfrm>
        </p:grpSpPr>
        <p:sp>
          <p:nvSpPr>
            <p:cNvPr id="2597" name="Google Shape;2597;p48"/>
            <p:cNvSpPr/>
            <p:nvPr/>
          </p:nvSpPr>
          <p:spPr>
            <a:xfrm>
              <a:off x="2791020" y="3220208"/>
              <a:ext cx="1037118" cy="1383286"/>
            </a:xfrm>
            <a:custGeom>
              <a:rect b="b" l="l" r="r" t="t"/>
              <a:pathLst>
                <a:path extrusionOk="0" h="93798" w="70325">
                  <a:moveTo>
                    <a:pt x="37751" y="0"/>
                  </a:moveTo>
                  <a:cubicBezTo>
                    <a:pt x="35374" y="0"/>
                    <a:pt x="32993" y="120"/>
                    <a:pt x="30594" y="189"/>
                  </a:cubicBezTo>
                  <a:cubicBezTo>
                    <a:pt x="28812" y="221"/>
                    <a:pt x="26774" y="316"/>
                    <a:pt x="25915" y="2163"/>
                  </a:cubicBezTo>
                  <a:cubicBezTo>
                    <a:pt x="25119" y="3850"/>
                    <a:pt x="25819" y="5983"/>
                    <a:pt x="24832" y="7575"/>
                  </a:cubicBezTo>
                  <a:cubicBezTo>
                    <a:pt x="23932" y="8997"/>
                    <a:pt x="22052" y="9334"/>
                    <a:pt x="20352" y="9334"/>
                  </a:cubicBezTo>
                  <a:cubicBezTo>
                    <a:pt x="20188" y="9334"/>
                    <a:pt x="20026" y="9331"/>
                    <a:pt x="19866" y="9325"/>
                  </a:cubicBezTo>
                  <a:cubicBezTo>
                    <a:pt x="16173" y="9230"/>
                    <a:pt x="12448" y="8466"/>
                    <a:pt x="8851" y="7638"/>
                  </a:cubicBezTo>
                  <a:cubicBezTo>
                    <a:pt x="7483" y="7315"/>
                    <a:pt x="5547" y="6788"/>
                    <a:pt x="3776" y="6788"/>
                  </a:cubicBezTo>
                  <a:cubicBezTo>
                    <a:pt x="2580" y="6788"/>
                    <a:pt x="1459" y="7028"/>
                    <a:pt x="638" y="7734"/>
                  </a:cubicBezTo>
                  <a:cubicBezTo>
                    <a:pt x="1" y="8275"/>
                    <a:pt x="1" y="9230"/>
                    <a:pt x="1" y="10026"/>
                  </a:cubicBezTo>
                  <a:cubicBezTo>
                    <a:pt x="33" y="13400"/>
                    <a:pt x="128" y="16775"/>
                    <a:pt x="192" y="20149"/>
                  </a:cubicBezTo>
                  <a:cubicBezTo>
                    <a:pt x="192" y="20882"/>
                    <a:pt x="256" y="21646"/>
                    <a:pt x="606" y="22282"/>
                  </a:cubicBezTo>
                  <a:cubicBezTo>
                    <a:pt x="988" y="22883"/>
                    <a:pt x="1496" y="23005"/>
                    <a:pt x="2045" y="23005"/>
                  </a:cubicBezTo>
                  <a:cubicBezTo>
                    <a:pt x="2419" y="23005"/>
                    <a:pt x="2811" y="22949"/>
                    <a:pt x="3196" y="22949"/>
                  </a:cubicBezTo>
                  <a:cubicBezTo>
                    <a:pt x="3235" y="22949"/>
                    <a:pt x="3273" y="22950"/>
                    <a:pt x="3312" y="22951"/>
                  </a:cubicBezTo>
                  <a:cubicBezTo>
                    <a:pt x="5668" y="23014"/>
                    <a:pt x="7992" y="23333"/>
                    <a:pt x="10284" y="23906"/>
                  </a:cubicBezTo>
                  <a:cubicBezTo>
                    <a:pt x="14645" y="24988"/>
                    <a:pt x="18911" y="26898"/>
                    <a:pt x="22731" y="29127"/>
                  </a:cubicBezTo>
                  <a:cubicBezTo>
                    <a:pt x="24546" y="30145"/>
                    <a:pt x="26074" y="31260"/>
                    <a:pt x="26106" y="33615"/>
                  </a:cubicBezTo>
                  <a:cubicBezTo>
                    <a:pt x="26137" y="35366"/>
                    <a:pt x="25501" y="37085"/>
                    <a:pt x="25151" y="38773"/>
                  </a:cubicBezTo>
                  <a:cubicBezTo>
                    <a:pt x="24004" y="44089"/>
                    <a:pt x="26074" y="48005"/>
                    <a:pt x="27379" y="52907"/>
                  </a:cubicBezTo>
                  <a:cubicBezTo>
                    <a:pt x="29480" y="60866"/>
                    <a:pt x="28270" y="70034"/>
                    <a:pt x="27729" y="78152"/>
                  </a:cubicBezTo>
                  <a:cubicBezTo>
                    <a:pt x="27602" y="80922"/>
                    <a:pt x="27379" y="83723"/>
                    <a:pt x="27156" y="86493"/>
                  </a:cubicBezTo>
                  <a:cubicBezTo>
                    <a:pt x="26997" y="88244"/>
                    <a:pt x="26074" y="91459"/>
                    <a:pt x="27506" y="92892"/>
                  </a:cubicBezTo>
                  <a:cubicBezTo>
                    <a:pt x="28273" y="93679"/>
                    <a:pt x="29537" y="93779"/>
                    <a:pt x="30722" y="93779"/>
                  </a:cubicBezTo>
                  <a:cubicBezTo>
                    <a:pt x="31125" y="93779"/>
                    <a:pt x="31519" y="93767"/>
                    <a:pt x="31881" y="93767"/>
                  </a:cubicBezTo>
                  <a:cubicBezTo>
                    <a:pt x="32090" y="93767"/>
                    <a:pt x="32289" y="93771"/>
                    <a:pt x="32473" y="93783"/>
                  </a:cubicBezTo>
                  <a:cubicBezTo>
                    <a:pt x="33364" y="93794"/>
                    <a:pt x="34248" y="93797"/>
                    <a:pt x="35130" y="93797"/>
                  </a:cubicBezTo>
                  <a:cubicBezTo>
                    <a:pt x="36894" y="93797"/>
                    <a:pt x="38649" y="93783"/>
                    <a:pt x="40431" y="93783"/>
                  </a:cubicBezTo>
                  <a:cubicBezTo>
                    <a:pt x="42851" y="93783"/>
                    <a:pt x="44411" y="92828"/>
                    <a:pt x="44697" y="90281"/>
                  </a:cubicBezTo>
                  <a:cubicBezTo>
                    <a:pt x="44856" y="89008"/>
                    <a:pt x="44570" y="87735"/>
                    <a:pt x="44347" y="86461"/>
                  </a:cubicBezTo>
                  <a:cubicBezTo>
                    <a:pt x="42628" y="77993"/>
                    <a:pt x="41514" y="69652"/>
                    <a:pt x="42119" y="60993"/>
                  </a:cubicBezTo>
                  <a:cubicBezTo>
                    <a:pt x="42692" y="52525"/>
                    <a:pt x="46162" y="44567"/>
                    <a:pt x="42914" y="36162"/>
                  </a:cubicBezTo>
                  <a:cubicBezTo>
                    <a:pt x="42596" y="35303"/>
                    <a:pt x="42182" y="34443"/>
                    <a:pt x="42119" y="33520"/>
                  </a:cubicBezTo>
                  <a:cubicBezTo>
                    <a:pt x="41864" y="30973"/>
                    <a:pt x="44283" y="30305"/>
                    <a:pt x="46130" y="29413"/>
                  </a:cubicBezTo>
                  <a:cubicBezTo>
                    <a:pt x="48836" y="28108"/>
                    <a:pt x="50746" y="25816"/>
                    <a:pt x="53452" y="24543"/>
                  </a:cubicBezTo>
                  <a:cubicBezTo>
                    <a:pt x="55625" y="23483"/>
                    <a:pt x="58053" y="22934"/>
                    <a:pt x="60479" y="22934"/>
                  </a:cubicBezTo>
                  <a:cubicBezTo>
                    <a:pt x="60896" y="22934"/>
                    <a:pt x="61313" y="22950"/>
                    <a:pt x="61729" y="22983"/>
                  </a:cubicBezTo>
                  <a:cubicBezTo>
                    <a:pt x="62889" y="23102"/>
                    <a:pt x="64022" y="23304"/>
                    <a:pt x="65178" y="23304"/>
                  </a:cubicBezTo>
                  <a:cubicBezTo>
                    <a:pt x="65259" y="23304"/>
                    <a:pt x="65340" y="23303"/>
                    <a:pt x="65422" y="23301"/>
                  </a:cubicBezTo>
                  <a:cubicBezTo>
                    <a:pt x="66663" y="23269"/>
                    <a:pt x="67968" y="22887"/>
                    <a:pt x="68796" y="21996"/>
                  </a:cubicBezTo>
                  <a:cubicBezTo>
                    <a:pt x="70324" y="20372"/>
                    <a:pt x="70006" y="17698"/>
                    <a:pt x="70006" y="15629"/>
                  </a:cubicBezTo>
                  <a:cubicBezTo>
                    <a:pt x="70006" y="13942"/>
                    <a:pt x="70133" y="12286"/>
                    <a:pt x="69592" y="10726"/>
                  </a:cubicBezTo>
                  <a:cubicBezTo>
                    <a:pt x="69083" y="9230"/>
                    <a:pt x="67905" y="7957"/>
                    <a:pt x="66472" y="7320"/>
                  </a:cubicBezTo>
                  <a:cubicBezTo>
                    <a:pt x="65642" y="6941"/>
                    <a:pt x="64776" y="6789"/>
                    <a:pt x="63891" y="6789"/>
                  </a:cubicBezTo>
                  <a:cubicBezTo>
                    <a:pt x="60906" y="6789"/>
                    <a:pt x="57713" y="8521"/>
                    <a:pt x="55012" y="9134"/>
                  </a:cubicBezTo>
                  <a:cubicBezTo>
                    <a:pt x="53710" y="9419"/>
                    <a:pt x="52396" y="9574"/>
                    <a:pt x="51085" y="9574"/>
                  </a:cubicBezTo>
                  <a:cubicBezTo>
                    <a:pt x="50344" y="9574"/>
                    <a:pt x="49603" y="9524"/>
                    <a:pt x="48868" y="9421"/>
                  </a:cubicBezTo>
                  <a:cubicBezTo>
                    <a:pt x="46002" y="9071"/>
                    <a:pt x="44856" y="7670"/>
                    <a:pt x="44825" y="4805"/>
                  </a:cubicBezTo>
                  <a:cubicBezTo>
                    <a:pt x="44793" y="1812"/>
                    <a:pt x="43583" y="221"/>
                    <a:pt x="40463" y="62"/>
                  </a:cubicBezTo>
                  <a:cubicBezTo>
                    <a:pt x="39559" y="18"/>
                    <a:pt x="38656" y="0"/>
                    <a:pt x="37751" y="0"/>
                  </a:cubicBezTo>
                  <a:close/>
                </a:path>
              </a:pathLst>
            </a:custGeom>
            <a:solidFill>
              <a:srgbClr val="FFFFFF"/>
            </a:solidFill>
            <a:ln>
              <a:noFill/>
            </a:ln>
            <a:effectLst>
              <a:outerShdw rotWithShape="0" algn="bl" dir="3480000" dist="47625">
                <a:srgbClr val="63504A">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48"/>
            <p:cNvSpPr/>
            <p:nvPr/>
          </p:nvSpPr>
          <p:spPr>
            <a:xfrm>
              <a:off x="2857696" y="3279790"/>
              <a:ext cx="904243" cy="1260587"/>
            </a:xfrm>
            <a:custGeom>
              <a:rect b="b" l="l" r="r" t="t"/>
              <a:pathLst>
                <a:path extrusionOk="0" h="85478" w="61315">
                  <a:moveTo>
                    <a:pt x="24959" y="14167"/>
                  </a:moveTo>
                  <a:lnTo>
                    <a:pt x="24959" y="14167"/>
                  </a:lnTo>
                  <a:cubicBezTo>
                    <a:pt x="24736" y="14677"/>
                    <a:pt x="24577" y="15282"/>
                    <a:pt x="24800" y="15886"/>
                  </a:cubicBezTo>
                  <a:cubicBezTo>
                    <a:pt x="25277" y="17255"/>
                    <a:pt x="25246" y="17574"/>
                    <a:pt x="24895" y="17988"/>
                  </a:cubicBezTo>
                  <a:cubicBezTo>
                    <a:pt x="24482" y="18465"/>
                    <a:pt x="24450" y="18911"/>
                    <a:pt x="24545" y="19261"/>
                  </a:cubicBezTo>
                  <a:cubicBezTo>
                    <a:pt x="24176" y="19155"/>
                    <a:pt x="23763" y="19094"/>
                    <a:pt x="23306" y="19094"/>
                  </a:cubicBezTo>
                  <a:cubicBezTo>
                    <a:pt x="23212" y="19094"/>
                    <a:pt x="23115" y="19096"/>
                    <a:pt x="23017" y="19102"/>
                  </a:cubicBezTo>
                  <a:cubicBezTo>
                    <a:pt x="20884" y="18561"/>
                    <a:pt x="17924" y="17988"/>
                    <a:pt x="17924" y="17988"/>
                  </a:cubicBezTo>
                  <a:cubicBezTo>
                    <a:pt x="17924" y="17988"/>
                    <a:pt x="17096" y="17128"/>
                    <a:pt x="16746" y="16810"/>
                  </a:cubicBezTo>
                  <a:cubicBezTo>
                    <a:pt x="16141" y="16237"/>
                    <a:pt x="14613" y="15250"/>
                    <a:pt x="13244" y="14358"/>
                  </a:cubicBezTo>
                  <a:lnTo>
                    <a:pt x="24959" y="14167"/>
                  </a:lnTo>
                  <a:close/>
                  <a:moveTo>
                    <a:pt x="47562" y="13817"/>
                  </a:moveTo>
                  <a:lnTo>
                    <a:pt x="47562" y="13817"/>
                  </a:lnTo>
                  <a:cubicBezTo>
                    <a:pt x="45970" y="14804"/>
                    <a:pt x="43710" y="16205"/>
                    <a:pt x="42946" y="16905"/>
                  </a:cubicBezTo>
                  <a:lnTo>
                    <a:pt x="41800" y="18051"/>
                  </a:lnTo>
                  <a:cubicBezTo>
                    <a:pt x="41800" y="18051"/>
                    <a:pt x="38775" y="18624"/>
                    <a:pt x="36643" y="19229"/>
                  </a:cubicBezTo>
                  <a:cubicBezTo>
                    <a:pt x="36505" y="19218"/>
                    <a:pt x="36368" y="19212"/>
                    <a:pt x="36233" y="19212"/>
                  </a:cubicBezTo>
                  <a:cubicBezTo>
                    <a:pt x="35620" y="19212"/>
                    <a:pt x="35043" y="19321"/>
                    <a:pt x="34573" y="19452"/>
                  </a:cubicBezTo>
                  <a:cubicBezTo>
                    <a:pt x="34524" y="19156"/>
                    <a:pt x="34283" y="19089"/>
                    <a:pt x="33969" y="19089"/>
                  </a:cubicBezTo>
                  <a:cubicBezTo>
                    <a:pt x="33878" y="19089"/>
                    <a:pt x="33782" y="19095"/>
                    <a:pt x="33682" y="19102"/>
                  </a:cubicBezTo>
                  <a:lnTo>
                    <a:pt x="33682" y="14040"/>
                  </a:lnTo>
                  <a:lnTo>
                    <a:pt x="47562" y="13817"/>
                  </a:lnTo>
                  <a:close/>
                  <a:moveTo>
                    <a:pt x="27442" y="1"/>
                  </a:moveTo>
                  <a:lnTo>
                    <a:pt x="27442" y="2707"/>
                  </a:lnTo>
                  <a:lnTo>
                    <a:pt x="24577" y="2739"/>
                  </a:lnTo>
                  <a:lnTo>
                    <a:pt x="24450" y="7673"/>
                  </a:lnTo>
                  <a:lnTo>
                    <a:pt x="27474" y="7514"/>
                  </a:lnTo>
                  <a:lnTo>
                    <a:pt x="27474" y="8883"/>
                  </a:lnTo>
                  <a:lnTo>
                    <a:pt x="3725" y="8724"/>
                  </a:lnTo>
                  <a:lnTo>
                    <a:pt x="3725" y="8692"/>
                  </a:lnTo>
                  <a:lnTo>
                    <a:pt x="3057" y="8692"/>
                  </a:lnTo>
                  <a:lnTo>
                    <a:pt x="3057" y="7673"/>
                  </a:lnTo>
                  <a:lnTo>
                    <a:pt x="1" y="7673"/>
                  </a:lnTo>
                  <a:lnTo>
                    <a:pt x="1" y="12830"/>
                  </a:lnTo>
                  <a:lnTo>
                    <a:pt x="1" y="14995"/>
                  </a:lnTo>
                  <a:lnTo>
                    <a:pt x="3057" y="14995"/>
                  </a:lnTo>
                  <a:lnTo>
                    <a:pt x="3057" y="14581"/>
                  </a:lnTo>
                  <a:lnTo>
                    <a:pt x="10442" y="14454"/>
                  </a:lnTo>
                  <a:cubicBezTo>
                    <a:pt x="10856" y="14900"/>
                    <a:pt x="11366" y="15441"/>
                    <a:pt x="11970" y="16046"/>
                  </a:cubicBezTo>
                  <a:cubicBezTo>
                    <a:pt x="13212" y="17287"/>
                    <a:pt x="14645" y="18656"/>
                    <a:pt x="15631" y="19229"/>
                  </a:cubicBezTo>
                  <a:cubicBezTo>
                    <a:pt x="16459" y="19707"/>
                    <a:pt x="17446" y="20184"/>
                    <a:pt x="17446" y="20184"/>
                  </a:cubicBezTo>
                  <a:cubicBezTo>
                    <a:pt x="17446" y="20184"/>
                    <a:pt x="19452" y="21649"/>
                    <a:pt x="22603" y="22699"/>
                  </a:cubicBezTo>
                  <a:cubicBezTo>
                    <a:pt x="22603" y="22699"/>
                    <a:pt x="24450" y="23909"/>
                    <a:pt x="25246" y="25278"/>
                  </a:cubicBezTo>
                  <a:lnTo>
                    <a:pt x="25246" y="25469"/>
                  </a:lnTo>
                  <a:cubicBezTo>
                    <a:pt x="25246" y="25564"/>
                    <a:pt x="25246" y="25628"/>
                    <a:pt x="25309" y="25660"/>
                  </a:cubicBezTo>
                  <a:cubicBezTo>
                    <a:pt x="25309" y="25787"/>
                    <a:pt x="25341" y="25946"/>
                    <a:pt x="25341" y="26074"/>
                  </a:cubicBezTo>
                  <a:cubicBezTo>
                    <a:pt x="25500" y="27411"/>
                    <a:pt x="25659" y="28843"/>
                    <a:pt x="25882" y="29798"/>
                  </a:cubicBezTo>
                  <a:cubicBezTo>
                    <a:pt x="26041" y="30499"/>
                    <a:pt x="25978" y="31199"/>
                    <a:pt x="25723" y="31868"/>
                  </a:cubicBezTo>
                  <a:cubicBezTo>
                    <a:pt x="25532" y="32345"/>
                    <a:pt x="25405" y="32759"/>
                    <a:pt x="25309" y="33077"/>
                  </a:cubicBezTo>
                  <a:cubicBezTo>
                    <a:pt x="24036" y="33523"/>
                    <a:pt x="24577" y="35115"/>
                    <a:pt x="24577" y="35115"/>
                  </a:cubicBezTo>
                  <a:cubicBezTo>
                    <a:pt x="24577" y="35115"/>
                    <a:pt x="23654" y="35783"/>
                    <a:pt x="24291" y="37439"/>
                  </a:cubicBezTo>
                  <a:cubicBezTo>
                    <a:pt x="24100" y="38457"/>
                    <a:pt x="23654" y="40845"/>
                    <a:pt x="23877" y="42532"/>
                  </a:cubicBezTo>
                  <a:cubicBezTo>
                    <a:pt x="24227" y="43328"/>
                    <a:pt x="25214" y="43615"/>
                    <a:pt x="25214" y="43615"/>
                  </a:cubicBezTo>
                  <a:cubicBezTo>
                    <a:pt x="25214" y="43615"/>
                    <a:pt x="25405" y="42819"/>
                    <a:pt x="25628" y="41896"/>
                  </a:cubicBezTo>
                  <a:cubicBezTo>
                    <a:pt x="25819" y="42851"/>
                    <a:pt x="26041" y="43933"/>
                    <a:pt x="26360" y="45047"/>
                  </a:cubicBezTo>
                  <a:cubicBezTo>
                    <a:pt x="26806" y="46352"/>
                    <a:pt x="27219" y="47594"/>
                    <a:pt x="27474" y="48390"/>
                  </a:cubicBezTo>
                  <a:lnTo>
                    <a:pt x="27474" y="49759"/>
                  </a:lnTo>
                  <a:cubicBezTo>
                    <a:pt x="27283" y="50555"/>
                    <a:pt x="27060" y="51669"/>
                    <a:pt x="27124" y="52401"/>
                  </a:cubicBezTo>
                  <a:cubicBezTo>
                    <a:pt x="27219" y="53324"/>
                    <a:pt x="27315" y="54407"/>
                    <a:pt x="27474" y="55489"/>
                  </a:cubicBezTo>
                  <a:lnTo>
                    <a:pt x="27474" y="81434"/>
                  </a:lnTo>
                  <a:lnTo>
                    <a:pt x="26424" y="81434"/>
                  </a:lnTo>
                  <a:lnTo>
                    <a:pt x="26424" y="84459"/>
                  </a:lnTo>
                  <a:lnTo>
                    <a:pt x="26424" y="85477"/>
                  </a:lnTo>
                  <a:lnTo>
                    <a:pt x="35560" y="85477"/>
                  </a:lnTo>
                  <a:lnTo>
                    <a:pt x="35560" y="81434"/>
                  </a:lnTo>
                  <a:lnTo>
                    <a:pt x="33746" y="81434"/>
                  </a:lnTo>
                  <a:lnTo>
                    <a:pt x="33746" y="55043"/>
                  </a:lnTo>
                  <a:cubicBezTo>
                    <a:pt x="33809" y="54279"/>
                    <a:pt x="33905" y="53579"/>
                    <a:pt x="33937" y="52942"/>
                  </a:cubicBezTo>
                  <a:cubicBezTo>
                    <a:pt x="34000" y="51764"/>
                    <a:pt x="33777" y="49854"/>
                    <a:pt x="33746" y="49377"/>
                  </a:cubicBezTo>
                  <a:lnTo>
                    <a:pt x="33746" y="49186"/>
                  </a:lnTo>
                  <a:cubicBezTo>
                    <a:pt x="33777" y="49027"/>
                    <a:pt x="33841" y="48549"/>
                    <a:pt x="33968" y="47912"/>
                  </a:cubicBezTo>
                  <a:cubicBezTo>
                    <a:pt x="34064" y="47435"/>
                    <a:pt x="34159" y="46894"/>
                    <a:pt x="34287" y="46225"/>
                  </a:cubicBezTo>
                  <a:cubicBezTo>
                    <a:pt x="34923" y="46161"/>
                    <a:pt x="35815" y="45939"/>
                    <a:pt x="36451" y="45206"/>
                  </a:cubicBezTo>
                  <a:cubicBezTo>
                    <a:pt x="36993" y="41450"/>
                    <a:pt x="35592" y="37725"/>
                    <a:pt x="35592" y="37725"/>
                  </a:cubicBezTo>
                  <a:cubicBezTo>
                    <a:pt x="35592" y="37693"/>
                    <a:pt x="35592" y="37693"/>
                    <a:pt x="35560" y="37630"/>
                  </a:cubicBezTo>
                  <a:cubicBezTo>
                    <a:pt x="35560" y="37598"/>
                    <a:pt x="35528" y="37566"/>
                    <a:pt x="35528" y="37534"/>
                  </a:cubicBezTo>
                  <a:cubicBezTo>
                    <a:pt x="35528" y="37470"/>
                    <a:pt x="35528" y="37470"/>
                    <a:pt x="35465" y="37439"/>
                  </a:cubicBezTo>
                  <a:cubicBezTo>
                    <a:pt x="35465" y="37407"/>
                    <a:pt x="35433" y="37375"/>
                    <a:pt x="35433" y="37343"/>
                  </a:cubicBezTo>
                  <a:cubicBezTo>
                    <a:pt x="35433" y="37279"/>
                    <a:pt x="35433" y="37279"/>
                    <a:pt x="35401" y="37248"/>
                  </a:cubicBezTo>
                  <a:cubicBezTo>
                    <a:pt x="35401" y="37216"/>
                    <a:pt x="35369" y="37152"/>
                    <a:pt x="35369" y="37152"/>
                  </a:cubicBezTo>
                  <a:cubicBezTo>
                    <a:pt x="35369" y="37120"/>
                    <a:pt x="35369" y="37120"/>
                    <a:pt x="35305" y="37088"/>
                  </a:cubicBezTo>
                  <a:cubicBezTo>
                    <a:pt x="35305" y="37057"/>
                    <a:pt x="35274" y="37057"/>
                    <a:pt x="35274" y="36993"/>
                  </a:cubicBezTo>
                  <a:cubicBezTo>
                    <a:pt x="35274" y="36993"/>
                    <a:pt x="35274" y="36961"/>
                    <a:pt x="35242" y="36961"/>
                  </a:cubicBezTo>
                  <a:cubicBezTo>
                    <a:pt x="35242" y="36929"/>
                    <a:pt x="35210" y="36929"/>
                    <a:pt x="35210" y="36897"/>
                  </a:cubicBezTo>
                  <a:lnTo>
                    <a:pt x="35210" y="36834"/>
                  </a:lnTo>
                  <a:cubicBezTo>
                    <a:pt x="35210" y="36802"/>
                    <a:pt x="35210" y="36802"/>
                    <a:pt x="35146" y="36770"/>
                  </a:cubicBezTo>
                  <a:lnTo>
                    <a:pt x="35146" y="36738"/>
                  </a:lnTo>
                  <a:cubicBezTo>
                    <a:pt x="35146" y="36675"/>
                    <a:pt x="35146" y="36675"/>
                    <a:pt x="35114" y="36643"/>
                  </a:cubicBezTo>
                  <a:cubicBezTo>
                    <a:pt x="35114" y="36643"/>
                    <a:pt x="35114" y="36611"/>
                    <a:pt x="35083" y="36611"/>
                  </a:cubicBezTo>
                  <a:lnTo>
                    <a:pt x="35083" y="36579"/>
                  </a:lnTo>
                  <a:cubicBezTo>
                    <a:pt x="35083" y="36579"/>
                    <a:pt x="35560" y="34223"/>
                    <a:pt x="34573" y="33746"/>
                  </a:cubicBezTo>
                  <a:cubicBezTo>
                    <a:pt x="34510" y="33778"/>
                    <a:pt x="34446" y="33778"/>
                    <a:pt x="34414" y="33809"/>
                  </a:cubicBezTo>
                  <a:cubicBezTo>
                    <a:pt x="34287" y="33396"/>
                    <a:pt x="34096" y="32791"/>
                    <a:pt x="33777" y="31899"/>
                  </a:cubicBezTo>
                  <a:lnTo>
                    <a:pt x="33650" y="31549"/>
                  </a:lnTo>
                  <a:lnTo>
                    <a:pt x="33650" y="29575"/>
                  </a:lnTo>
                  <a:cubicBezTo>
                    <a:pt x="33714" y="29098"/>
                    <a:pt x="33809" y="28557"/>
                    <a:pt x="33873" y="27984"/>
                  </a:cubicBezTo>
                  <a:lnTo>
                    <a:pt x="34255" y="24864"/>
                  </a:lnTo>
                  <a:cubicBezTo>
                    <a:pt x="34255" y="24864"/>
                    <a:pt x="35083" y="23590"/>
                    <a:pt x="37311" y="22667"/>
                  </a:cubicBezTo>
                  <a:cubicBezTo>
                    <a:pt x="40335" y="21649"/>
                    <a:pt x="42214" y="20248"/>
                    <a:pt x="42214" y="20248"/>
                  </a:cubicBezTo>
                  <a:cubicBezTo>
                    <a:pt x="42214" y="20248"/>
                    <a:pt x="43200" y="19802"/>
                    <a:pt x="44028" y="19293"/>
                  </a:cubicBezTo>
                  <a:cubicBezTo>
                    <a:pt x="44983" y="18752"/>
                    <a:pt x="46448" y="17351"/>
                    <a:pt x="47689" y="16109"/>
                  </a:cubicBezTo>
                  <a:cubicBezTo>
                    <a:pt x="48899" y="14931"/>
                    <a:pt x="49854" y="13849"/>
                    <a:pt x="49886" y="13754"/>
                  </a:cubicBezTo>
                  <a:lnTo>
                    <a:pt x="49949" y="13754"/>
                  </a:lnTo>
                  <a:lnTo>
                    <a:pt x="57081" y="13658"/>
                  </a:lnTo>
                  <a:lnTo>
                    <a:pt x="57081" y="14995"/>
                  </a:lnTo>
                  <a:lnTo>
                    <a:pt x="60933" y="14995"/>
                  </a:lnTo>
                  <a:lnTo>
                    <a:pt x="61315" y="7705"/>
                  </a:lnTo>
                  <a:lnTo>
                    <a:pt x="57176" y="7705"/>
                  </a:lnTo>
                  <a:lnTo>
                    <a:pt x="57176" y="9042"/>
                  </a:lnTo>
                  <a:lnTo>
                    <a:pt x="33682" y="8883"/>
                  </a:lnTo>
                  <a:lnTo>
                    <a:pt x="33682" y="7164"/>
                  </a:lnTo>
                  <a:lnTo>
                    <a:pt x="36865" y="7005"/>
                  </a:lnTo>
                  <a:lnTo>
                    <a:pt x="36674" y="2548"/>
                  </a:lnTo>
                  <a:lnTo>
                    <a:pt x="33682" y="2579"/>
                  </a:lnTo>
                  <a:lnTo>
                    <a:pt x="33682" y="1"/>
                  </a:lnTo>
                  <a:close/>
                </a:path>
              </a:pathLst>
            </a:custGeom>
            <a:solidFill>
              <a:srgbClr val="6350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48"/>
            <p:cNvSpPr/>
            <p:nvPr/>
          </p:nvSpPr>
          <p:spPr>
            <a:xfrm>
              <a:off x="2866618" y="3416416"/>
              <a:ext cx="869498" cy="78427"/>
            </a:xfrm>
            <a:custGeom>
              <a:rect b="b" l="l" r="r" t="t"/>
              <a:pathLst>
                <a:path extrusionOk="0" h="5318" w="58959">
                  <a:moveTo>
                    <a:pt x="0" y="1"/>
                  </a:moveTo>
                  <a:lnTo>
                    <a:pt x="0" y="5317"/>
                  </a:lnTo>
                  <a:lnTo>
                    <a:pt x="58386" y="4362"/>
                  </a:lnTo>
                  <a:lnTo>
                    <a:pt x="58959" y="415"/>
                  </a:lnTo>
                  <a:lnTo>
                    <a:pt x="0" y="1"/>
                  </a:lnTo>
                  <a:close/>
                </a:path>
              </a:pathLst>
            </a:custGeom>
            <a:solidFill>
              <a:srgbClr val="6350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48"/>
            <p:cNvSpPr/>
            <p:nvPr/>
          </p:nvSpPr>
          <p:spPr>
            <a:xfrm>
              <a:off x="3276496" y="3279333"/>
              <a:ext cx="78412" cy="1260572"/>
            </a:xfrm>
            <a:custGeom>
              <a:rect b="b" l="l" r="r" t="t"/>
              <a:pathLst>
                <a:path extrusionOk="0" h="85477" w="5317">
                  <a:moveTo>
                    <a:pt x="0" y="0"/>
                  </a:moveTo>
                  <a:lnTo>
                    <a:pt x="0" y="85477"/>
                  </a:lnTo>
                  <a:lnTo>
                    <a:pt x="5317" y="85477"/>
                  </a:lnTo>
                  <a:lnTo>
                    <a:pt x="5317" y="0"/>
                  </a:lnTo>
                  <a:close/>
                </a:path>
              </a:pathLst>
            </a:custGeom>
            <a:solidFill>
              <a:srgbClr val="6350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48"/>
            <p:cNvSpPr/>
            <p:nvPr/>
          </p:nvSpPr>
          <p:spPr>
            <a:xfrm>
              <a:off x="2866618" y="3407966"/>
              <a:ext cx="869498" cy="77955"/>
            </a:xfrm>
            <a:custGeom>
              <a:rect b="b" l="l" r="r" t="t"/>
              <a:pathLst>
                <a:path extrusionOk="0" h="5286" w="58959">
                  <a:moveTo>
                    <a:pt x="0" y="1"/>
                  </a:moveTo>
                  <a:lnTo>
                    <a:pt x="0" y="5285"/>
                  </a:lnTo>
                  <a:lnTo>
                    <a:pt x="58386" y="4330"/>
                  </a:lnTo>
                  <a:lnTo>
                    <a:pt x="58959" y="383"/>
                  </a:lnTo>
                  <a:lnTo>
                    <a:pt x="0" y="1"/>
                  </a:lnTo>
                  <a:close/>
                </a:path>
              </a:pathLst>
            </a:custGeom>
            <a:solidFill>
              <a:srgbClr val="6350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48"/>
            <p:cNvSpPr/>
            <p:nvPr/>
          </p:nvSpPr>
          <p:spPr>
            <a:xfrm>
              <a:off x="3262411" y="3279333"/>
              <a:ext cx="78412" cy="1260572"/>
            </a:xfrm>
            <a:custGeom>
              <a:rect b="b" l="l" r="r" t="t"/>
              <a:pathLst>
                <a:path extrusionOk="0" h="85477" w="5317">
                  <a:moveTo>
                    <a:pt x="0" y="0"/>
                  </a:moveTo>
                  <a:lnTo>
                    <a:pt x="0" y="85477"/>
                  </a:lnTo>
                  <a:lnTo>
                    <a:pt x="5317" y="85477"/>
                  </a:lnTo>
                  <a:lnTo>
                    <a:pt x="5317" y="0"/>
                  </a:lnTo>
                  <a:close/>
                </a:path>
              </a:pathLst>
            </a:custGeom>
            <a:solidFill>
              <a:srgbClr val="6350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48"/>
            <p:cNvSpPr/>
            <p:nvPr/>
          </p:nvSpPr>
          <p:spPr>
            <a:xfrm>
              <a:off x="2856752" y="3392952"/>
              <a:ext cx="45098" cy="107524"/>
            </a:xfrm>
            <a:custGeom>
              <a:rect b="b" l="l" r="r" t="t"/>
              <a:pathLst>
                <a:path extrusionOk="0" h="7291" w="3058">
                  <a:moveTo>
                    <a:pt x="1" y="0"/>
                  </a:moveTo>
                  <a:lnTo>
                    <a:pt x="1" y="7290"/>
                  </a:lnTo>
                  <a:lnTo>
                    <a:pt x="3057" y="7290"/>
                  </a:lnTo>
                  <a:lnTo>
                    <a:pt x="3057" y="0"/>
                  </a:lnTo>
                  <a:close/>
                </a:path>
              </a:pathLst>
            </a:custGeom>
            <a:solidFill>
              <a:srgbClr val="6350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48"/>
            <p:cNvSpPr/>
            <p:nvPr/>
          </p:nvSpPr>
          <p:spPr>
            <a:xfrm>
              <a:off x="3700929" y="3392952"/>
              <a:ext cx="45083" cy="107524"/>
            </a:xfrm>
            <a:custGeom>
              <a:rect b="b" l="l" r="r" t="t"/>
              <a:pathLst>
                <a:path extrusionOk="0" h="7291" w="3057">
                  <a:moveTo>
                    <a:pt x="0" y="0"/>
                  </a:moveTo>
                  <a:lnTo>
                    <a:pt x="0" y="7290"/>
                  </a:lnTo>
                  <a:lnTo>
                    <a:pt x="3056" y="7290"/>
                  </a:lnTo>
                  <a:lnTo>
                    <a:pt x="3056" y="0"/>
                  </a:lnTo>
                  <a:close/>
                </a:path>
              </a:pathLst>
            </a:custGeom>
            <a:solidFill>
              <a:srgbClr val="6350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48"/>
            <p:cNvSpPr/>
            <p:nvPr/>
          </p:nvSpPr>
          <p:spPr>
            <a:xfrm>
              <a:off x="3301847" y="4282189"/>
              <a:ext cx="14099" cy="14099"/>
            </a:xfrm>
            <a:custGeom>
              <a:rect b="b" l="l" r="r" t="t"/>
              <a:pathLst>
                <a:path extrusionOk="0" h="956" w="956">
                  <a:moveTo>
                    <a:pt x="478" y="0"/>
                  </a:moveTo>
                  <a:cubicBezTo>
                    <a:pt x="191" y="0"/>
                    <a:pt x="0" y="223"/>
                    <a:pt x="0" y="478"/>
                  </a:cubicBezTo>
                  <a:cubicBezTo>
                    <a:pt x="0" y="732"/>
                    <a:pt x="191" y="955"/>
                    <a:pt x="478" y="955"/>
                  </a:cubicBezTo>
                  <a:cubicBezTo>
                    <a:pt x="733" y="955"/>
                    <a:pt x="955" y="732"/>
                    <a:pt x="955" y="478"/>
                  </a:cubicBezTo>
                  <a:cubicBezTo>
                    <a:pt x="955" y="223"/>
                    <a:pt x="733" y="0"/>
                    <a:pt x="47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48"/>
            <p:cNvSpPr/>
            <p:nvPr/>
          </p:nvSpPr>
          <p:spPr>
            <a:xfrm>
              <a:off x="3300904" y="4281717"/>
              <a:ext cx="15514" cy="15042"/>
            </a:xfrm>
            <a:custGeom>
              <a:rect b="b" l="l" r="r" t="t"/>
              <a:pathLst>
                <a:path extrusionOk="0" h="1020" w="1052">
                  <a:moveTo>
                    <a:pt x="542" y="64"/>
                  </a:moveTo>
                  <a:cubicBezTo>
                    <a:pt x="733" y="64"/>
                    <a:pt x="924" y="287"/>
                    <a:pt x="988" y="510"/>
                  </a:cubicBezTo>
                  <a:cubicBezTo>
                    <a:pt x="988" y="764"/>
                    <a:pt x="765" y="955"/>
                    <a:pt x="542" y="955"/>
                  </a:cubicBezTo>
                  <a:cubicBezTo>
                    <a:pt x="287" y="955"/>
                    <a:pt x="96" y="764"/>
                    <a:pt x="96" y="510"/>
                  </a:cubicBezTo>
                  <a:cubicBezTo>
                    <a:pt x="96" y="287"/>
                    <a:pt x="287" y="64"/>
                    <a:pt x="542" y="64"/>
                  </a:cubicBezTo>
                  <a:close/>
                  <a:moveTo>
                    <a:pt x="542" y="0"/>
                  </a:moveTo>
                  <a:cubicBezTo>
                    <a:pt x="255" y="0"/>
                    <a:pt x="1" y="223"/>
                    <a:pt x="1" y="510"/>
                  </a:cubicBezTo>
                  <a:cubicBezTo>
                    <a:pt x="1" y="796"/>
                    <a:pt x="255" y="1019"/>
                    <a:pt x="542" y="1019"/>
                  </a:cubicBezTo>
                  <a:cubicBezTo>
                    <a:pt x="797" y="1019"/>
                    <a:pt x="1051" y="796"/>
                    <a:pt x="1051" y="510"/>
                  </a:cubicBezTo>
                  <a:cubicBezTo>
                    <a:pt x="1051" y="223"/>
                    <a:pt x="797" y="0"/>
                    <a:pt x="54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48"/>
            <p:cNvSpPr/>
            <p:nvPr/>
          </p:nvSpPr>
          <p:spPr>
            <a:xfrm>
              <a:off x="3190102" y="3609735"/>
              <a:ext cx="67160" cy="41927"/>
            </a:xfrm>
            <a:custGeom>
              <a:rect b="b" l="l" r="r" t="t"/>
              <a:pathLst>
                <a:path extrusionOk="0" h="2843" w="4554">
                  <a:moveTo>
                    <a:pt x="2428" y="0"/>
                  </a:moveTo>
                  <a:cubicBezTo>
                    <a:pt x="1711" y="0"/>
                    <a:pt x="1" y="263"/>
                    <a:pt x="1" y="263"/>
                  </a:cubicBezTo>
                  <a:cubicBezTo>
                    <a:pt x="1" y="263"/>
                    <a:pt x="1879" y="1505"/>
                    <a:pt x="2675" y="2842"/>
                  </a:cubicBezTo>
                  <a:cubicBezTo>
                    <a:pt x="4553" y="2014"/>
                    <a:pt x="3980" y="741"/>
                    <a:pt x="3980" y="741"/>
                  </a:cubicBezTo>
                  <a:cubicBezTo>
                    <a:pt x="3980" y="741"/>
                    <a:pt x="3152" y="9"/>
                    <a:pt x="2611" y="9"/>
                  </a:cubicBezTo>
                  <a:cubicBezTo>
                    <a:pt x="2562" y="3"/>
                    <a:pt x="2500" y="0"/>
                    <a:pt x="2428" y="0"/>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48"/>
            <p:cNvSpPr/>
            <p:nvPr/>
          </p:nvSpPr>
          <p:spPr>
            <a:xfrm>
              <a:off x="3354896" y="3609425"/>
              <a:ext cx="54005" cy="36603"/>
            </a:xfrm>
            <a:custGeom>
              <a:rect b="b" l="l" r="r" t="t"/>
              <a:pathLst>
                <a:path extrusionOk="0" h="2482" w="3662">
                  <a:moveTo>
                    <a:pt x="1947" y="0"/>
                  </a:moveTo>
                  <a:cubicBezTo>
                    <a:pt x="1206" y="0"/>
                    <a:pt x="533" y="91"/>
                    <a:pt x="446" y="125"/>
                  </a:cubicBezTo>
                  <a:cubicBezTo>
                    <a:pt x="319" y="253"/>
                    <a:pt x="96" y="30"/>
                    <a:pt x="64" y="444"/>
                  </a:cubicBezTo>
                  <a:cubicBezTo>
                    <a:pt x="1" y="889"/>
                    <a:pt x="606" y="2481"/>
                    <a:pt x="606" y="2481"/>
                  </a:cubicBezTo>
                  <a:cubicBezTo>
                    <a:pt x="606" y="2481"/>
                    <a:pt x="1433" y="1208"/>
                    <a:pt x="3662" y="284"/>
                  </a:cubicBezTo>
                  <a:cubicBezTo>
                    <a:pt x="3253" y="65"/>
                    <a:pt x="2576" y="0"/>
                    <a:pt x="1947" y="0"/>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48"/>
            <p:cNvSpPr/>
            <p:nvPr/>
          </p:nvSpPr>
          <p:spPr>
            <a:xfrm>
              <a:off x="3248799" y="3456738"/>
              <a:ext cx="120664" cy="141812"/>
            </a:xfrm>
            <a:custGeom>
              <a:rect b="b" l="l" r="r" t="t"/>
              <a:pathLst>
                <a:path extrusionOk="0" h="9616" w="8182">
                  <a:moveTo>
                    <a:pt x="2496" y="1"/>
                  </a:moveTo>
                  <a:cubicBezTo>
                    <a:pt x="2110" y="1"/>
                    <a:pt x="1721" y="56"/>
                    <a:pt x="1337" y="100"/>
                  </a:cubicBezTo>
                  <a:cubicBezTo>
                    <a:pt x="223" y="227"/>
                    <a:pt x="0" y="928"/>
                    <a:pt x="0" y="928"/>
                  </a:cubicBezTo>
                  <a:cubicBezTo>
                    <a:pt x="0" y="928"/>
                    <a:pt x="3120" y="6117"/>
                    <a:pt x="3120" y="6372"/>
                  </a:cubicBezTo>
                  <a:cubicBezTo>
                    <a:pt x="3120" y="6626"/>
                    <a:pt x="4202" y="9109"/>
                    <a:pt x="4330" y="9460"/>
                  </a:cubicBezTo>
                  <a:cubicBezTo>
                    <a:pt x="4383" y="9576"/>
                    <a:pt x="4602" y="9615"/>
                    <a:pt x="4871" y="9615"/>
                  </a:cubicBezTo>
                  <a:cubicBezTo>
                    <a:pt x="5408" y="9615"/>
                    <a:pt x="6144" y="9460"/>
                    <a:pt x="6144" y="9460"/>
                  </a:cubicBezTo>
                  <a:cubicBezTo>
                    <a:pt x="6144" y="9460"/>
                    <a:pt x="8182" y="8250"/>
                    <a:pt x="8054" y="7454"/>
                  </a:cubicBezTo>
                  <a:cubicBezTo>
                    <a:pt x="8017" y="7140"/>
                    <a:pt x="7766" y="7084"/>
                    <a:pt x="7441" y="7084"/>
                  </a:cubicBezTo>
                  <a:cubicBezTo>
                    <a:pt x="7259" y="7084"/>
                    <a:pt x="7054" y="7101"/>
                    <a:pt x="6850" y="7101"/>
                  </a:cubicBezTo>
                  <a:cubicBezTo>
                    <a:pt x="6494" y="7101"/>
                    <a:pt x="6142" y="7048"/>
                    <a:pt x="5921" y="6754"/>
                  </a:cubicBezTo>
                  <a:cubicBezTo>
                    <a:pt x="5412" y="5990"/>
                    <a:pt x="5603" y="5512"/>
                    <a:pt x="5826" y="4684"/>
                  </a:cubicBezTo>
                  <a:cubicBezTo>
                    <a:pt x="6017" y="3825"/>
                    <a:pt x="5730" y="2392"/>
                    <a:pt x="4648" y="1055"/>
                  </a:cubicBezTo>
                  <a:cubicBezTo>
                    <a:pt x="3960" y="200"/>
                    <a:pt x="3231" y="1"/>
                    <a:pt x="2496" y="1"/>
                  </a:cubicBezTo>
                  <a:close/>
                </a:path>
              </a:pathLst>
            </a:custGeom>
            <a:solidFill>
              <a:srgbClr val="4616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48"/>
            <p:cNvSpPr/>
            <p:nvPr/>
          </p:nvSpPr>
          <p:spPr>
            <a:xfrm>
              <a:off x="3206074" y="3469038"/>
              <a:ext cx="93440" cy="124454"/>
            </a:xfrm>
            <a:custGeom>
              <a:rect b="b" l="l" r="r" t="t"/>
              <a:pathLst>
                <a:path extrusionOk="0" h="8439" w="6336">
                  <a:moveTo>
                    <a:pt x="2826" y="1"/>
                  </a:moveTo>
                  <a:cubicBezTo>
                    <a:pt x="2672" y="1"/>
                    <a:pt x="2530" y="18"/>
                    <a:pt x="2419" y="62"/>
                  </a:cubicBezTo>
                  <a:cubicBezTo>
                    <a:pt x="1974" y="253"/>
                    <a:pt x="637" y="1654"/>
                    <a:pt x="1114" y="3054"/>
                  </a:cubicBezTo>
                  <a:cubicBezTo>
                    <a:pt x="1592" y="4455"/>
                    <a:pt x="1560" y="4774"/>
                    <a:pt x="1178" y="5156"/>
                  </a:cubicBezTo>
                  <a:cubicBezTo>
                    <a:pt x="0" y="6620"/>
                    <a:pt x="1751" y="7639"/>
                    <a:pt x="2069" y="7830"/>
                  </a:cubicBezTo>
                  <a:cubicBezTo>
                    <a:pt x="2356" y="7989"/>
                    <a:pt x="2993" y="8371"/>
                    <a:pt x="3629" y="8435"/>
                  </a:cubicBezTo>
                  <a:cubicBezTo>
                    <a:pt x="3683" y="8437"/>
                    <a:pt x="3736" y="8439"/>
                    <a:pt x="3787" y="8439"/>
                  </a:cubicBezTo>
                  <a:cubicBezTo>
                    <a:pt x="4336" y="8439"/>
                    <a:pt x="4712" y="8286"/>
                    <a:pt x="5062" y="8053"/>
                  </a:cubicBezTo>
                  <a:cubicBezTo>
                    <a:pt x="5412" y="7830"/>
                    <a:pt x="6335" y="6461"/>
                    <a:pt x="6303" y="6302"/>
                  </a:cubicBezTo>
                  <a:cubicBezTo>
                    <a:pt x="6240" y="6142"/>
                    <a:pt x="5603" y="571"/>
                    <a:pt x="3979" y="189"/>
                  </a:cubicBezTo>
                  <a:cubicBezTo>
                    <a:pt x="3979" y="189"/>
                    <a:pt x="3339" y="1"/>
                    <a:pt x="2826" y="1"/>
                  </a:cubicBezTo>
                  <a:close/>
                </a:path>
              </a:pathLst>
            </a:custGeom>
            <a:solidFill>
              <a:srgbClr val="4616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48"/>
            <p:cNvSpPr/>
            <p:nvPr/>
          </p:nvSpPr>
          <p:spPr>
            <a:xfrm>
              <a:off x="3346446" y="3836162"/>
              <a:ext cx="56350" cy="126401"/>
            </a:xfrm>
            <a:custGeom>
              <a:rect b="b" l="l" r="r" t="t"/>
              <a:pathLst>
                <a:path extrusionOk="0" h="8571" w="3821">
                  <a:moveTo>
                    <a:pt x="2420" y="0"/>
                  </a:moveTo>
                  <a:cubicBezTo>
                    <a:pt x="2420" y="0"/>
                    <a:pt x="224" y="3120"/>
                    <a:pt x="160" y="3470"/>
                  </a:cubicBezTo>
                  <a:cubicBezTo>
                    <a:pt x="96" y="3788"/>
                    <a:pt x="1" y="6081"/>
                    <a:pt x="1" y="6208"/>
                  </a:cubicBezTo>
                  <a:cubicBezTo>
                    <a:pt x="1" y="6335"/>
                    <a:pt x="415" y="8564"/>
                    <a:pt x="415" y="8564"/>
                  </a:cubicBezTo>
                  <a:cubicBezTo>
                    <a:pt x="415" y="8564"/>
                    <a:pt x="491" y="8570"/>
                    <a:pt x="622" y="8570"/>
                  </a:cubicBezTo>
                  <a:cubicBezTo>
                    <a:pt x="1132" y="8570"/>
                    <a:pt x="2462" y="8470"/>
                    <a:pt x="3248" y="7481"/>
                  </a:cubicBezTo>
                  <a:cubicBezTo>
                    <a:pt x="3821" y="3757"/>
                    <a:pt x="2420" y="0"/>
                    <a:pt x="2420" y="0"/>
                  </a:cubicBezTo>
                  <a:close/>
                </a:path>
              </a:pathLst>
            </a:custGeom>
            <a:solidFill>
              <a:srgbClr val="9C79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2" name="Google Shape;2612;p48"/>
            <p:cNvSpPr/>
            <p:nvPr/>
          </p:nvSpPr>
          <p:spPr>
            <a:xfrm>
              <a:off x="3205130" y="3825824"/>
              <a:ext cx="37105" cy="97201"/>
            </a:xfrm>
            <a:custGeom>
              <a:rect b="b" l="l" r="r" t="t"/>
              <a:pathLst>
                <a:path extrusionOk="0" h="6591" w="2516">
                  <a:moveTo>
                    <a:pt x="796" y="1"/>
                  </a:moveTo>
                  <a:cubicBezTo>
                    <a:pt x="796" y="1"/>
                    <a:pt x="0" y="3375"/>
                    <a:pt x="255" y="5508"/>
                  </a:cubicBezTo>
                  <a:cubicBezTo>
                    <a:pt x="605" y="6304"/>
                    <a:pt x="1624" y="6591"/>
                    <a:pt x="1624" y="6591"/>
                  </a:cubicBezTo>
                  <a:cubicBezTo>
                    <a:pt x="1624" y="6591"/>
                    <a:pt x="2515" y="2802"/>
                    <a:pt x="2515" y="2579"/>
                  </a:cubicBezTo>
                  <a:cubicBezTo>
                    <a:pt x="2515" y="2325"/>
                    <a:pt x="2197" y="701"/>
                    <a:pt x="2197" y="701"/>
                  </a:cubicBezTo>
                  <a:lnTo>
                    <a:pt x="796" y="1"/>
                  </a:lnTo>
                  <a:close/>
                </a:path>
              </a:pathLst>
            </a:custGeom>
            <a:solidFill>
              <a:srgbClr val="9C79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48"/>
            <p:cNvSpPr/>
            <p:nvPr/>
          </p:nvSpPr>
          <p:spPr>
            <a:xfrm>
              <a:off x="3224848" y="3616430"/>
              <a:ext cx="142741" cy="172782"/>
            </a:xfrm>
            <a:custGeom>
              <a:rect b="b" l="l" r="r" t="t"/>
              <a:pathLst>
                <a:path extrusionOk="0" h="11716" w="9679">
                  <a:moveTo>
                    <a:pt x="796" y="9010"/>
                  </a:moveTo>
                  <a:cubicBezTo>
                    <a:pt x="1051" y="8373"/>
                    <a:pt x="1115" y="7673"/>
                    <a:pt x="955" y="6940"/>
                  </a:cubicBezTo>
                  <a:cubicBezTo>
                    <a:pt x="764" y="5985"/>
                    <a:pt x="542" y="4553"/>
                    <a:pt x="382" y="3184"/>
                  </a:cubicBezTo>
                  <a:cubicBezTo>
                    <a:pt x="287" y="2006"/>
                    <a:pt x="160" y="892"/>
                    <a:pt x="128" y="382"/>
                  </a:cubicBezTo>
                  <a:cubicBezTo>
                    <a:pt x="128" y="128"/>
                    <a:pt x="64" y="0"/>
                    <a:pt x="64" y="0"/>
                  </a:cubicBezTo>
                  <a:lnTo>
                    <a:pt x="9551" y="160"/>
                  </a:lnTo>
                  <a:cubicBezTo>
                    <a:pt x="9551" y="160"/>
                    <a:pt x="9519" y="764"/>
                    <a:pt x="9424" y="1592"/>
                  </a:cubicBezTo>
                  <a:lnTo>
                    <a:pt x="9042" y="5094"/>
                  </a:lnTo>
                  <a:cubicBezTo>
                    <a:pt x="8946" y="5794"/>
                    <a:pt x="8819" y="6463"/>
                    <a:pt x="8723" y="6972"/>
                  </a:cubicBezTo>
                  <a:cubicBezTo>
                    <a:pt x="8564" y="7673"/>
                    <a:pt x="8628" y="8373"/>
                    <a:pt x="8882" y="9042"/>
                  </a:cubicBezTo>
                  <a:cubicBezTo>
                    <a:pt x="9615" y="11015"/>
                    <a:pt x="9678" y="11716"/>
                    <a:pt x="9678" y="11716"/>
                  </a:cubicBezTo>
                  <a:lnTo>
                    <a:pt x="0" y="11716"/>
                  </a:lnTo>
                  <a:cubicBezTo>
                    <a:pt x="0" y="11652"/>
                    <a:pt x="32" y="10920"/>
                    <a:pt x="796" y="9010"/>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48"/>
            <p:cNvSpPr/>
            <p:nvPr/>
          </p:nvSpPr>
          <p:spPr>
            <a:xfrm>
              <a:off x="3288235" y="3788275"/>
              <a:ext cx="89208" cy="541322"/>
            </a:xfrm>
            <a:custGeom>
              <a:rect b="b" l="l" r="r" t="t"/>
              <a:pathLst>
                <a:path extrusionOk="0" h="36706" w="6049">
                  <a:moveTo>
                    <a:pt x="5635" y="7704"/>
                  </a:moveTo>
                  <a:lnTo>
                    <a:pt x="5539" y="9009"/>
                  </a:lnTo>
                  <a:cubicBezTo>
                    <a:pt x="5476" y="9423"/>
                    <a:pt x="5412" y="9869"/>
                    <a:pt x="5380" y="10314"/>
                  </a:cubicBezTo>
                  <a:cubicBezTo>
                    <a:pt x="5157" y="11524"/>
                    <a:pt x="4935" y="12638"/>
                    <a:pt x="4775" y="13466"/>
                  </a:cubicBezTo>
                  <a:cubicBezTo>
                    <a:pt x="4616" y="14294"/>
                    <a:pt x="4489" y="14835"/>
                    <a:pt x="4489" y="14835"/>
                  </a:cubicBezTo>
                  <a:cubicBezTo>
                    <a:pt x="4489" y="14835"/>
                    <a:pt x="4807" y="17159"/>
                    <a:pt x="4744" y="18496"/>
                  </a:cubicBezTo>
                  <a:cubicBezTo>
                    <a:pt x="4489" y="22030"/>
                    <a:pt x="3502" y="27282"/>
                    <a:pt x="3024" y="29797"/>
                  </a:cubicBezTo>
                  <a:cubicBezTo>
                    <a:pt x="2865" y="30530"/>
                    <a:pt x="2897" y="31325"/>
                    <a:pt x="3056" y="32090"/>
                  </a:cubicBezTo>
                  <a:cubicBezTo>
                    <a:pt x="3120" y="32249"/>
                    <a:pt x="3120" y="32440"/>
                    <a:pt x="3120" y="32663"/>
                  </a:cubicBezTo>
                  <a:cubicBezTo>
                    <a:pt x="3120" y="32758"/>
                    <a:pt x="3056" y="33013"/>
                    <a:pt x="3024" y="33299"/>
                  </a:cubicBezTo>
                  <a:cubicBezTo>
                    <a:pt x="2993" y="33681"/>
                    <a:pt x="2897" y="34191"/>
                    <a:pt x="2833" y="34668"/>
                  </a:cubicBezTo>
                  <a:cubicBezTo>
                    <a:pt x="2738" y="35082"/>
                    <a:pt x="2706" y="35528"/>
                    <a:pt x="2674" y="35782"/>
                  </a:cubicBezTo>
                  <a:cubicBezTo>
                    <a:pt x="2642" y="36101"/>
                    <a:pt x="2388" y="36387"/>
                    <a:pt x="2069" y="36515"/>
                  </a:cubicBezTo>
                  <a:cubicBezTo>
                    <a:pt x="1465" y="36706"/>
                    <a:pt x="828" y="36546"/>
                    <a:pt x="414" y="36069"/>
                  </a:cubicBezTo>
                  <a:cubicBezTo>
                    <a:pt x="159" y="35782"/>
                    <a:pt x="32" y="35432"/>
                    <a:pt x="159" y="35082"/>
                  </a:cubicBezTo>
                  <a:lnTo>
                    <a:pt x="1146" y="31166"/>
                  </a:lnTo>
                  <a:lnTo>
                    <a:pt x="605" y="15631"/>
                  </a:lnTo>
                  <a:lnTo>
                    <a:pt x="828" y="14517"/>
                  </a:lnTo>
                  <a:cubicBezTo>
                    <a:pt x="764" y="13880"/>
                    <a:pt x="732" y="13275"/>
                    <a:pt x="669" y="12670"/>
                  </a:cubicBezTo>
                  <a:cubicBezTo>
                    <a:pt x="573" y="11397"/>
                    <a:pt x="478" y="10219"/>
                    <a:pt x="414" y="9137"/>
                  </a:cubicBezTo>
                  <a:cubicBezTo>
                    <a:pt x="0" y="2738"/>
                    <a:pt x="318" y="32"/>
                    <a:pt x="318" y="32"/>
                  </a:cubicBezTo>
                  <a:lnTo>
                    <a:pt x="5412" y="32"/>
                  </a:lnTo>
                  <a:cubicBezTo>
                    <a:pt x="5412" y="0"/>
                    <a:pt x="6049" y="2738"/>
                    <a:pt x="5635" y="7704"/>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48"/>
            <p:cNvSpPr/>
            <p:nvPr/>
          </p:nvSpPr>
          <p:spPr>
            <a:xfrm>
              <a:off x="3274151" y="3532395"/>
              <a:ext cx="43195" cy="59167"/>
            </a:xfrm>
            <a:custGeom>
              <a:rect b="b" l="l" r="r" t="t"/>
              <a:pathLst>
                <a:path extrusionOk="0" h="4012" w="2929">
                  <a:moveTo>
                    <a:pt x="2929" y="4011"/>
                  </a:moveTo>
                  <a:lnTo>
                    <a:pt x="0" y="4011"/>
                  </a:lnTo>
                  <a:lnTo>
                    <a:pt x="96" y="2483"/>
                  </a:lnTo>
                  <a:lnTo>
                    <a:pt x="159" y="1719"/>
                  </a:lnTo>
                  <a:lnTo>
                    <a:pt x="287" y="0"/>
                  </a:lnTo>
                  <a:lnTo>
                    <a:pt x="2674" y="0"/>
                  </a:lnTo>
                  <a:lnTo>
                    <a:pt x="2738" y="1146"/>
                  </a:lnTo>
                  <a:lnTo>
                    <a:pt x="2929" y="3916"/>
                  </a:ln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48"/>
            <p:cNvSpPr/>
            <p:nvPr/>
          </p:nvSpPr>
          <p:spPr>
            <a:xfrm>
              <a:off x="3229538" y="3463846"/>
              <a:ext cx="94384" cy="102820"/>
            </a:xfrm>
            <a:custGeom>
              <a:rect b="b" l="l" r="r" t="t"/>
              <a:pathLst>
                <a:path extrusionOk="0" h="6972" w="6400">
                  <a:moveTo>
                    <a:pt x="5413" y="6558"/>
                  </a:moveTo>
                  <a:cubicBezTo>
                    <a:pt x="5381" y="6622"/>
                    <a:pt x="5285" y="6654"/>
                    <a:pt x="5222" y="6717"/>
                  </a:cubicBezTo>
                  <a:lnTo>
                    <a:pt x="4935" y="6813"/>
                  </a:lnTo>
                  <a:lnTo>
                    <a:pt x="4649" y="6940"/>
                  </a:lnTo>
                  <a:cubicBezTo>
                    <a:pt x="4585" y="6972"/>
                    <a:pt x="4490" y="6972"/>
                    <a:pt x="4426" y="6972"/>
                  </a:cubicBezTo>
                  <a:cubicBezTo>
                    <a:pt x="3057" y="6654"/>
                    <a:pt x="2261" y="6335"/>
                    <a:pt x="1306" y="4712"/>
                  </a:cubicBezTo>
                  <a:cubicBezTo>
                    <a:pt x="1274" y="4680"/>
                    <a:pt x="1242" y="4616"/>
                    <a:pt x="1242" y="4553"/>
                  </a:cubicBezTo>
                  <a:cubicBezTo>
                    <a:pt x="1" y="2547"/>
                    <a:pt x="797" y="1210"/>
                    <a:pt x="1879" y="732"/>
                  </a:cubicBezTo>
                  <a:lnTo>
                    <a:pt x="1879" y="732"/>
                  </a:lnTo>
                  <a:lnTo>
                    <a:pt x="2197" y="573"/>
                  </a:lnTo>
                  <a:lnTo>
                    <a:pt x="2357" y="478"/>
                  </a:lnTo>
                  <a:lnTo>
                    <a:pt x="2516" y="414"/>
                  </a:lnTo>
                  <a:cubicBezTo>
                    <a:pt x="3375" y="0"/>
                    <a:pt x="4585" y="159"/>
                    <a:pt x="5317" y="1433"/>
                  </a:cubicBezTo>
                  <a:cubicBezTo>
                    <a:pt x="5317" y="1496"/>
                    <a:pt x="5381" y="1496"/>
                    <a:pt x="5381" y="1528"/>
                  </a:cubicBezTo>
                  <a:cubicBezTo>
                    <a:pt x="5381" y="1560"/>
                    <a:pt x="5413" y="1592"/>
                    <a:pt x="5413" y="1656"/>
                  </a:cubicBezTo>
                  <a:cubicBezTo>
                    <a:pt x="5413" y="1687"/>
                    <a:pt x="5445" y="1719"/>
                    <a:pt x="5445" y="1751"/>
                  </a:cubicBezTo>
                  <a:lnTo>
                    <a:pt x="5572" y="2006"/>
                  </a:lnTo>
                  <a:cubicBezTo>
                    <a:pt x="5572" y="2038"/>
                    <a:pt x="5604" y="2069"/>
                    <a:pt x="5604" y="2133"/>
                  </a:cubicBezTo>
                  <a:lnTo>
                    <a:pt x="5604" y="2133"/>
                  </a:lnTo>
                  <a:cubicBezTo>
                    <a:pt x="5667" y="2292"/>
                    <a:pt x="5731" y="2451"/>
                    <a:pt x="5763" y="2642"/>
                  </a:cubicBezTo>
                  <a:lnTo>
                    <a:pt x="5763" y="2674"/>
                  </a:lnTo>
                  <a:cubicBezTo>
                    <a:pt x="6400" y="4521"/>
                    <a:pt x="6049" y="5348"/>
                    <a:pt x="5413" y="6558"/>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48"/>
            <p:cNvSpPr/>
            <p:nvPr/>
          </p:nvSpPr>
          <p:spPr>
            <a:xfrm>
              <a:off x="3254890" y="3518296"/>
              <a:ext cx="16915" cy="9881"/>
            </a:xfrm>
            <a:custGeom>
              <a:rect b="b" l="l" r="r" t="t"/>
              <a:pathLst>
                <a:path extrusionOk="0" h="670" w="1147">
                  <a:moveTo>
                    <a:pt x="1147" y="1"/>
                  </a:moveTo>
                  <a:lnTo>
                    <a:pt x="1147" y="1"/>
                  </a:lnTo>
                  <a:cubicBezTo>
                    <a:pt x="1051" y="33"/>
                    <a:pt x="988" y="96"/>
                    <a:pt x="956" y="192"/>
                  </a:cubicBezTo>
                  <a:cubicBezTo>
                    <a:pt x="1020" y="160"/>
                    <a:pt x="1051" y="65"/>
                    <a:pt x="1147" y="1"/>
                  </a:cubicBezTo>
                  <a:close/>
                  <a:moveTo>
                    <a:pt x="956" y="192"/>
                  </a:moveTo>
                  <a:cubicBezTo>
                    <a:pt x="892" y="256"/>
                    <a:pt x="829" y="288"/>
                    <a:pt x="797" y="383"/>
                  </a:cubicBezTo>
                  <a:cubicBezTo>
                    <a:pt x="669" y="415"/>
                    <a:pt x="510" y="478"/>
                    <a:pt x="383" y="510"/>
                  </a:cubicBezTo>
                  <a:lnTo>
                    <a:pt x="192" y="574"/>
                  </a:lnTo>
                  <a:cubicBezTo>
                    <a:pt x="128" y="638"/>
                    <a:pt x="33" y="638"/>
                    <a:pt x="1" y="670"/>
                  </a:cubicBezTo>
                  <a:cubicBezTo>
                    <a:pt x="65" y="670"/>
                    <a:pt x="160" y="638"/>
                    <a:pt x="192" y="638"/>
                  </a:cubicBezTo>
                  <a:lnTo>
                    <a:pt x="383" y="574"/>
                  </a:lnTo>
                  <a:cubicBezTo>
                    <a:pt x="542" y="542"/>
                    <a:pt x="669" y="510"/>
                    <a:pt x="829" y="478"/>
                  </a:cubicBezTo>
                  <a:cubicBezTo>
                    <a:pt x="860" y="351"/>
                    <a:pt x="892" y="256"/>
                    <a:pt x="956" y="192"/>
                  </a:cubicBezTo>
                  <a:close/>
                </a:path>
              </a:pathLst>
            </a:custGeom>
            <a:solidFill>
              <a:srgbClr val="D358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48"/>
            <p:cNvSpPr/>
            <p:nvPr/>
          </p:nvSpPr>
          <p:spPr>
            <a:xfrm>
              <a:off x="3288692" y="3504212"/>
              <a:ext cx="20204" cy="6592"/>
            </a:xfrm>
            <a:custGeom>
              <a:rect b="b" l="l" r="r" t="t"/>
              <a:pathLst>
                <a:path extrusionOk="0" h="447" w="1370">
                  <a:moveTo>
                    <a:pt x="1370" y="1"/>
                  </a:moveTo>
                  <a:lnTo>
                    <a:pt x="1370" y="1"/>
                  </a:lnTo>
                  <a:cubicBezTo>
                    <a:pt x="1274" y="33"/>
                    <a:pt x="1211" y="65"/>
                    <a:pt x="1147" y="96"/>
                  </a:cubicBezTo>
                  <a:cubicBezTo>
                    <a:pt x="1243" y="96"/>
                    <a:pt x="1274" y="65"/>
                    <a:pt x="1370" y="1"/>
                  </a:cubicBezTo>
                  <a:close/>
                  <a:moveTo>
                    <a:pt x="956" y="224"/>
                  </a:moveTo>
                  <a:lnTo>
                    <a:pt x="956" y="224"/>
                  </a:lnTo>
                  <a:cubicBezTo>
                    <a:pt x="852" y="286"/>
                    <a:pt x="776" y="335"/>
                    <a:pt x="699" y="379"/>
                  </a:cubicBezTo>
                  <a:lnTo>
                    <a:pt x="699" y="379"/>
                  </a:lnTo>
                  <a:cubicBezTo>
                    <a:pt x="792" y="343"/>
                    <a:pt x="866" y="291"/>
                    <a:pt x="956" y="224"/>
                  </a:cubicBezTo>
                  <a:close/>
                  <a:moveTo>
                    <a:pt x="699" y="379"/>
                  </a:moveTo>
                  <a:cubicBezTo>
                    <a:pt x="661" y="393"/>
                    <a:pt x="620" y="405"/>
                    <a:pt x="574" y="415"/>
                  </a:cubicBezTo>
                  <a:cubicBezTo>
                    <a:pt x="479" y="415"/>
                    <a:pt x="415" y="415"/>
                    <a:pt x="287" y="383"/>
                  </a:cubicBezTo>
                  <a:lnTo>
                    <a:pt x="1" y="383"/>
                  </a:lnTo>
                  <a:cubicBezTo>
                    <a:pt x="96" y="415"/>
                    <a:pt x="224" y="415"/>
                    <a:pt x="287" y="415"/>
                  </a:cubicBezTo>
                  <a:cubicBezTo>
                    <a:pt x="351" y="415"/>
                    <a:pt x="479" y="447"/>
                    <a:pt x="574" y="447"/>
                  </a:cubicBezTo>
                  <a:cubicBezTo>
                    <a:pt x="618" y="424"/>
                    <a:pt x="659" y="402"/>
                    <a:pt x="699" y="379"/>
                  </a:cubicBezTo>
                  <a:close/>
                </a:path>
              </a:pathLst>
            </a:custGeom>
            <a:solidFill>
              <a:srgbClr val="D358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48"/>
            <p:cNvSpPr/>
            <p:nvPr/>
          </p:nvSpPr>
          <p:spPr>
            <a:xfrm>
              <a:off x="3282129" y="3528045"/>
              <a:ext cx="10338" cy="6710"/>
            </a:xfrm>
            <a:custGeom>
              <a:rect b="b" l="l" r="r" t="t"/>
              <a:pathLst>
                <a:path extrusionOk="0" h="455" w="701">
                  <a:moveTo>
                    <a:pt x="498" y="1"/>
                  </a:moveTo>
                  <a:cubicBezTo>
                    <a:pt x="422" y="1"/>
                    <a:pt x="335" y="9"/>
                    <a:pt x="287" y="40"/>
                  </a:cubicBezTo>
                  <a:cubicBezTo>
                    <a:pt x="159" y="72"/>
                    <a:pt x="0" y="327"/>
                    <a:pt x="0" y="327"/>
                  </a:cubicBezTo>
                  <a:cubicBezTo>
                    <a:pt x="128" y="454"/>
                    <a:pt x="414" y="454"/>
                    <a:pt x="414" y="454"/>
                  </a:cubicBezTo>
                  <a:lnTo>
                    <a:pt x="446" y="391"/>
                  </a:lnTo>
                  <a:lnTo>
                    <a:pt x="478" y="359"/>
                  </a:lnTo>
                  <a:cubicBezTo>
                    <a:pt x="478" y="359"/>
                    <a:pt x="701" y="168"/>
                    <a:pt x="637" y="9"/>
                  </a:cubicBezTo>
                  <a:cubicBezTo>
                    <a:pt x="637" y="9"/>
                    <a:pt x="573" y="1"/>
                    <a:pt x="498" y="1"/>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48"/>
            <p:cNvSpPr/>
            <p:nvPr/>
          </p:nvSpPr>
          <p:spPr>
            <a:xfrm>
              <a:off x="3246439" y="3507973"/>
              <a:ext cx="78899" cy="62928"/>
            </a:xfrm>
            <a:custGeom>
              <a:rect b="b" l="l" r="r" t="t"/>
              <a:pathLst>
                <a:path extrusionOk="0" h="4267" w="5350">
                  <a:moveTo>
                    <a:pt x="4840" y="1"/>
                  </a:moveTo>
                  <a:lnTo>
                    <a:pt x="4840" y="1"/>
                  </a:lnTo>
                  <a:cubicBezTo>
                    <a:pt x="4872" y="287"/>
                    <a:pt x="4776" y="765"/>
                    <a:pt x="4712" y="1147"/>
                  </a:cubicBezTo>
                  <a:cubicBezTo>
                    <a:pt x="4591" y="1602"/>
                    <a:pt x="4180" y="1913"/>
                    <a:pt x="3728" y="1913"/>
                  </a:cubicBezTo>
                  <a:cubicBezTo>
                    <a:pt x="3706" y="1913"/>
                    <a:pt x="3684" y="1912"/>
                    <a:pt x="3662" y="1911"/>
                  </a:cubicBezTo>
                  <a:cubicBezTo>
                    <a:pt x="3492" y="1911"/>
                    <a:pt x="3308" y="1897"/>
                    <a:pt x="3157" y="1897"/>
                  </a:cubicBezTo>
                  <a:cubicBezTo>
                    <a:pt x="3082" y="1897"/>
                    <a:pt x="3015" y="1900"/>
                    <a:pt x="2961" y="1911"/>
                  </a:cubicBezTo>
                  <a:cubicBezTo>
                    <a:pt x="2770" y="1943"/>
                    <a:pt x="2548" y="2070"/>
                    <a:pt x="2357" y="2261"/>
                  </a:cubicBezTo>
                  <a:cubicBezTo>
                    <a:pt x="2172" y="2427"/>
                    <a:pt x="1922" y="2529"/>
                    <a:pt x="1677" y="2529"/>
                  </a:cubicBezTo>
                  <a:cubicBezTo>
                    <a:pt x="1500" y="2529"/>
                    <a:pt x="1325" y="2476"/>
                    <a:pt x="1179" y="2356"/>
                  </a:cubicBezTo>
                  <a:cubicBezTo>
                    <a:pt x="574" y="1943"/>
                    <a:pt x="1" y="1402"/>
                    <a:pt x="1" y="1401"/>
                  </a:cubicBezTo>
                  <a:lnTo>
                    <a:pt x="1" y="1401"/>
                  </a:lnTo>
                  <a:cubicBezTo>
                    <a:pt x="1" y="1401"/>
                    <a:pt x="33" y="1433"/>
                    <a:pt x="96" y="1561"/>
                  </a:cubicBezTo>
                  <a:cubicBezTo>
                    <a:pt x="447" y="2388"/>
                    <a:pt x="1020" y="3120"/>
                    <a:pt x="1752" y="3630"/>
                  </a:cubicBezTo>
                  <a:cubicBezTo>
                    <a:pt x="1847" y="3662"/>
                    <a:pt x="1975" y="3757"/>
                    <a:pt x="2038" y="3789"/>
                  </a:cubicBezTo>
                  <a:cubicBezTo>
                    <a:pt x="2325" y="3980"/>
                    <a:pt x="2675" y="4107"/>
                    <a:pt x="3025" y="4235"/>
                  </a:cubicBezTo>
                  <a:cubicBezTo>
                    <a:pt x="3152" y="4266"/>
                    <a:pt x="3312" y="4266"/>
                    <a:pt x="3439" y="4266"/>
                  </a:cubicBezTo>
                  <a:cubicBezTo>
                    <a:pt x="3948" y="4235"/>
                    <a:pt x="4394" y="3948"/>
                    <a:pt x="4585" y="3471"/>
                  </a:cubicBezTo>
                  <a:cubicBezTo>
                    <a:pt x="4617" y="3375"/>
                    <a:pt x="4617" y="3343"/>
                    <a:pt x="4649" y="3280"/>
                  </a:cubicBezTo>
                  <a:cubicBezTo>
                    <a:pt x="4967" y="2388"/>
                    <a:pt x="5349" y="1051"/>
                    <a:pt x="4840" y="1"/>
                  </a:cubicBezTo>
                  <a:close/>
                </a:path>
              </a:pathLst>
            </a:custGeom>
            <a:solidFill>
              <a:srgbClr val="6320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48"/>
            <p:cNvSpPr/>
            <p:nvPr/>
          </p:nvSpPr>
          <p:spPr>
            <a:xfrm>
              <a:off x="3286347" y="3542719"/>
              <a:ext cx="16458" cy="7521"/>
            </a:xfrm>
            <a:custGeom>
              <a:rect b="b" l="l" r="r" t="t"/>
              <a:pathLst>
                <a:path extrusionOk="0" h="510" w="1116">
                  <a:moveTo>
                    <a:pt x="1083" y="96"/>
                  </a:moveTo>
                  <a:lnTo>
                    <a:pt x="1083" y="96"/>
                  </a:lnTo>
                  <a:cubicBezTo>
                    <a:pt x="574" y="96"/>
                    <a:pt x="33" y="510"/>
                    <a:pt x="33" y="510"/>
                  </a:cubicBezTo>
                  <a:lnTo>
                    <a:pt x="1" y="510"/>
                  </a:lnTo>
                  <a:lnTo>
                    <a:pt x="1" y="478"/>
                  </a:lnTo>
                  <a:cubicBezTo>
                    <a:pt x="33" y="478"/>
                    <a:pt x="510" y="0"/>
                    <a:pt x="1051" y="32"/>
                  </a:cubicBezTo>
                  <a:cubicBezTo>
                    <a:pt x="1083" y="32"/>
                    <a:pt x="1115" y="32"/>
                    <a:pt x="1083" y="96"/>
                  </a:cubicBezTo>
                  <a:cubicBezTo>
                    <a:pt x="1115" y="96"/>
                    <a:pt x="1115" y="96"/>
                    <a:pt x="1083" y="96"/>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48"/>
            <p:cNvSpPr/>
            <p:nvPr/>
          </p:nvSpPr>
          <p:spPr>
            <a:xfrm>
              <a:off x="3291509" y="4285935"/>
              <a:ext cx="44626" cy="40983"/>
            </a:xfrm>
            <a:custGeom>
              <a:rect b="b" l="l" r="r" t="t"/>
              <a:pathLst>
                <a:path extrusionOk="0" h="2779" w="3026">
                  <a:moveTo>
                    <a:pt x="2389" y="1"/>
                  </a:moveTo>
                  <a:cubicBezTo>
                    <a:pt x="1911" y="510"/>
                    <a:pt x="1816" y="829"/>
                    <a:pt x="1816" y="860"/>
                  </a:cubicBezTo>
                  <a:cubicBezTo>
                    <a:pt x="1816" y="892"/>
                    <a:pt x="2007" y="1211"/>
                    <a:pt x="2134" y="1497"/>
                  </a:cubicBezTo>
                  <a:cubicBezTo>
                    <a:pt x="2070" y="1624"/>
                    <a:pt x="2038" y="1752"/>
                    <a:pt x="2070" y="1847"/>
                  </a:cubicBezTo>
                  <a:cubicBezTo>
                    <a:pt x="2021" y="1798"/>
                    <a:pt x="1935" y="1731"/>
                    <a:pt x="1869" y="1731"/>
                  </a:cubicBezTo>
                  <a:cubicBezTo>
                    <a:pt x="1849" y="1731"/>
                    <a:pt x="1830" y="1737"/>
                    <a:pt x="1816" y="1752"/>
                  </a:cubicBezTo>
                  <a:cubicBezTo>
                    <a:pt x="1688" y="1784"/>
                    <a:pt x="1593" y="1911"/>
                    <a:pt x="1561" y="2007"/>
                  </a:cubicBezTo>
                  <a:cubicBezTo>
                    <a:pt x="1516" y="1984"/>
                    <a:pt x="1455" y="1961"/>
                    <a:pt x="1401" y="1961"/>
                  </a:cubicBezTo>
                  <a:cubicBezTo>
                    <a:pt x="1378" y="1961"/>
                    <a:pt x="1357" y="1965"/>
                    <a:pt x="1338" y="1975"/>
                  </a:cubicBezTo>
                  <a:cubicBezTo>
                    <a:pt x="1211" y="2007"/>
                    <a:pt x="1115" y="2166"/>
                    <a:pt x="1115" y="2389"/>
                  </a:cubicBezTo>
                  <a:cubicBezTo>
                    <a:pt x="1083" y="2261"/>
                    <a:pt x="956" y="2166"/>
                    <a:pt x="861" y="2166"/>
                  </a:cubicBezTo>
                  <a:cubicBezTo>
                    <a:pt x="797" y="2007"/>
                    <a:pt x="765" y="1816"/>
                    <a:pt x="765" y="1784"/>
                  </a:cubicBezTo>
                  <a:cubicBezTo>
                    <a:pt x="765" y="1752"/>
                    <a:pt x="606" y="1497"/>
                    <a:pt x="606" y="1465"/>
                  </a:cubicBezTo>
                  <a:cubicBezTo>
                    <a:pt x="574" y="1433"/>
                    <a:pt x="1" y="1274"/>
                    <a:pt x="1" y="1274"/>
                  </a:cubicBezTo>
                  <a:lnTo>
                    <a:pt x="1" y="1274"/>
                  </a:lnTo>
                  <a:cubicBezTo>
                    <a:pt x="1" y="1274"/>
                    <a:pt x="97" y="2007"/>
                    <a:pt x="383" y="2580"/>
                  </a:cubicBezTo>
                  <a:cubicBezTo>
                    <a:pt x="409" y="2685"/>
                    <a:pt x="501" y="2747"/>
                    <a:pt x="568" y="2747"/>
                  </a:cubicBezTo>
                  <a:cubicBezTo>
                    <a:pt x="582" y="2747"/>
                    <a:pt x="595" y="2744"/>
                    <a:pt x="606" y="2739"/>
                  </a:cubicBezTo>
                  <a:cubicBezTo>
                    <a:pt x="638" y="2739"/>
                    <a:pt x="701" y="2643"/>
                    <a:pt x="733" y="2611"/>
                  </a:cubicBezTo>
                  <a:cubicBezTo>
                    <a:pt x="786" y="2717"/>
                    <a:pt x="882" y="2779"/>
                    <a:pt x="968" y="2779"/>
                  </a:cubicBezTo>
                  <a:cubicBezTo>
                    <a:pt x="986" y="2779"/>
                    <a:pt x="1003" y="2776"/>
                    <a:pt x="1020" y="2771"/>
                  </a:cubicBezTo>
                  <a:cubicBezTo>
                    <a:pt x="1115" y="2739"/>
                    <a:pt x="1179" y="2611"/>
                    <a:pt x="1115" y="2484"/>
                  </a:cubicBezTo>
                  <a:lnTo>
                    <a:pt x="1115" y="2484"/>
                  </a:lnTo>
                  <a:cubicBezTo>
                    <a:pt x="1201" y="2627"/>
                    <a:pt x="1312" y="2744"/>
                    <a:pt x="1403" y="2744"/>
                  </a:cubicBezTo>
                  <a:cubicBezTo>
                    <a:pt x="1413" y="2744"/>
                    <a:pt x="1424" y="2742"/>
                    <a:pt x="1434" y="2739"/>
                  </a:cubicBezTo>
                  <a:cubicBezTo>
                    <a:pt x="1529" y="2707"/>
                    <a:pt x="1593" y="2611"/>
                    <a:pt x="1656" y="2484"/>
                  </a:cubicBezTo>
                  <a:cubicBezTo>
                    <a:pt x="1704" y="2556"/>
                    <a:pt x="1770" y="2591"/>
                    <a:pt x="1827" y="2591"/>
                  </a:cubicBezTo>
                  <a:cubicBezTo>
                    <a:pt x="1845" y="2591"/>
                    <a:pt x="1863" y="2588"/>
                    <a:pt x="1879" y="2580"/>
                  </a:cubicBezTo>
                  <a:cubicBezTo>
                    <a:pt x="2007" y="2548"/>
                    <a:pt x="2134" y="2420"/>
                    <a:pt x="2134" y="2229"/>
                  </a:cubicBezTo>
                  <a:cubicBezTo>
                    <a:pt x="2239" y="2387"/>
                    <a:pt x="2387" y="2501"/>
                    <a:pt x="2524" y="2501"/>
                  </a:cubicBezTo>
                  <a:cubicBezTo>
                    <a:pt x="2554" y="2501"/>
                    <a:pt x="2583" y="2495"/>
                    <a:pt x="2611" y="2484"/>
                  </a:cubicBezTo>
                  <a:cubicBezTo>
                    <a:pt x="2930" y="2420"/>
                    <a:pt x="3025" y="2102"/>
                    <a:pt x="2993" y="1752"/>
                  </a:cubicBezTo>
                  <a:cubicBezTo>
                    <a:pt x="2993" y="1688"/>
                    <a:pt x="2993" y="1656"/>
                    <a:pt x="2962" y="1624"/>
                  </a:cubicBezTo>
                  <a:cubicBezTo>
                    <a:pt x="2962" y="1624"/>
                    <a:pt x="2802" y="733"/>
                    <a:pt x="2389" y="1"/>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48"/>
            <p:cNvSpPr/>
            <p:nvPr/>
          </p:nvSpPr>
          <p:spPr>
            <a:xfrm>
              <a:off x="3223432" y="3783098"/>
              <a:ext cx="107067" cy="538048"/>
            </a:xfrm>
            <a:custGeom>
              <a:rect b="b" l="l" r="r" t="t"/>
              <a:pathLst>
                <a:path extrusionOk="0" h="36484" w="7260">
                  <a:moveTo>
                    <a:pt x="7259" y="35433"/>
                  </a:moveTo>
                  <a:cubicBezTo>
                    <a:pt x="7227" y="35624"/>
                    <a:pt x="7132" y="35847"/>
                    <a:pt x="6973" y="36006"/>
                  </a:cubicBezTo>
                  <a:cubicBezTo>
                    <a:pt x="6654" y="36324"/>
                    <a:pt x="6272" y="36484"/>
                    <a:pt x="5827" y="36484"/>
                  </a:cubicBezTo>
                  <a:cubicBezTo>
                    <a:pt x="5668" y="36484"/>
                    <a:pt x="5508" y="36420"/>
                    <a:pt x="5349" y="36388"/>
                  </a:cubicBezTo>
                  <a:cubicBezTo>
                    <a:pt x="5031" y="36324"/>
                    <a:pt x="4808" y="36038"/>
                    <a:pt x="4744" y="35719"/>
                  </a:cubicBezTo>
                  <a:cubicBezTo>
                    <a:pt x="4585" y="34796"/>
                    <a:pt x="4362" y="33014"/>
                    <a:pt x="4330" y="32536"/>
                  </a:cubicBezTo>
                  <a:cubicBezTo>
                    <a:pt x="4330" y="32122"/>
                    <a:pt x="4394" y="31772"/>
                    <a:pt x="4521" y="31549"/>
                  </a:cubicBezTo>
                  <a:cubicBezTo>
                    <a:pt x="4585" y="31263"/>
                    <a:pt x="4712" y="31103"/>
                    <a:pt x="4712" y="31103"/>
                  </a:cubicBezTo>
                  <a:lnTo>
                    <a:pt x="4712" y="31103"/>
                  </a:lnTo>
                  <a:cubicBezTo>
                    <a:pt x="4681" y="30976"/>
                    <a:pt x="2643" y="23049"/>
                    <a:pt x="2293" y="18338"/>
                  </a:cubicBezTo>
                  <a:cubicBezTo>
                    <a:pt x="2198" y="17255"/>
                    <a:pt x="2675" y="15441"/>
                    <a:pt x="2834" y="14900"/>
                  </a:cubicBezTo>
                  <a:cubicBezTo>
                    <a:pt x="2611" y="14231"/>
                    <a:pt x="2070" y="12639"/>
                    <a:pt x="1529" y="10920"/>
                  </a:cubicBezTo>
                  <a:cubicBezTo>
                    <a:pt x="1051" y="9201"/>
                    <a:pt x="733" y="7705"/>
                    <a:pt x="478" y="6400"/>
                  </a:cubicBezTo>
                  <a:cubicBezTo>
                    <a:pt x="287" y="5222"/>
                    <a:pt x="160" y="4235"/>
                    <a:pt x="128" y="3407"/>
                  </a:cubicBezTo>
                  <a:cubicBezTo>
                    <a:pt x="1" y="1656"/>
                    <a:pt x="96" y="701"/>
                    <a:pt x="96" y="701"/>
                  </a:cubicBezTo>
                  <a:lnTo>
                    <a:pt x="5158" y="1"/>
                  </a:lnTo>
                  <a:cubicBezTo>
                    <a:pt x="5158" y="1"/>
                    <a:pt x="5668" y="2134"/>
                    <a:pt x="6113" y="7100"/>
                  </a:cubicBezTo>
                  <a:cubicBezTo>
                    <a:pt x="6113" y="7195"/>
                    <a:pt x="6113" y="7259"/>
                    <a:pt x="6145" y="7323"/>
                  </a:cubicBezTo>
                  <a:cubicBezTo>
                    <a:pt x="6177" y="7609"/>
                    <a:pt x="6177" y="7864"/>
                    <a:pt x="6209" y="8119"/>
                  </a:cubicBezTo>
                  <a:cubicBezTo>
                    <a:pt x="6272" y="8405"/>
                    <a:pt x="6272" y="8692"/>
                    <a:pt x="6304" y="8978"/>
                  </a:cubicBezTo>
                  <a:cubicBezTo>
                    <a:pt x="6432" y="10506"/>
                    <a:pt x="6495" y="12321"/>
                    <a:pt x="6591" y="14358"/>
                  </a:cubicBezTo>
                  <a:lnTo>
                    <a:pt x="6591" y="14358"/>
                  </a:lnTo>
                  <a:cubicBezTo>
                    <a:pt x="6591" y="14358"/>
                    <a:pt x="6814" y="14931"/>
                    <a:pt x="6814" y="15441"/>
                  </a:cubicBezTo>
                  <a:cubicBezTo>
                    <a:pt x="6686" y="16332"/>
                    <a:pt x="6272" y="31008"/>
                    <a:pt x="6272" y="31008"/>
                  </a:cubicBezTo>
                  <a:lnTo>
                    <a:pt x="7259" y="34924"/>
                  </a:ln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48"/>
            <p:cNvSpPr/>
            <p:nvPr/>
          </p:nvSpPr>
          <p:spPr>
            <a:xfrm>
              <a:off x="3202785" y="3767141"/>
              <a:ext cx="202822" cy="144452"/>
            </a:xfrm>
            <a:custGeom>
              <a:rect b="b" l="l" r="r" t="t"/>
              <a:pathLst>
                <a:path extrusionOk="0" h="9795" w="13753">
                  <a:moveTo>
                    <a:pt x="1847" y="0"/>
                  </a:moveTo>
                  <a:cubicBezTo>
                    <a:pt x="605" y="414"/>
                    <a:pt x="1146" y="2006"/>
                    <a:pt x="1146" y="2006"/>
                  </a:cubicBezTo>
                  <a:cubicBezTo>
                    <a:pt x="1146" y="2006"/>
                    <a:pt x="0" y="2897"/>
                    <a:pt x="1146" y="4999"/>
                  </a:cubicBezTo>
                  <a:cubicBezTo>
                    <a:pt x="1305" y="5349"/>
                    <a:pt x="1496" y="5667"/>
                    <a:pt x="1687" y="5985"/>
                  </a:cubicBezTo>
                  <a:cubicBezTo>
                    <a:pt x="2993" y="7864"/>
                    <a:pt x="5126" y="8914"/>
                    <a:pt x="7131" y="9392"/>
                  </a:cubicBezTo>
                  <a:cubicBezTo>
                    <a:pt x="7354" y="9424"/>
                    <a:pt x="7513" y="9455"/>
                    <a:pt x="7672" y="9487"/>
                  </a:cubicBezTo>
                  <a:cubicBezTo>
                    <a:pt x="8182" y="9615"/>
                    <a:pt x="8691" y="9710"/>
                    <a:pt x="9169" y="9742"/>
                  </a:cubicBezTo>
                  <a:cubicBezTo>
                    <a:pt x="9616" y="9779"/>
                    <a:pt x="10053" y="9795"/>
                    <a:pt x="10447" y="9795"/>
                  </a:cubicBezTo>
                  <a:cubicBezTo>
                    <a:pt x="10725" y="9795"/>
                    <a:pt x="10982" y="9787"/>
                    <a:pt x="11206" y="9774"/>
                  </a:cubicBezTo>
                  <a:cubicBezTo>
                    <a:pt x="11238" y="9742"/>
                    <a:pt x="11333" y="9710"/>
                    <a:pt x="11365" y="9646"/>
                  </a:cubicBezTo>
                  <a:cubicBezTo>
                    <a:pt x="13753" y="7959"/>
                    <a:pt x="11779" y="3439"/>
                    <a:pt x="11779" y="3439"/>
                  </a:cubicBezTo>
                  <a:cubicBezTo>
                    <a:pt x="11779" y="3439"/>
                    <a:pt x="12257" y="1083"/>
                    <a:pt x="11238" y="605"/>
                  </a:cubicBezTo>
                  <a:cubicBezTo>
                    <a:pt x="10856" y="860"/>
                    <a:pt x="10410" y="1019"/>
                    <a:pt x="9933" y="1083"/>
                  </a:cubicBezTo>
                  <a:cubicBezTo>
                    <a:pt x="9417" y="1194"/>
                    <a:pt x="8862" y="1241"/>
                    <a:pt x="8293" y="1241"/>
                  </a:cubicBezTo>
                  <a:cubicBezTo>
                    <a:pt x="6753" y="1241"/>
                    <a:pt x="5107" y="899"/>
                    <a:pt x="3852" y="573"/>
                  </a:cubicBezTo>
                  <a:cubicBezTo>
                    <a:pt x="2642" y="255"/>
                    <a:pt x="1847" y="0"/>
                    <a:pt x="1847" y="0"/>
                  </a:cubicBezTo>
                  <a:close/>
                </a:path>
              </a:pathLst>
            </a:custGeom>
            <a:solidFill>
              <a:srgbClr val="A98C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48"/>
            <p:cNvSpPr/>
            <p:nvPr/>
          </p:nvSpPr>
          <p:spPr>
            <a:xfrm>
              <a:off x="3222031" y="3799071"/>
              <a:ext cx="148375" cy="58798"/>
            </a:xfrm>
            <a:custGeom>
              <a:rect b="b" l="l" r="r" t="t"/>
              <a:pathLst>
                <a:path extrusionOk="0" h="3987" w="10061">
                  <a:moveTo>
                    <a:pt x="0" y="0"/>
                  </a:moveTo>
                  <a:cubicBezTo>
                    <a:pt x="82" y="68"/>
                    <a:pt x="167" y="135"/>
                    <a:pt x="253" y="201"/>
                  </a:cubicBezTo>
                  <a:lnTo>
                    <a:pt x="253" y="201"/>
                  </a:lnTo>
                  <a:cubicBezTo>
                    <a:pt x="169" y="134"/>
                    <a:pt x="84" y="67"/>
                    <a:pt x="0" y="0"/>
                  </a:cubicBezTo>
                  <a:close/>
                  <a:moveTo>
                    <a:pt x="10060" y="1783"/>
                  </a:moveTo>
                  <a:cubicBezTo>
                    <a:pt x="10059" y="1797"/>
                    <a:pt x="10057" y="1812"/>
                    <a:pt x="10055" y="1826"/>
                  </a:cubicBezTo>
                  <a:lnTo>
                    <a:pt x="10055" y="1826"/>
                  </a:lnTo>
                  <a:cubicBezTo>
                    <a:pt x="10057" y="1812"/>
                    <a:pt x="10059" y="1797"/>
                    <a:pt x="10060" y="1783"/>
                  </a:cubicBezTo>
                  <a:close/>
                  <a:moveTo>
                    <a:pt x="253" y="201"/>
                  </a:moveTo>
                  <a:cubicBezTo>
                    <a:pt x="971" y="765"/>
                    <a:pt x="1708" y="1306"/>
                    <a:pt x="2420" y="1847"/>
                  </a:cubicBezTo>
                  <a:cubicBezTo>
                    <a:pt x="3311" y="2388"/>
                    <a:pt x="4171" y="2929"/>
                    <a:pt x="5126" y="3311"/>
                  </a:cubicBezTo>
                  <a:cubicBezTo>
                    <a:pt x="5603" y="3566"/>
                    <a:pt x="6081" y="3725"/>
                    <a:pt x="6590" y="3820"/>
                  </a:cubicBezTo>
                  <a:cubicBezTo>
                    <a:pt x="6978" y="3912"/>
                    <a:pt x="7349" y="3987"/>
                    <a:pt x="7716" y="3987"/>
                  </a:cubicBezTo>
                  <a:cubicBezTo>
                    <a:pt x="7861" y="3987"/>
                    <a:pt x="8006" y="3975"/>
                    <a:pt x="8150" y="3948"/>
                  </a:cubicBezTo>
                  <a:cubicBezTo>
                    <a:pt x="8437" y="3916"/>
                    <a:pt x="8660" y="3820"/>
                    <a:pt x="8914" y="3725"/>
                  </a:cubicBezTo>
                  <a:cubicBezTo>
                    <a:pt x="9137" y="3598"/>
                    <a:pt x="9360" y="3438"/>
                    <a:pt x="9519" y="3216"/>
                  </a:cubicBezTo>
                  <a:cubicBezTo>
                    <a:pt x="9829" y="2813"/>
                    <a:pt x="9988" y="2350"/>
                    <a:pt x="10055" y="1826"/>
                  </a:cubicBezTo>
                  <a:lnTo>
                    <a:pt x="10055" y="1826"/>
                  </a:lnTo>
                  <a:cubicBezTo>
                    <a:pt x="10019" y="2095"/>
                    <a:pt x="9930" y="2335"/>
                    <a:pt x="9869" y="2547"/>
                  </a:cubicBezTo>
                  <a:cubicBezTo>
                    <a:pt x="9742" y="2802"/>
                    <a:pt x="9615" y="2993"/>
                    <a:pt x="9455" y="3184"/>
                  </a:cubicBezTo>
                  <a:cubicBezTo>
                    <a:pt x="9296" y="3375"/>
                    <a:pt x="9105" y="3566"/>
                    <a:pt x="8882" y="3661"/>
                  </a:cubicBezTo>
                  <a:cubicBezTo>
                    <a:pt x="8660" y="3789"/>
                    <a:pt x="8405" y="3820"/>
                    <a:pt x="8150" y="3852"/>
                  </a:cubicBezTo>
                  <a:cubicBezTo>
                    <a:pt x="8001" y="3880"/>
                    <a:pt x="7852" y="3892"/>
                    <a:pt x="7703" y="3892"/>
                  </a:cubicBezTo>
                  <a:cubicBezTo>
                    <a:pt x="7345" y="3892"/>
                    <a:pt x="6992" y="3824"/>
                    <a:pt x="6654" y="3757"/>
                  </a:cubicBezTo>
                  <a:cubicBezTo>
                    <a:pt x="6145" y="3629"/>
                    <a:pt x="5667" y="3438"/>
                    <a:pt x="5221" y="3247"/>
                  </a:cubicBezTo>
                  <a:cubicBezTo>
                    <a:pt x="4234" y="2802"/>
                    <a:pt x="3375" y="2324"/>
                    <a:pt x="2484" y="1751"/>
                  </a:cubicBezTo>
                  <a:cubicBezTo>
                    <a:pt x="2070" y="1528"/>
                    <a:pt x="1656" y="1210"/>
                    <a:pt x="1242" y="923"/>
                  </a:cubicBezTo>
                  <a:cubicBezTo>
                    <a:pt x="917" y="673"/>
                    <a:pt x="572" y="443"/>
                    <a:pt x="253" y="201"/>
                  </a:cubicBezTo>
                  <a:close/>
                </a:path>
              </a:pathLst>
            </a:custGeom>
            <a:solidFill>
              <a:srgbClr val="6350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48"/>
            <p:cNvSpPr/>
            <p:nvPr/>
          </p:nvSpPr>
          <p:spPr>
            <a:xfrm>
              <a:off x="2949723" y="3420295"/>
              <a:ext cx="61512" cy="59993"/>
            </a:xfrm>
            <a:custGeom>
              <a:rect b="b" l="l" r="r" t="t"/>
              <a:pathLst>
                <a:path extrusionOk="0" h="4068" w="4171">
                  <a:moveTo>
                    <a:pt x="649" y="0"/>
                  </a:moveTo>
                  <a:cubicBezTo>
                    <a:pt x="629" y="0"/>
                    <a:pt x="605" y="8"/>
                    <a:pt x="573" y="24"/>
                  </a:cubicBezTo>
                  <a:cubicBezTo>
                    <a:pt x="541" y="56"/>
                    <a:pt x="541" y="120"/>
                    <a:pt x="573" y="152"/>
                  </a:cubicBezTo>
                  <a:lnTo>
                    <a:pt x="1942" y="1680"/>
                  </a:lnTo>
                  <a:lnTo>
                    <a:pt x="319" y="502"/>
                  </a:lnTo>
                  <a:cubicBezTo>
                    <a:pt x="287" y="486"/>
                    <a:pt x="263" y="478"/>
                    <a:pt x="243" y="478"/>
                  </a:cubicBezTo>
                  <a:cubicBezTo>
                    <a:pt x="223" y="478"/>
                    <a:pt x="207" y="486"/>
                    <a:pt x="191" y="502"/>
                  </a:cubicBezTo>
                  <a:cubicBezTo>
                    <a:pt x="159" y="534"/>
                    <a:pt x="159" y="566"/>
                    <a:pt x="191" y="629"/>
                  </a:cubicBezTo>
                  <a:lnTo>
                    <a:pt x="1687" y="2125"/>
                  </a:lnTo>
                  <a:lnTo>
                    <a:pt x="1687" y="2125"/>
                  </a:lnTo>
                  <a:lnTo>
                    <a:pt x="159" y="979"/>
                  </a:lnTo>
                  <a:cubicBezTo>
                    <a:pt x="128" y="963"/>
                    <a:pt x="104" y="955"/>
                    <a:pt x="84" y="955"/>
                  </a:cubicBezTo>
                  <a:cubicBezTo>
                    <a:pt x="64" y="955"/>
                    <a:pt x="48" y="963"/>
                    <a:pt x="32" y="979"/>
                  </a:cubicBezTo>
                  <a:cubicBezTo>
                    <a:pt x="0" y="1011"/>
                    <a:pt x="0" y="1043"/>
                    <a:pt x="32" y="1107"/>
                  </a:cubicBezTo>
                  <a:cubicBezTo>
                    <a:pt x="32" y="1107"/>
                    <a:pt x="1496" y="2921"/>
                    <a:pt x="1847" y="3208"/>
                  </a:cubicBezTo>
                  <a:cubicBezTo>
                    <a:pt x="2865" y="3972"/>
                    <a:pt x="3534" y="4067"/>
                    <a:pt x="3534" y="4067"/>
                  </a:cubicBezTo>
                  <a:lnTo>
                    <a:pt x="4171" y="3049"/>
                  </a:lnTo>
                  <a:lnTo>
                    <a:pt x="3852" y="2157"/>
                  </a:lnTo>
                  <a:lnTo>
                    <a:pt x="1305" y="56"/>
                  </a:lnTo>
                  <a:cubicBezTo>
                    <a:pt x="1290" y="40"/>
                    <a:pt x="1274" y="32"/>
                    <a:pt x="1254" y="32"/>
                  </a:cubicBezTo>
                  <a:cubicBezTo>
                    <a:pt x="1234" y="32"/>
                    <a:pt x="1210" y="40"/>
                    <a:pt x="1178" y="56"/>
                  </a:cubicBezTo>
                  <a:cubicBezTo>
                    <a:pt x="1146" y="120"/>
                    <a:pt x="1146" y="152"/>
                    <a:pt x="1178" y="184"/>
                  </a:cubicBezTo>
                  <a:lnTo>
                    <a:pt x="2388" y="1521"/>
                  </a:lnTo>
                  <a:lnTo>
                    <a:pt x="701" y="24"/>
                  </a:lnTo>
                  <a:cubicBezTo>
                    <a:pt x="685" y="8"/>
                    <a:pt x="669" y="0"/>
                    <a:pt x="649" y="0"/>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48"/>
            <p:cNvSpPr/>
            <p:nvPr/>
          </p:nvSpPr>
          <p:spPr>
            <a:xfrm>
              <a:off x="2976004" y="3431445"/>
              <a:ext cx="268095" cy="193915"/>
            </a:xfrm>
            <a:custGeom>
              <a:rect b="b" l="l" r="r" t="t"/>
              <a:pathLst>
                <a:path extrusionOk="0" h="13149" w="18179">
                  <a:moveTo>
                    <a:pt x="16905" y="12989"/>
                  </a:moveTo>
                  <a:lnTo>
                    <a:pt x="16842" y="12989"/>
                  </a:lnTo>
                  <a:cubicBezTo>
                    <a:pt x="16491" y="12925"/>
                    <a:pt x="16173" y="12830"/>
                    <a:pt x="15855" y="12766"/>
                  </a:cubicBezTo>
                  <a:cubicBezTo>
                    <a:pt x="11907" y="11748"/>
                    <a:pt x="9392" y="9869"/>
                    <a:pt x="9392" y="9869"/>
                  </a:cubicBezTo>
                  <a:cubicBezTo>
                    <a:pt x="9392" y="9869"/>
                    <a:pt x="8405" y="9424"/>
                    <a:pt x="7546" y="8914"/>
                  </a:cubicBezTo>
                  <a:cubicBezTo>
                    <a:pt x="6623" y="8341"/>
                    <a:pt x="5126" y="6941"/>
                    <a:pt x="3885" y="5731"/>
                  </a:cubicBezTo>
                  <a:cubicBezTo>
                    <a:pt x="2962" y="4776"/>
                    <a:pt x="2198" y="3884"/>
                    <a:pt x="1879" y="3534"/>
                  </a:cubicBezTo>
                  <a:cubicBezTo>
                    <a:pt x="1784" y="3407"/>
                    <a:pt x="1720" y="3375"/>
                    <a:pt x="1720" y="3375"/>
                  </a:cubicBezTo>
                  <a:cubicBezTo>
                    <a:pt x="1847" y="3216"/>
                    <a:pt x="1752" y="2961"/>
                    <a:pt x="1593" y="2866"/>
                  </a:cubicBezTo>
                  <a:cubicBezTo>
                    <a:pt x="1306" y="2643"/>
                    <a:pt x="956" y="2388"/>
                    <a:pt x="924" y="2102"/>
                  </a:cubicBezTo>
                  <a:cubicBezTo>
                    <a:pt x="797" y="1624"/>
                    <a:pt x="1179" y="1178"/>
                    <a:pt x="1179" y="1178"/>
                  </a:cubicBezTo>
                  <a:lnTo>
                    <a:pt x="669" y="383"/>
                  </a:lnTo>
                  <a:lnTo>
                    <a:pt x="192" y="478"/>
                  </a:lnTo>
                  <a:cubicBezTo>
                    <a:pt x="128" y="478"/>
                    <a:pt x="1" y="414"/>
                    <a:pt x="1" y="319"/>
                  </a:cubicBezTo>
                  <a:cubicBezTo>
                    <a:pt x="1" y="255"/>
                    <a:pt x="1" y="223"/>
                    <a:pt x="33" y="223"/>
                  </a:cubicBezTo>
                  <a:lnTo>
                    <a:pt x="701" y="1"/>
                  </a:lnTo>
                  <a:lnTo>
                    <a:pt x="1847" y="796"/>
                  </a:lnTo>
                  <a:cubicBezTo>
                    <a:pt x="2070" y="987"/>
                    <a:pt x="2229" y="1338"/>
                    <a:pt x="2261" y="1688"/>
                  </a:cubicBezTo>
                  <a:cubicBezTo>
                    <a:pt x="2357" y="2006"/>
                    <a:pt x="2357" y="2324"/>
                    <a:pt x="2357" y="2324"/>
                  </a:cubicBezTo>
                  <a:cubicBezTo>
                    <a:pt x="2357" y="2324"/>
                    <a:pt x="7482" y="5349"/>
                    <a:pt x="8724" y="6463"/>
                  </a:cubicBezTo>
                  <a:cubicBezTo>
                    <a:pt x="9074" y="6781"/>
                    <a:pt x="9870" y="7673"/>
                    <a:pt x="9870" y="7673"/>
                  </a:cubicBezTo>
                  <a:cubicBezTo>
                    <a:pt x="9870" y="7673"/>
                    <a:pt x="16332" y="8851"/>
                    <a:pt x="17033" y="9583"/>
                  </a:cubicBezTo>
                  <a:cubicBezTo>
                    <a:pt x="17733" y="10251"/>
                    <a:pt x="18179" y="13148"/>
                    <a:pt x="16905" y="12989"/>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48"/>
            <p:cNvSpPr/>
            <p:nvPr/>
          </p:nvSpPr>
          <p:spPr>
            <a:xfrm>
              <a:off x="2973188" y="3450337"/>
              <a:ext cx="15042" cy="15573"/>
            </a:xfrm>
            <a:custGeom>
              <a:rect b="b" l="l" r="r" t="t"/>
              <a:pathLst>
                <a:path extrusionOk="0" h="1056" w="1020">
                  <a:moveTo>
                    <a:pt x="303" y="1"/>
                  </a:moveTo>
                  <a:cubicBezTo>
                    <a:pt x="264" y="1"/>
                    <a:pt x="224" y="9"/>
                    <a:pt x="192" y="25"/>
                  </a:cubicBezTo>
                  <a:cubicBezTo>
                    <a:pt x="160" y="57"/>
                    <a:pt x="65" y="57"/>
                    <a:pt x="33" y="120"/>
                  </a:cubicBezTo>
                  <a:cubicBezTo>
                    <a:pt x="1" y="184"/>
                    <a:pt x="1" y="248"/>
                    <a:pt x="1" y="279"/>
                  </a:cubicBezTo>
                  <a:cubicBezTo>
                    <a:pt x="1" y="407"/>
                    <a:pt x="1" y="502"/>
                    <a:pt x="33" y="598"/>
                  </a:cubicBezTo>
                  <a:lnTo>
                    <a:pt x="160" y="852"/>
                  </a:lnTo>
                  <a:cubicBezTo>
                    <a:pt x="192" y="916"/>
                    <a:pt x="287" y="1043"/>
                    <a:pt x="383" y="1043"/>
                  </a:cubicBezTo>
                  <a:cubicBezTo>
                    <a:pt x="409" y="1052"/>
                    <a:pt x="436" y="1056"/>
                    <a:pt x="465" y="1056"/>
                  </a:cubicBezTo>
                  <a:cubicBezTo>
                    <a:pt x="542" y="1056"/>
                    <a:pt x="623" y="1026"/>
                    <a:pt x="669" y="980"/>
                  </a:cubicBezTo>
                  <a:cubicBezTo>
                    <a:pt x="701" y="916"/>
                    <a:pt x="701" y="884"/>
                    <a:pt x="765" y="852"/>
                  </a:cubicBezTo>
                  <a:cubicBezTo>
                    <a:pt x="797" y="757"/>
                    <a:pt x="860" y="725"/>
                    <a:pt x="892" y="693"/>
                  </a:cubicBezTo>
                  <a:cubicBezTo>
                    <a:pt x="1020" y="566"/>
                    <a:pt x="1020" y="407"/>
                    <a:pt x="988" y="248"/>
                  </a:cubicBezTo>
                  <a:cubicBezTo>
                    <a:pt x="956" y="184"/>
                    <a:pt x="860" y="88"/>
                    <a:pt x="733" y="57"/>
                  </a:cubicBezTo>
                  <a:cubicBezTo>
                    <a:pt x="638" y="25"/>
                    <a:pt x="542" y="25"/>
                    <a:pt x="415" y="25"/>
                  </a:cubicBezTo>
                  <a:cubicBezTo>
                    <a:pt x="383" y="9"/>
                    <a:pt x="343" y="1"/>
                    <a:pt x="303" y="1"/>
                  </a:cubicBezTo>
                  <a:close/>
                </a:path>
              </a:pathLst>
            </a:custGeom>
            <a:solidFill>
              <a:srgbClr val="C83D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48"/>
            <p:cNvSpPr/>
            <p:nvPr/>
          </p:nvSpPr>
          <p:spPr>
            <a:xfrm>
              <a:off x="3584479" y="3421357"/>
              <a:ext cx="61998" cy="60332"/>
            </a:xfrm>
            <a:custGeom>
              <a:rect b="b" l="l" r="r" t="t"/>
              <a:pathLst>
                <a:path extrusionOk="0" h="4091" w="4204">
                  <a:moveTo>
                    <a:pt x="3523" y="0"/>
                  </a:moveTo>
                  <a:cubicBezTo>
                    <a:pt x="3503" y="0"/>
                    <a:pt x="3487" y="16"/>
                    <a:pt x="3471" y="48"/>
                  </a:cubicBezTo>
                  <a:lnTo>
                    <a:pt x="1816" y="1544"/>
                  </a:lnTo>
                  <a:lnTo>
                    <a:pt x="2993" y="207"/>
                  </a:lnTo>
                  <a:cubicBezTo>
                    <a:pt x="3025" y="143"/>
                    <a:pt x="3025" y="112"/>
                    <a:pt x="2993" y="80"/>
                  </a:cubicBezTo>
                  <a:cubicBezTo>
                    <a:pt x="2978" y="64"/>
                    <a:pt x="2962" y="56"/>
                    <a:pt x="2942" y="56"/>
                  </a:cubicBezTo>
                  <a:cubicBezTo>
                    <a:pt x="2922" y="56"/>
                    <a:pt x="2898" y="64"/>
                    <a:pt x="2866" y="80"/>
                  </a:cubicBezTo>
                  <a:lnTo>
                    <a:pt x="319" y="2181"/>
                  </a:lnTo>
                  <a:lnTo>
                    <a:pt x="1" y="3040"/>
                  </a:lnTo>
                  <a:lnTo>
                    <a:pt x="638" y="4091"/>
                  </a:lnTo>
                  <a:cubicBezTo>
                    <a:pt x="638" y="4091"/>
                    <a:pt x="1338" y="3964"/>
                    <a:pt x="2325" y="3199"/>
                  </a:cubicBezTo>
                  <a:cubicBezTo>
                    <a:pt x="2675" y="2945"/>
                    <a:pt x="4139" y="1098"/>
                    <a:pt x="4139" y="1098"/>
                  </a:cubicBezTo>
                  <a:cubicBezTo>
                    <a:pt x="4203" y="1067"/>
                    <a:pt x="4203" y="1035"/>
                    <a:pt x="4139" y="971"/>
                  </a:cubicBezTo>
                  <a:cubicBezTo>
                    <a:pt x="4124" y="955"/>
                    <a:pt x="4108" y="947"/>
                    <a:pt x="4092" y="947"/>
                  </a:cubicBezTo>
                  <a:cubicBezTo>
                    <a:pt x="4076" y="947"/>
                    <a:pt x="4060" y="955"/>
                    <a:pt x="4044" y="971"/>
                  </a:cubicBezTo>
                  <a:lnTo>
                    <a:pt x="2484" y="2149"/>
                  </a:lnTo>
                  <a:lnTo>
                    <a:pt x="2484" y="2149"/>
                  </a:lnTo>
                  <a:lnTo>
                    <a:pt x="3980" y="621"/>
                  </a:lnTo>
                  <a:cubicBezTo>
                    <a:pt x="4044" y="589"/>
                    <a:pt x="4044" y="557"/>
                    <a:pt x="3980" y="494"/>
                  </a:cubicBezTo>
                  <a:cubicBezTo>
                    <a:pt x="3964" y="478"/>
                    <a:pt x="3948" y="470"/>
                    <a:pt x="3933" y="470"/>
                  </a:cubicBezTo>
                  <a:cubicBezTo>
                    <a:pt x="3917" y="470"/>
                    <a:pt x="3901" y="478"/>
                    <a:pt x="3885" y="494"/>
                  </a:cubicBezTo>
                  <a:lnTo>
                    <a:pt x="2229" y="1703"/>
                  </a:lnTo>
                  <a:lnTo>
                    <a:pt x="3598" y="143"/>
                  </a:lnTo>
                  <a:cubicBezTo>
                    <a:pt x="3630" y="112"/>
                    <a:pt x="3630" y="80"/>
                    <a:pt x="3598" y="48"/>
                  </a:cubicBezTo>
                  <a:cubicBezTo>
                    <a:pt x="3566" y="16"/>
                    <a:pt x="3543" y="0"/>
                    <a:pt x="3523" y="0"/>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48"/>
            <p:cNvSpPr/>
            <p:nvPr/>
          </p:nvSpPr>
          <p:spPr>
            <a:xfrm>
              <a:off x="3353495" y="3434262"/>
              <a:ext cx="266207" cy="191570"/>
            </a:xfrm>
            <a:custGeom>
              <a:rect b="b" l="l" r="r" t="t"/>
              <a:pathLst>
                <a:path extrusionOk="0" h="12990" w="18051">
                  <a:moveTo>
                    <a:pt x="18051" y="287"/>
                  </a:moveTo>
                  <a:cubicBezTo>
                    <a:pt x="18051" y="351"/>
                    <a:pt x="17923" y="414"/>
                    <a:pt x="17860" y="414"/>
                  </a:cubicBezTo>
                  <a:lnTo>
                    <a:pt x="17382" y="351"/>
                  </a:lnTo>
                  <a:lnTo>
                    <a:pt x="16873" y="1147"/>
                  </a:lnTo>
                  <a:cubicBezTo>
                    <a:pt x="16873" y="1147"/>
                    <a:pt x="17223" y="1592"/>
                    <a:pt x="17127" y="2070"/>
                  </a:cubicBezTo>
                  <a:cubicBezTo>
                    <a:pt x="17096" y="2324"/>
                    <a:pt x="16745" y="2611"/>
                    <a:pt x="16459" y="2802"/>
                  </a:cubicBezTo>
                  <a:cubicBezTo>
                    <a:pt x="16300" y="2929"/>
                    <a:pt x="16268" y="3184"/>
                    <a:pt x="16331" y="3343"/>
                  </a:cubicBezTo>
                  <a:lnTo>
                    <a:pt x="16331" y="3343"/>
                  </a:lnTo>
                  <a:cubicBezTo>
                    <a:pt x="16300" y="3407"/>
                    <a:pt x="15345" y="4489"/>
                    <a:pt x="14167" y="5667"/>
                  </a:cubicBezTo>
                  <a:cubicBezTo>
                    <a:pt x="12925" y="6909"/>
                    <a:pt x="11493" y="8309"/>
                    <a:pt x="10506" y="8851"/>
                  </a:cubicBezTo>
                  <a:cubicBezTo>
                    <a:pt x="9646" y="9328"/>
                    <a:pt x="8659" y="9806"/>
                    <a:pt x="8659" y="9806"/>
                  </a:cubicBezTo>
                  <a:cubicBezTo>
                    <a:pt x="8659" y="9806"/>
                    <a:pt x="5921" y="11875"/>
                    <a:pt x="1751" y="12830"/>
                  </a:cubicBezTo>
                  <a:cubicBezTo>
                    <a:pt x="1592" y="12894"/>
                    <a:pt x="1401" y="12925"/>
                    <a:pt x="1210" y="12957"/>
                  </a:cubicBezTo>
                  <a:cubicBezTo>
                    <a:pt x="1114" y="12989"/>
                    <a:pt x="987" y="12989"/>
                    <a:pt x="892" y="12957"/>
                  </a:cubicBezTo>
                  <a:cubicBezTo>
                    <a:pt x="0" y="12671"/>
                    <a:pt x="382" y="10188"/>
                    <a:pt x="1051" y="9583"/>
                  </a:cubicBezTo>
                  <a:cubicBezTo>
                    <a:pt x="1815" y="8914"/>
                    <a:pt x="8214" y="7673"/>
                    <a:pt x="8214" y="7673"/>
                  </a:cubicBezTo>
                  <a:cubicBezTo>
                    <a:pt x="8214" y="7673"/>
                    <a:pt x="9009" y="6845"/>
                    <a:pt x="9391" y="6463"/>
                  </a:cubicBezTo>
                  <a:cubicBezTo>
                    <a:pt x="10601" y="5317"/>
                    <a:pt x="15758" y="2324"/>
                    <a:pt x="15758" y="2324"/>
                  </a:cubicBezTo>
                  <a:cubicBezTo>
                    <a:pt x="15758" y="2324"/>
                    <a:pt x="15758" y="2070"/>
                    <a:pt x="15822" y="1688"/>
                  </a:cubicBezTo>
                  <a:cubicBezTo>
                    <a:pt x="15918" y="1369"/>
                    <a:pt x="16013" y="987"/>
                    <a:pt x="16268" y="796"/>
                  </a:cubicBezTo>
                  <a:lnTo>
                    <a:pt x="17382" y="1"/>
                  </a:lnTo>
                  <a:lnTo>
                    <a:pt x="18051" y="223"/>
                  </a:ln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48"/>
            <p:cNvSpPr/>
            <p:nvPr/>
          </p:nvSpPr>
          <p:spPr>
            <a:xfrm>
              <a:off x="3242221" y="3687560"/>
              <a:ext cx="104235" cy="22785"/>
            </a:xfrm>
            <a:custGeom>
              <a:rect b="b" l="l" r="r" t="t"/>
              <a:pathLst>
                <a:path extrusionOk="0" h="1545" w="7068">
                  <a:moveTo>
                    <a:pt x="3934" y="0"/>
                  </a:moveTo>
                  <a:cubicBezTo>
                    <a:pt x="3823" y="0"/>
                    <a:pt x="3711" y="6"/>
                    <a:pt x="3598" y="16"/>
                  </a:cubicBezTo>
                  <a:cubicBezTo>
                    <a:pt x="2929" y="48"/>
                    <a:pt x="2292" y="207"/>
                    <a:pt x="1688" y="494"/>
                  </a:cubicBezTo>
                  <a:cubicBezTo>
                    <a:pt x="1083" y="717"/>
                    <a:pt x="478" y="1099"/>
                    <a:pt x="0" y="1513"/>
                  </a:cubicBezTo>
                  <a:cubicBezTo>
                    <a:pt x="255" y="1322"/>
                    <a:pt x="542" y="1131"/>
                    <a:pt x="796" y="1035"/>
                  </a:cubicBezTo>
                  <a:cubicBezTo>
                    <a:pt x="1083" y="876"/>
                    <a:pt x="1369" y="717"/>
                    <a:pt x="1688" y="621"/>
                  </a:cubicBezTo>
                  <a:cubicBezTo>
                    <a:pt x="1974" y="494"/>
                    <a:pt x="2292" y="367"/>
                    <a:pt x="2611" y="303"/>
                  </a:cubicBezTo>
                  <a:cubicBezTo>
                    <a:pt x="2929" y="207"/>
                    <a:pt x="3247" y="144"/>
                    <a:pt x="3566" y="144"/>
                  </a:cubicBezTo>
                  <a:cubicBezTo>
                    <a:pt x="3681" y="133"/>
                    <a:pt x="3794" y="127"/>
                    <a:pt x="3907" y="127"/>
                  </a:cubicBezTo>
                  <a:cubicBezTo>
                    <a:pt x="4452" y="127"/>
                    <a:pt x="4975" y="251"/>
                    <a:pt x="5476" y="462"/>
                  </a:cubicBezTo>
                  <a:cubicBezTo>
                    <a:pt x="5762" y="558"/>
                    <a:pt x="6017" y="717"/>
                    <a:pt x="6304" y="940"/>
                  </a:cubicBezTo>
                  <a:cubicBezTo>
                    <a:pt x="6463" y="1035"/>
                    <a:pt x="6590" y="1131"/>
                    <a:pt x="6686" y="1258"/>
                  </a:cubicBezTo>
                  <a:cubicBezTo>
                    <a:pt x="6781" y="1290"/>
                    <a:pt x="6813" y="1353"/>
                    <a:pt x="6908" y="1417"/>
                  </a:cubicBezTo>
                  <a:lnTo>
                    <a:pt x="7068" y="1544"/>
                  </a:lnTo>
                  <a:cubicBezTo>
                    <a:pt x="6622" y="1067"/>
                    <a:pt x="6113" y="653"/>
                    <a:pt x="5508" y="367"/>
                  </a:cubicBezTo>
                  <a:cubicBezTo>
                    <a:pt x="5005" y="128"/>
                    <a:pt x="4481" y="0"/>
                    <a:pt x="3934" y="0"/>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48"/>
            <p:cNvSpPr/>
            <p:nvPr/>
          </p:nvSpPr>
          <p:spPr>
            <a:xfrm>
              <a:off x="3294798" y="3698592"/>
              <a:ext cx="4247" cy="72322"/>
            </a:xfrm>
            <a:custGeom>
              <a:rect b="b" l="l" r="r" t="t"/>
              <a:pathLst>
                <a:path extrusionOk="0" h="4904" w="288">
                  <a:moveTo>
                    <a:pt x="96" y="1"/>
                  </a:moveTo>
                  <a:cubicBezTo>
                    <a:pt x="65" y="223"/>
                    <a:pt x="33" y="414"/>
                    <a:pt x="65" y="637"/>
                  </a:cubicBezTo>
                  <a:cubicBezTo>
                    <a:pt x="65" y="860"/>
                    <a:pt x="33" y="1051"/>
                    <a:pt x="33" y="1242"/>
                  </a:cubicBezTo>
                  <a:cubicBezTo>
                    <a:pt x="1" y="1656"/>
                    <a:pt x="1" y="2070"/>
                    <a:pt x="1" y="2484"/>
                  </a:cubicBezTo>
                  <a:cubicBezTo>
                    <a:pt x="1" y="2929"/>
                    <a:pt x="33" y="3311"/>
                    <a:pt x="65" y="3725"/>
                  </a:cubicBezTo>
                  <a:cubicBezTo>
                    <a:pt x="108" y="3985"/>
                    <a:pt x="151" y="4259"/>
                    <a:pt x="204" y="4527"/>
                  </a:cubicBezTo>
                  <a:lnTo>
                    <a:pt x="204" y="4527"/>
                  </a:lnTo>
                  <a:cubicBezTo>
                    <a:pt x="196" y="4454"/>
                    <a:pt x="192" y="4378"/>
                    <a:pt x="192" y="4298"/>
                  </a:cubicBezTo>
                  <a:lnTo>
                    <a:pt x="160" y="3980"/>
                  </a:lnTo>
                  <a:lnTo>
                    <a:pt x="96" y="3693"/>
                  </a:lnTo>
                  <a:cubicBezTo>
                    <a:pt x="96" y="3471"/>
                    <a:pt x="65" y="3280"/>
                    <a:pt x="65" y="3089"/>
                  </a:cubicBezTo>
                  <a:lnTo>
                    <a:pt x="65" y="2484"/>
                  </a:lnTo>
                  <a:lnTo>
                    <a:pt x="65" y="1242"/>
                  </a:lnTo>
                  <a:cubicBezTo>
                    <a:pt x="65" y="796"/>
                    <a:pt x="65" y="414"/>
                    <a:pt x="96" y="1"/>
                  </a:cubicBezTo>
                  <a:close/>
                  <a:moveTo>
                    <a:pt x="204" y="4527"/>
                  </a:moveTo>
                  <a:lnTo>
                    <a:pt x="204" y="4527"/>
                  </a:lnTo>
                  <a:cubicBezTo>
                    <a:pt x="219" y="4658"/>
                    <a:pt x="247" y="4781"/>
                    <a:pt x="287" y="4903"/>
                  </a:cubicBezTo>
                  <a:cubicBezTo>
                    <a:pt x="257" y="4780"/>
                    <a:pt x="229" y="4655"/>
                    <a:pt x="204" y="4527"/>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48"/>
            <p:cNvSpPr/>
            <p:nvPr/>
          </p:nvSpPr>
          <p:spPr>
            <a:xfrm>
              <a:off x="3196679" y="3560564"/>
              <a:ext cx="201421" cy="108925"/>
            </a:xfrm>
            <a:custGeom>
              <a:rect b="b" l="l" r="r" t="t"/>
              <a:pathLst>
                <a:path extrusionOk="0" h="7386" w="13658">
                  <a:moveTo>
                    <a:pt x="13658" y="191"/>
                  </a:moveTo>
                  <a:lnTo>
                    <a:pt x="13658" y="191"/>
                  </a:lnTo>
                  <a:cubicBezTo>
                    <a:pt x="13658" y="318"/>
                    <a:pt x="13594" y="382"/>
                    <a:pt x="13594" y="478"/>
                  </a:cubicBezTo>
                  <a:lnTo>
                    <a:pt x="13594" y="478"/>
                  </a:lnTo>
                  <a:cubicBezTo>
                    <a:pt x="13562" y="573"/>
                    <a:pt x="13530" y="700"/>
                    <a:pt x="13498" y="860"/>
                  </a:cubicBezTo>
                  <a:cubicBezTo>
                    <a:pt x="13339" y="1274"/>
                    <a:pt x="13116" y="1656"/>
                    <a:pt x="12893" y="2069"/>
                  </a:cubicBezTo>
                  <a:cubicBezTo>
                    <a:pt x="12766" y="2229"/>
                    <a:pt x="12702" y="2388"/>
                    <a:pt x="12607" y="2547"/>
                  </a:cubicBezTo>
                  <a:lnTo>
                    <a:pt x="12607" y="2547"/>
                  </a:lnTo>
                  <a:cubicBezTo>
                    <a:pt x="12607" y="2547"/>
                    <a:pt x="11970" y="3406"/>
                    <a:pt x="11302" y="4775"/>
                  </a:cubicBezTo>
                  <a:cubicBezTo>
                    <a:pt x="11270" y="4871"/>
                    <a:pt x="11174" y="4998"/>
                    <a:pt x="11143" y="5126"/>
                  </a:cubicBezTo>
                  <a:cubicBezTo>
                    <a:pt x="11015" y="5348"/>
                    <a:pt x="10888" y="5603"/>
                    <a:pt x="10824" y="5890"/>
                  </a:cubicBezTo>
                  <a:cubicBezTo>
                    <a:pt x="10474" y="6781"/>
                    <a:pt x="9519" y="7386"/>
                    <a:pt x="8564" y="7258"/>
                  </a:cubicBezTo>
                  <a:cubicBezTo>
                    <a:pt x="7641" y="7195"/>
                    <a:pt x="6877" y="6940"/>
                    <a:pt x="6813" y="6940"/>
                  </a:cubicBezTo>
                  <a:cubicBezTo>
                    <a:pt x="6718" y="6940"/>
                    <a:pt x="5953" y="7195"/>
                    <a:pt x="5062" y="7258"/>
                  </a:cubicBezTo>
                  <a:cubicBezTo>
                    <a:pt x="4075" y="7386"/>
                    <a:pt x="3152" y="6781"/>
                    <a:pt x="2802" y="5890"/>
                  </a:cubicBezTo>
                  <a:cubicBezTo>
                    <a:pt x="2643" y="5476"/>
                    <a:pt x="2483" y="5094"/>
                    <a:pt x="2261" y="4712"/>
                  </a:cubicBezTo>
                  <a:cubicBezTo>
                    <a:pt x="2229" y="4616"/>
                    <a:pt x="2165" y="4521"/>
                    <a:pt x="2101" y="4393"/>
                  </a:cubicBezTo>
                  <a:cubicBezTo>
                    <a:pt x="1528" y="3215"/>
                    <a:pt x="955" y="2483"/>
                    <a:pt x="955" y="2483"/>
                  </a:cubicBezTo>
                  <a:lnTo>
                    <a:pt x="955" y="2483"/>
                  </a:lnTo>
                  <a:cubicBezTo>
                    <a:pt x="892" y="2324"/>
                    <a:pt x="764" y="2165"/>
                    <a:pt x="669" y="2006"/>
                  </a:cubicBezTo>
                  <a:cubicBezTo>
                    <a:pt x="446" y="1656"/>
                    <a:pt x="191" y="1210"/>
                    <a:pt x="96" y="828"/>
                  </a:cubicBezTo>
                  <a:cubicBezTo>
                    <a:pt x="96" y="796"/>
                    <a:pt x="32" y="732"/>
                    <a:pt x="32" y="700"/>
                  </a:cubicBezTo>
                  <a:lnTo>
                    <a:pt x="32" y="700"/>
                  </a:lnTo>
                  <a:cubicBezTo>
                    <a:pt x="0" y="509"/>
                    <a:pt x="0" y="255"/>
                    <a:pt x="32" y="64"/>
                  </a:cubicBezTo>
                  <a:cubicBezTo>
                    <a:pt x="1465" y="0"/>
                    <a:pt x="2579" y="573"/>
                    <a:pt x="3184" y="828"/>
                  </a:cubicBezTo>
                  <a:cubicBezTo>
                    <a:pt x="3375" y="891"/>
                    <a:pt x="3502" y="987"/>
                    <a:pt x="3502" y="987"/>
                  </a:cubicBezTo>
                  <a:cubicBezTo>
                    <a:pt x="4744" y="1592"/>
                    <a:pt x="5858" y="1783"/>
                    <a:pt x="6813" y="1751"/>
                  </a:cubicBezTo>
                  <a:cubicBezTo>
                    <a:pt x="7131" y="1751"/>
                    <a:pt x="7482" y="1751"/>
                    <a:pt x="7832" y="1656"/>
                  </a:cubicBezTo>
                  <a:cubicBezTo>
                    <a:pt x="7959" y="1656"/>
                    <a:pt x="8086" y="1624"/>
                    <a:pt x="8214" y="1624"/>
                  </a:cubicBezTo>
                  <a:cubicBezTo>
                    <a:pt x="8787" y="1496"/>
                    <a:pt x="9423" y="1305"/>
                    <a:pt x="10124" y="987"/>
                  </a:cubicBezTo>
                  <a:cubicBezTo>
                    <a:pt x="10124" y="987"/>
                    <a:pt x="10219" y="891"/>
                    <a:pt x="10442" y="828"/>
                  </a:cubicBezTo>
                  <a:cubicBezTo>
                    <a:pt x="10983" y="573"/>
                    <a:pt x="12257" y="96"/>
                    <a:pt x="13658" y="191"/>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48"/>
            <p:cNvSpPr/>
            <p:nvPr/>
          </p:nvSpPr>
          <p:spPr>
            <a:xfrm>
              <a:off x="3304192" y="3719254"/>
              <a:ext cx="38978" cy="9143"/>
            </a:xfrm>
            <a:custGeom>
              <a:rect b="b" l="l" r="r" t="t"/>
              <a:pathLst>
                <a:path extrusionOk="0" h="620" w="2643">
                  <a:moveTo>
                    <a:pt x="2643" y="0"/>
                  </a:moveTo>
                  <a:lnTo>
                    <a:pt x="2643" y="0"/>
                  </a:lnTo>
                  <a:cubicBezTo>
                    <a:pt x="2632" y="17"/>
                    <a:pt x="2619" y="31"/>
                    <a:pt x="2605" y="44"/>
                  </a:cubicBezTo>
                  <a:lnTo>
                    <a:pt x="2605" y="44"/>
                  </a:lnTo>
                  <a:cubicBezTo>
                    <a:pt x="2620" y="34"/>
                    <a:pt x="2633" y="20"/>
                    <a:pt x="2643" y="0"/>
                  </a:cubicBezTo>
                  <a:close/>
                  <a:moveTo>
                    <a:pt x="2605" y="44"/>
                  </a:moveTo>
                  <a:cubicBezTo>
                    <a:pt x="2571" y="67"/>
                    <a:pt x="2527" y="74"/>
                    <a:pt x="2484" y="96"/>
                  </a:cubicBezTo>
                  <a:lnTo>
                    <a:pt x="2324" y="128"/>
                  </a:lnTo>
                  <a:cubicBezTo>
                    <a:pt x="2261" y="159"/>
                    <a:pt x="2133" y="191"/>
                    <a:pt x="2006" y="255"/>
                  </a:cubicBezTo>
                  <a:cubicBezTo>
                    <a:pt x="1783" y="287"/>
                    <a:pt x="1592" y="350"/>
                    <a:pt x="1338" y="414"/>
                  </a:cubicBezTo>
                  <a:cubicBezTo>
                    <a:pt x="1115" y="446"/>
                    <a:pt x="892" y="478"/>
                    <a:pt x="669" y="510"/>
                  </a:cubicBezTo>
                  <a:cubicBezTo>
                    <a:pt x="478" y="573"/>
                    <a:pt x="223" y="573"/>
                    <a:pt x="1" y="605"/>
                  </a:cubicBezTo>
                  <a:cubicBezTo>
                    <a:pt x="64" y="616"/>
                    <a:pt x="135" y="619"/>
                    <a:pt x="209" y="619"/>
                  </a:cubicBezTo>
                  <a:cubicBezTo>
                    <a:pt x="358" y="619"/>
                    <a:pt x="520" y="605"/>
                    <a:pt x="669" y="605"/>
                  </a:cubicBezTo>
                  <a:cubicBezTo>
                    <a:pt x="860" y="573"/>
                    <a:pt x="1115" y="510"/>
                    <a:pt x="1338" y="478"/>
                  </a:cubicBezTo>
                  <a:cubicBezTo>
                    <a:pt x="1592" y="446"/>
                    <a:pt x="1815" y="350"/>
                    <a:pt x="2006" y="287"/>
                  </a:cubicBezTo>
                  <a:cubicBezTo>
                    <a:pt x="2133" y="255"/>
                    <a:pt x="2229" y="191"/>
                    <a:pt x="2324" y="159"/>
                  </a:cubicBezTo>
                  <a:cubicBezTo>
                    <a:pt x="2430" y="133"/>
                    <a:pt x="2535" y="107"/>
                    <a:pt x="2605" y="44"/>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48"/>
            <p:cNvSpPr/>
            <p:nvPr/>
          </p:nvSpPr>
          <p:spPr>
            <a:xfrm>
              <a:off x="3248327" y="3743662"/>
              <a:ext cx="35217" cy="7536"/>
            </a:xfrm>
            <a:custGeom>
              <a:rect b="b" l="l" r="r" t="t"/>
              <a:pathLst>
                <a:path extrusionOk="0" h="511" w="2388">
                  <a:moveTo>
                    <a:pt x="0" y="1"/>
                  </a:moveTo>
                  <a:cubicBezTo>
                    <a:pt x="191" y="64"/>
                    <a:pt x="350" y="96"/>
                    <a:pt x="541" y="128"/>
                  </a:cubicBezTo>
                  <a:cubicBezTo>
                    <a:pt x="764" y="224"/>
                    <a:pt x="955" y="255"/>
                    <a:pt x="1146" y="287"/>
                  </a:cubicBezTo>
                  <a:lnTo>
                    <a:pt x="1751" y="415"/>
                  </a:lnTo>
                  <a:cubicBezTo>
                    <a:pt x="1878" y="415"/>
                    <a:pt x="1942" y="446"/>
                    <a:pt x="2069" y="446"/>
                  </a:cubicBezTo>
                  <a:cubicBezTo>
                    <a:pt x="2197" y="510"/>
                    <a:pt x="2260" y="510"/>
                    <a:pt x="2388" y="510"/>
                  </a:cubicBezTo>
                  <a:lnTo>
                    <a:pt x="1783" y="383"/>
                  </a:lnTo>
                  <a:lnTo>
                    <a:pt x="1178" y="255"/>
                  </a:lnTo>
                  <a:lnTo>
                    <a:pt x="0" y="1"/>
                  </a:ln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48"/>
            <p:cNvSpPr/>
            <p:nvPr/>
          </p:nvSpPr>
          <p:spPr>
            <a:xfrm>
              <a:off x="3236115" y="3471353"/>
              <a:ext cx="29126" cy="59639"/>
            </a:xfrm>
            <a:custGeom>
              <a:rect b="b" l="l" r="r" t="t"/>
              <a:pathLst>
                <a:path extrusionOk="0" h="4044" w="1975">
                  <a:moveTo>
                    <a:pt x="1942" y="0"/>
                  </a:moveTo>
                  <a:lnTo>
                    <a:pt x="1783" y="64"/>
                  </a:lnTo>
                  <a:lnTo>
                    <a:pt x="1465" y="223"/>
                  </a:lnTo>
                  <a:cubicBezTo>
                    <a:pt x="1178" y="351"/>
                    <a:pt x="956" y="542"/>
                    <a:pt x="733" y="733"/>
                  </a:cubicBezTo>
                  <a:lnTo>
                    <a:pt x="637" y="860"/>
                  </a:lnTo>
                  <a:cubicBezTo>
                    <a:pt x="160" y="1433"/>
                    <a:pt x="0" y="2293"/>
                    <a:pt x="478" y="3407"/>
                  </a:cubicBezTo>
                  <a:cubicBezTo>
                    <a:pt x="478" y="3407"/>
                    <a:pt x="510" y="3439"/>
                    <a:pt x="510" y="3502"/>
                  </a:cubicBezTo>
                  <a:cubicBezTo>
                    <a:pt x="573" y="3693"/>
                    <a:pt x="669" y="3853"/>
                    <a:pt x="796" y="4044"/>
                  </a:cubicBezTo>
                  <a:lnTo>
                    <a:pt x="828" y="4012"/>
                  </a:lnTo>
                  <a:cubicBezTo>
                    <a:pt x="1592" y="3057"/>
                    <a:pt x="1879" y="1942"/>
                    <a:pt x="1942" y="1147"/>
                  </a:cubicBezTo>
                  <a:cubicBezTo>
                    <a:pt x="1974" y="860"/>
                    <a:pt x="1974" y="637"/>
                    <a:pt x="1974" y="414"/>
                  </a:cubicBezTo>
                  <a:cubicBezTo>
                    <a:pt x="1974" y="160"/>
                    <a:pt x="1942" y="0"/>
                    <a:pt x="1942" y="0"/>
                  </a:cubicBezTo>
                  <a:close/>
                </a:path>
              </a:pathLst>
            </a:custGeom>
            <a:solidFill>
              <a:srgbClr val="4616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48"/>
            <p:cNvSpPr/>
            <p:nvPr/>
          </p:nvSpPr>
          <p:spPr>
            <a:xfrm>
              <a:off x="3265228" y="3467253"/>
              <a:ext cx="48372" cy="28522"/>
            </a:xfrm>
            <a:custGeom>
              <a:rect b="b" l="l" r="r" t="t"/>
              <a:pathLst>
                <a:path extrusionOk="0" h="1934" w="3280">
                  <a:moveTo>
                    <a:pt x="1032" y="1"/>
                  </a:moveTo>
                  <a:cubicBezTo>
                    <a:pt x="728" y="1"/>
                    <a:pt x="430" y="67"/>
                    <a:pt x="159" y="183"/>
                  </a:cubicBezTo>
                  <a:lnTo>
                    <a:pt x="0" y="278"/>
                  </a:lnTo>
                  <a:cubicBezTo>
                    <a:pt x="0" y="278"/>
                    <a:pt x="64" y="438"/>
                    <a:pt x="64" y="692"/>
                  </a:cubicBezTo>
                  <a:cubicBezTo>
                    <a:pt x="64" y="915"/>
                    <a:pt x="64" y="1138"/>
                    <a:pt x="0" y="1425"/>
                  </a:cubicBezTo>
                  <a:cubicBezTo>
                    <a:pt x="0" y="1425"/>
                    <a:pt x="1401" y="1775"/>
                    <a:pt x="3279" y="1934"/>
                  </a:cubicBezTo>
                  <a:cubicBezTo>
                    <a:pt x="3152" y="1711"/>
                    <a:pt x="3088" y="1456"/>
                    <a:pt x="2993" y="1234"/>
                  </a:cubicBezTo>
                  <a:cubicBezTo>
                    <a:pt x="2461" y="347"/>
                    <a:pt x="1729" y="1"/>
                    <a:pt x="1032" y="1"/>
                  </a:cubicBezTo>
                  <a:close/>
                </a:path>
              </a:pathLst>
            </a:custGeom>
            <a:solidFill>
              <a:srgbClr val="4616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48"/>
            <p:cNvSpPr/>
            <p:nvPr/>
          </p:nvSpPr>
          <p:spPr>
            <a:xfrm>
              <a:off x="3300432" y="4283236"/>
              <a:ext cx="13170" cy="11990"/>
            </a:xfrm>
            <a:custGeom>
              <a:rect b="b" l="l" r="r" t="t"/>
              <a:pathLst>
                <a:path extrusionOk="0" h="813" w="893">
                  <a:moveTo>
                    <a:pt x="518" y="1"/>
                  </a:moveTo>
                  <a:cubicBezTo>
                    <a:pt x="423" y="1"/>
                    <a:pt x="319" y="41"/>
                    <a:pt x="224" y="120"/>
                  </a:cubicBezTo>
                  <a:cubicBezTo>
                    <a:pt x="65" y="248"/>
                    <a:pt x="1" y="407"/>
                    <a:pt x="1" y="534"/>
                  </a:cubicBezTo>
                  <a:cubicBezTo>
                    <a:pt x="33" y="566"/>
                    <a:pt x="33" y="661"/>
                    <a:pt x="96" y="693"/>
                  </a:cubicBezTo>
                  <a:cubicBezTo>
                    <a:pt x="144" y="773"/>
                    <a:pt x="232" y="813"/>
                    <a:pt x="331" y="813"/>
                  </a:cubicBezTo>
                  <a:cubicBezTo>
                    <a:pt x="431" y="813"/>
                    <a:pt x="542" y="773"/>
                    <a:pt x="638" y="693"/>
                  </a:cubicBezTo>
                  <a:cubicBezTo>
                    <a:pt x="829" y="566"/>
                    <a:pt x="892" y="375"/>
                    <a:pt x="797" y="184"/>
                  </a:cubicBezTo>
                  <a:lnTo>
                    <a:pt x="765" y="120"/>
                  </a:lnTo>
                  <a:cubicBezTo>
                    <a:pt x="701" y="41"/>
                    <a:pt x="614" y="1"/>
                    <a:pt x="518" y="1"/>
                  </a:cubicBezTo>
                  <a:close/>
                </a:path>
              </a:pathLst>
            </a:custGeom>
            <a:solidFill>
              <a:srgbClr val="4616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48"/>
            <p:cNvSpPr/>
            <p:nvPr/>
          </p:nvSpPr>
          <p:spPr>
            <a:xfrm>
              <a:off x="2974131" y="3450131"/>
              <a:ext cx="11282" cy="10323"/>
            </a:xfrm>
            <a:custGeom>
              <a:rect b="b" l="l" r="r" t="t"/>
              <a:pathLst>
                <a:path extrusionOk="0" h="700" w="765">
                  <a:moveTo>
                    <a:pt x="446" y="1"/>
                  </a:moveTo>
                  <a:cubicBezTo>
                    <a:pt x="321" y="1"/>
                    <a:pt x="174" y="83"/>
                    <a:pt x="128" y="198"/>
                  </a:cubicBezTo>
                  <a:cubicBezTo>
                    <a:pt x="1" y="389"/>
                    <a:pt x="32" y="580"/>
                    <a:pt x="192" y="675"/>
                  </a:cubicBezTo>
                  <a:cubicBezTo>
                    <a:pt x="225" y="692"/>
                    <a:pt x="266" y="700"/>
                    <a:pt x="310" y="700"/>
                  </a:cubicBezTo>
                  <a:cubicBezTo>
                    <a:pt x="438" y="700"/>
                    <a:pt x="590" y="634"/>
                    <a:pt x="637" y="516"/>
                  </a:cubicBezTo>
                  <a:cubicBezTo>
                    <a:pt x="765" y="357"/>
                    <a:pt x="733" y="134"/>
                    <a:pt x="574" y="39"/>
                  </a:cubicBezTo>
                  <a:cubicBezTo>
                    <a:pt x="539" y="12"/>
                    <a:pt x="494" y="1"/>
                    <a:pt x="446" y="1"/>
                  </a:cubicBezTo>
                  <a:close/>
                </a:path>
              </a:pathLst>
            </a:custGeom>
            <a:solidFill>
              <a:srgbClr val="4616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48"/>
            <p:cNvSpPr/>
            <p:nvPr/>
          </p:nvSpPr>
          <p:spPr>
            <a:xfrm>
              <a:off x="3217798" y="3316881"/>
              <a:ext cx="183592" cy="76082"/>
            </a:xfrm>
            <a:custGeom>
              <a:rect b="b" l="l" r="r" t="t"/>
              <a:pathLst>
                <a:path extrusionOk="0" h="5159" w="12449">
                  <a:moveTo>
                    <a:pt x="12257" y="1"/>
                  </a:moveTo>
                  <a:lnTo>
                    <a:pt x="128" y="224"/>
                  </a:lnTo>
                  <a:lnTo>
                    <a:pt x="1" y="5158"/>
                  </a:lnTo>
                  <a:lnTo>
                    <a:pt x="1" y="5158"/>
                  </a:lnTo>
                  <a:lnTo>
                    <a:pt x="12448" y="4490"/>
                  </a:lnTo>
                  <a:lnTo>
                    <a:pt x="12257" y="1"/>
                  </a:lnTo>
                  <a:close/>
                </a:path>
              </a:pathLst>
            </a:custGeom>
            <a:solidFill>
              <a:srgbClr val="A98D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48"/>
            <p:cNvSpPr/>
            <p:nvPr/>
          </p:nvSpPr>
          <p:spPr>
            <a:xfrm>
              <a:off x="3337995" y="3776064"/>
              <a:ext cx="68561" cy="135530"/>
            </a:xfrm>
            <a:custGeom>
              <a:rect b="b" l="l" r="r" t="t"/>
              <a:pathLst>
                <a:path extrusionOk="0" h="9190" w="4649">
                  <a:moveTo>
                    <a:pt x="2038" y="0"/>
                  </a:moveTo>
                  <a:cubicBezTo>
                    <a:pt x="1624" y="255"/>
                    <a:pt x="1210" y="414"/>
                    <a:pt x="733" y="478"/>
                  </a:cubicBezTo>
                  <a:cubicBezTo>
                    <a:pt x="733" y="478"/>
                    <a:pt x="1083" y="1847"/>
                    <a:pt x="574" y="3311"/>
                  </a:cubicBezTo>
                  <a:cubicBezTo>
                    <a:pt x="2325" y="4234"/>
                    <a:pt x="1911" y="7513"/>
                    <a:pt x="1" y="9137"/>
                  </a:cubicBezTo>
                  <a:cubicBezTo>
                    <a:pt x="448" y="9174"/>
                    <a:pt x="874" y="9190"/>
                    <a:pt x="1265" y="9190"/>
                  </a:cubicBezTo>
                  <a:cubicBezTo>
                    <a:pt x="1542" y="9190"/>
                    <a:pt x="1801" y="9182"/>
                    <a:pt x="2038" y="9169"/>
                  </a:cubicBezTo>
                  <a:cubicBezTo>
                    <a:pt x="4649" y="7577"/>
                    <a:pt x="2547" y="2834"/>
                    <a:pt x="2547" y="2834"/>
                  </a:cubicBezTo>
                  <a:cubicBezTo>
                    <a:pt x="2547" y="2834"/>
                    <a:pt x="3025" y="478"/>
                    <a:pt x="2038" y="0"/>
                  </a:cubicBezTo>
                  <a:close/>
                </a:path>
              </a:pathLst>
            </a:custGeom>
            <a:solidFill>
              <a:srgbClr val="9C79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48"/>
            <p:cNvSpPr/>
            <p:nvPr/>
          </p:nvSpPr>
          <p:spPr>
            <a:xfrm>
              <a:off x="3227665" y="3855408"/>
              <a:ext cx="88279" cy="62043"/>
            </a:xfrm>
            <a:custGeom>
              <a:rect b="b" l="l" r="r" t="t"/>
              <a:pathLst>
                <a:path extrusionOk="0" h="4207" w="5986">
                  <a:moveTo>
                    <a:pt x="0" y="0"/>
                  </a:moveTo>
                  <a:lnTo>
                    <a:pt x="0" y="0"/>
                  </a:lnTo>
                  <a:cubicBezTo>
                    <a:pt x="64" y="478"/>
                    <a:pt x="128" y="955"/>
                    <a:pt x="191" y="1497"/>
                  </a:cubicBezTo>
                  <a:cubicBezTo>
                    <a:pt x="1092" y="2366"/>
                    <a:pt x="3327" y="4206"/>
                    <a:pt x="5741" y="4206"/>
                  </a:cubicBezTo>
                  <a:cubicBezTo>
                    <a:pt x="5801" y="4206"/>
                    <a:pt x="5862" y="4205"/>
                    <a:pt x="5922" y="4203"/>
                  </a:cubicBezTo>
                  <a:lnTo>
                    <a:pt x="5985" y="4139"/>
                  </a:lnTo>
                  <a:cubicBezTo>
                    <a:pt x="5985" y="3948"/>
                    <a:pt x="5985" y="3725"/>
                    <a:pt x="5922" y="3502"/>
                  </a:cubicBezTo>
                  <a:cubicBezTo>
                    <a:pt x="3789" y="3088"/>
                    <a:pt x="1433" y="2038"/>
                    <a:pt x="0" y="0"/>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48"/>
            <p:cNvSpPr/>
            <p:nvPr/>
          </p:nvSpPr>
          <p:spPr>
            <a:xfrm>
              <a:off x="3315460" y="3908457"/>
              <a:ext cx="54949" cy="87807"/>
            </a:xfrm>
            <a:custGeom>
              <a:rect b="b" l="l" r="r" t="t"/>
              <a:pathLst>
                <a:path extrusionOk="0" h="5954" w="3726">
                  <a:moveTo>
                    <a:pt x="1" y="1"/>
                  </a:moveTo>
                  <a:cubicBezTo>
                    <a:pt x="32" y="128"/>
                    <a:pt x="32" y="287"/>
                    <a:pt x="32" y="383"/>
                  </a:cubicBezTo>
                  <a:lnTo>
                    <a:pt x="32" y="606"/>
                  </a:lnTo>
                  <a:cubicBezTo>
                    <a:pt x="160" y="2134"/>
                    <a:pt x="223" y="3948"/>
                    <a:pt x="319" y="5954"/>
                  </a:cubicBezTo>
                  <a:lnTo>
                    <a:pt x="701" y="637"/>
                  </a:lnTo>
                  <a:cubicBezTo>
                    <a:pt x="701" y="637"/>
                    <a:pt x="1115" y="765"/>
                    <a:pt x="1688" y="828"/>
                  </a:cubicBezTo>
                  <a:cubicBezTo>
                    <a:pt x="1984" y="884"/>
                    <a:pt x="2355" y="918"/>
                    <a:pt x="2758" y="918"/>
                  </a:cubicBezTo>
                  <a:cubicBezTo>
                    <a:pt x="3048" y="918"/>
                    <a:pt x="3355" y="900"/>
                    <a:pt x="3662" y="860"/>
                  </a:cubicBezTo>
                  <a:cubicBezTo>
                    <a:pt x="3693" y="606"/>
                    <a:pt x="3693" y="319"/>
                    <a:pt x="3725" y="64"/>
                  </a:cubicBezTo>
                  <a:lnTo>
                    <a:pt x="3725" y="64"/>
                  </a:lnTo>
                  <a:cubicBezTo>
                    <a:pt x="3693" y="128"/>
                    <a:pt x="3598" y="160"/>
                    <a:pt x="3534" y="287"/>
                  </a:cubicBezTo>
                  <a:cubicBezTo>
                    <a:pt x="3324" y="299"/>
                    <a:pt x="3106" y="306"/>
                    <a:pt x="2878" y="306"/>
                  </a:cubicBezTo>
                  <a:cubicBezTo>
                    <a:pt x="2482" y="306"/>
                    <a:pt x="2057" y="284"/>
                    <a:pt x="1592" y="224"/>
                  </a:cubicBezTo>
                  <a:lnTo>
                    <a:pt x="1497" y="224"/>
                  </a:lnTo>
                  <a:cubicBezTo>
                    <a:pt x="1019" y="192"/>
                    <a:pt x="510" y="128"/>
                    <a:pt x="1" y="1"/>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48"/>
            <p:cNvSpPr/>
            <p:nvPr/>
          </p:nvSpPr>
          <p:spPr>
            <a:xfrm>
              <a:off x="3297158" y="4285242"/>
              <a:ext cx="23950" cy="21841"/>
            </a:xfrm>
            <a:custGeom>
              <a:rect b="b" l="l" r="r" t="t"/>
              <a:pathLst>
                <a:path extrusionOk="0" h="1481" w="1624">
                  <a:moveTo>
                    <a:pt x="1146" y="0"/>
                  </a:moveTo>
                  <a:cubicBezTo>
                    <a:pt x="1106" y="0"/>
                    <a:pt x="1066" y="16"/>
                    <a:pt x="1019" y="48"/>
                  </a:cubicBezTo>
                  <a:cubicBezTo>
                    <a:pt x="1114" y="207"/>
                    <a:pt x="1019" y="430"/>
                    <a:pt x="860" y="557"/>
                  </a:cubicBezTo>
                  <a:cubicBezTo>
                    <a:pt x="780" y="637"/>
                    <a:pt x="669" y="677"/>
                    <a:pt x="565" y="677"/>
                  </a:cubicBezTo>
                  <a:cubicBezTo>
                    <a:pt x="462" y="677"/>
                    <a:pt x="366" y="637"/>
                    <a:pt x="318" y="557"/>
                  </a:cubicBezTo>
                  <a:cubicBezTo>
                    <a:pt x="255" y="494"/>
                    <a:pt x="223" y="462"/>
                    <a:pt x="223" y="398"/>
                  </a:cubicBezTo>
                  <a:cubicBezTo>
                    <a:pt x="64" y="462"/>
                    <a:pt x="0" y="716"/>
                    <a:pt x="64" y="876"/>
                  </a:cubicBezTo>
                  <a:cubicBezTo>
                    <a:pt x="127" y="1003"/>
                    <a:pt x="191" y="1067"/>
                    <a:pt x="255" y="1162"/>
                  </a:cubicBezTo>
                  <a:cubicBezTo>
                    <a:pt x="350" y="1226"/>
                    <a:pt x="446" y="1258"/>
                    <a:pt x="509" y="1353"/>
                  </a:cubicBezTo>
                  <a:cubicBezTo>
                    <a:pt x="605" y="1385"/>
                    <a:pt x="669" y="1480"/>
                    <a:pt x="764" y="1480"/>
                  </a:cubicBezTo>
                  <a:cubicBezTo>
                    <a:pt x="860" y="1480"/>
                    <a:pt x="955" y="1480"/>
                    <a:pt x="1019" y="1385"/>
                  </a:cubicBezTo>
                  <a:cubicBezTo>
                    <a:pt x="1114" y="1321"/>
                    <a:pt x="1114" y="1130"/>
                    <a:pt x="1178" y="1035"/>
                  </a:cubicBezTo>
                  <a:cubicBezTo>
                    <a:pt x="1273" y="907"/>
                    <a:pt x="1433" y="907"/>
                    <a:pt x="1496" y="844"/>
                  </a:cubicBezTo>
                  <a:cubicBezTo>
                    <a:pt x="1592" y="748"/>
                    <a:pt x="1624" y="621"/>
                    <a:pt x="1592" y="525"/>
                  </a:cubicBezTo>
                  <a:cubicBezTo>
                    <a:pt x="1592" y="430"/>
                    <a:pt x="1528" y="303"/>
                    <a:pt x="1496" y="239"/>
                  </a:cubicBezTo>
                  <a:cubicBezTo>
                    <a:pt x="1464" y="112"/>
                    <a:pt x="1369" y="80"/>
                    <a:pt x="1273" y="48"/>
                  </a:cubicBezTo>
                  <a:cubicBezTo>
                    <a:pt x="1226" y="16"/>
                    <a:pt x="1186" y="0"/>
                    <a:pt x="1146" y="0"/>
                  </a:cubicBezTo>
                  <a:close/>
                </a:path>
              </a:pathLst>
            </a:custGeom>
            <a:solidFill>
              <a:srgbClr val="C83D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48"/>
            <p:cNvSpPr/>
            <p:nvPr/>
          </p:nvSpPr>
          <p:spPr>
            <a:xfrm>
              <a:off x="3247855" y="3488254"/>
              <a:ext cx="67145" cy="42738"/>
            </a:xfrm>
            <a:custGeom>
              <a:rect b="b" l="l" r="r" t="t"/>
              <a:pathLst>
                <a:path extrusionOk="0" h="2898" w="4553">
                  <a:moveTo>
                    <a:pt x="1115" y="1"/>
                  </a:moveTo>
                  <a:cubicBezTo>
                    <a:pt x="1019" y="796"/>
                    <a:pt x="796" y="1911"/>
                    <a:pt x="0" y="2866"/>
                  </a:cubicBezTo>
                  <a:lnTo>
                    <a:pt x="32" y="2898"/>
                  </a:lnTo>
                  <a:cubicBezTo>
                    <a:pt x="64" y="2834"/>
                    <a:pt x="1369" y="1942"/>
                    <a:pt x="1592" y="637"/>
                  </a:cubicBezTo>
                  <a:cubicBezTo>
                    <a:pt x="2038" y="984"/>
                    <a:pt x="3331" y="1022"/>
                    <a:pt x="4078" y="1022"/>
                  </a:cubicBezTo>
                  <a:cubicBezTo>
                    <a:pt x="4292" y="1022"/>
                    <a:pt x="4461" y="1019"/>
                    <a:pt x="4553" y="1019"/>
                  </a:cubicBezTo>
                  <a:cubicBezTo>
                    <a:pt x="4521" y="828"/>
                    <a:pt x="4489" y="669"/>
                    <a:pt x="4362" y="510"/>
                  </a:cubicBezTo>
                  <a:cubicBezTo>
                    <a:pt x="2483" y="351"/>
                    <a:pt x="1115" y="1"/>
                    <a:pt x="1115" y="1"/>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48"/>
            <p:cNvSpPr/>
            <p:nvPr/>
          </p:nvSpPr>
          <p:spPr>
            <a:xfrm>
              <a:off x="3248799" y="3509388"/>
              <a:ext cx="23006" cy="15028"/>
            </a:xfrm>
            <a:custGeom>
              <a:rect b="b" l="l" r="r" t="t"/>
              <a:pathLst>
                <a:path extrusionOk="0" h="1019" w="1560">
                  <a:moveTo>
                    <a:pt x="1114" y="0"/>
                  </a:moveTo>
                  <a:cubicBezTo>
                    <a:pt x="1051" y="0"/>
                    <a:pt x="987" y="0"/>
                    <a:pt x="923" y="32"/>
                  </a:cubicBezTo>
                  <a:cubicBezTo>
                    <a:pt x="828" y="32"/>
                    <a:pt x="796" y="64"/>
                    <a:pt x="732" y="64"/>
                  </a:cubicBezTo>
                  <a:lnTo>
                    <a:pt x="669" y="64"/>
                  </a:lnTo>
                  <a:lnTo>
                    <a:pt x="637" y="127"/>
                  </a:lnTo>
                  <a:lnTo>
                    <a:pt x="605" y="159"/>
                  </a:lnTo>
                  <a:lnTo>
                    <a:pt x="573" y="191"/>
                  </a:lnTo>
                  <a:cubicBezTo>
                    <a:pt x="509" y="223"/>
                    <a:pt x="478" y="287"/>
                    <a:pt x="478" y="318"/>
                  </a:cubicBezTo>
                  <a:cubicBezTo>
                    <a:pt x="414" y="382"/>
                    <a:pt x="350" y="478"/>
                    <a:pt x="318" y="541"/>
                  </a:cubicBezTo>
                  <a:cubicBezTo>
                    <a:pt x="287" y="637"/>
                    <a:pt x="191" y="700"/>
                    <a:pt x="159" y="796"/>
                  </a:cubicBezTo>
                  <a:cubicBezTo>
                    <a:pt x="127" y="860"/>
                    <a:pt x="32" y="955"/>
                    <a:pt x="0" y="1019"/>
                  </a:cubicBezTo>
                  <a:cubicBezTo>
                    <a:pt x="96" y="987"/>
                    <a:pt x="159" y="923"/>
                    <a:pt x="255" y="860"/>
                  </a:cubicBezTo>
                  <a:cubicBezTo>
                    <a:pt x="318" y="796"/>
                    <a:pt x="414" y="764"/>
                    <a:pt x="446" y="669"/>
                  </a:cubicBezTo>
                  <a:lnTo>
                    <a:pt x="637" y="478"/>
                  </a:lnTo>
                  <a:lnTo>
                    <a:pt x="796" y="287"/>
                  </a:lnTo>
                  <a:cubicBezTo>
                    <a:pt x="828" y="287"/>
                    <a:pt x="923" y="223"/>
                    <a:pt x="955" y="223"/>
                  </a:cubicBezTo>
                  <a:cubicBezTo>
                    <a:pt x="1051" y="191"/>
                    <a:pt x="1082" y="191"/>
                    <a:pt x="1146" y="159"/>
                  </a:cubicBezTo>
                  <a:cubicBezTo>
                    <a:pt x="1242" y="127"/>
                    <a:pt x="1273" y="127"/>
                    <a:pt x="1369" y="64"/>
                  </a:cubicBezTo>
                  <a:cubicBezTo>
                    <a:pt x="1433" y="32"/>
                    <a:pt x="1464" y="32"/>
                    <a:pt x="1560" y="0"/>
                  </a:cubicBezTo>
                  <a:close/>
                </a:path>
              </a:pathLst>
            </a:custGeom>
            <a:solidFill>
              <a:srgbClr val="4616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48"/>
            <p:cNvSpPr/>
            <p:nvPr/>
          </p:nvSpPr>
          <p:spPr>
            <a:xfrm>
              <a:off x="3282601" y="3495761"/>
              <a:ext cx="26295" cy="8008"/>
            </a:xfrm>
            <a:custGeom>
              <a:rect b="b" l="l" r="r" t="t"/>
              <a:pathLst>
                <a:path extrusionOk="0" h="543" w="1783">
                  <a:moveTo>
                    <a:pt x="605" y="1"/>
                  </a:moveTo>
                  <a:cubicBezTo>
                    <a:pt x="541" y="33"/>
                    <a:pt x="509" y="96"/>
                    <a:pt x="446" y="128"/>
                  </a:cubicBezTo>
                  <a:cubicBezTo>
                    <a:pt x="414" y="160"/>
                    <a:pt x="350" y="192"/>
                    <a:pt x="318" y="224"/>
                  </a:cubicBezTo>
                  <a:cubicBezTo>
                    <a:pt x="255" y="287"/>
                    <a:pt x="191" y="319"/>
                    <a:pt x="159" y="383"/>
                  </a:cubicBezTo>
                  <a:lnTo>
                    <a:pt x="0" y="542"/>
                  </a:lnTo>
                  <a:cubicBezTo>
                    <a:pt x="64" y="510"/>
                    <a:pt x="96" y="510"/>
                    <a:pt x="191" y="478"/>
                  </a:cubicBezTo>
                  <a:cubicBezTo>
                    <a:pt x="255" y="447"/>
                    <a:pt x="318" y="447"/>
                    <a:pt x="382" y="383"/>
                  </a:cubicBezTo>
                  <a:cubicBezTo>
                    <a:pt x="478" y="351"/>
                    <a:pt x="509" y="319"/>
                    <a:pt x="541" y="319"/>
                  </a:cubicBezTo>
                  <a:cubicBezTo>
                    <a:pt x="573" y="287"/>
                    <a:pt x="669" y="287"/>
                    <a:pt x="700" y="224"/>
                  </a:cubicBezTo>
                  <a:lnTo>
                    <a:pt x="1210" y="224"/>
                  </a:lnTo>
                  <a:cubicBezTo>
                    <a:pt x="1305" y="224"/>
                    <a:pt x="1433" y="224"/>
                    <a:pt x="1496" y="192"/>
                  </a:cubicBezTo>
                  <a:cubicBezTo>
                    <a:pt x="1560" y="192"/>
                    <a:pt x="1687" y="160"/>
                    <a:pt x="1783" y="160"/>
                  </a:cubicBezTo>
                  <a:cubicBezTo>
                    <a:pt x="1719" y="128"/>
                    <a:pt x="1656" y="96"/>
                    <a:pt x="1528" y="96"/>
                  </a:cubicBezTo>
                  <a:cubicBezTo>
                    <a:pt x="1465" y="96"/>
                    <a:pt x="1337" y="33"/>
                    <a:pt x="1242" y="33"/>
                  </a:cubicBezTo>
                  <a:cubicBezTo>
                    <a:pt x="1178" y="33"/>
                    <a:pt x="1051" y="33"/>
                    <a:pt x="987" y="1"/>
                  </a:cubicBezTo>
                  <a:close/>
                </a:path>
              </a:pathLst>
            </a:custGeom>
            <a:solidFill>
              <a:srgbClr val="4616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48"/>
            <p:cNvSpPr/>
            <p:nvPr/>
          </p:nvSpPr>
          <p:spPr>
            <a:xfrm>
              <a:off x="3276024" y="3556804"/>
              <a:ext cx="40865" cy="28654"/>
            </a:xfrm>
            <a:custGeom>
              <a:rect b="b" l="l" r="r" t="t"/>
              <a:pathLst>
                <a:path extrusionOk="0" h="1943" w="2771">
                  <a:moveTo>
                    <a:pt x="2643" y="0"/>
                  </a:moveTo>
                  <a:cubicBezTo>
                    <a:pt x="2611" y="96"/>
                    <a:pt x="2611" y="128"/>
                    <a:pt x="2579" y="191"/>
                  </a:cubicBezTo>
                  <a:cubicBezTo>
                    <a:pt x="2388" y="669"/>
                    <a:pt x="1942" y="987"/>
                    <a:pt x="1433" y="987"/>
                  </a:cubicBezTo>
                  <a:cubicBezTo>
                    <a:pt x="1274" y="987"/>
                    <a:pt x="1146" y="987"/>
                    <a:pt x="1019" y="955"/>
                  </a:cubicBezTo>
                  <a:cubicBezTo>
                    <a:pt x="669" y="828"/>
                    <a:pt x="319" y="669"/>
                    <a:pt x="32" y="510"/>
                  </a:cubicBezTo>
                  <a:lnTo>
                    <a:pt x="0" y="828"/>
                  </a:lnTo>
                  <a:cubicBezTo>
                    <a:pt x="0" y="828"/>
                    <a:pt x="504" y="1273"/>
                    <a:pt x="1359" y="1273"/>
                  </a:cubicBezTo>
                  <a:cubicBezTo>
                    <a:pt x="1601" y="1273"/>
                    <a:pt x="1871" y="1238"/>
                    <a:pt x="2165" y="1146"/>
                  </a:cubicBezTo>
                  <a:cubicBezTo>
                    <a:pt x="2293" y="1529"/>
                    <a:pt x="2388" y="1783"/>
                    <a:pt x="2420" y="1942"/>
                  </a:cubicBezTo>
                  <a:cubicBezTo>
                    <a:pt x="2547" y="1942"/>
                    <a:pt x="2643" y="1942"/>
                    <a:pt x="2770" y="1911"/>
                  </a:cubicBezTo>
                  <a:lnTo>
                    <a:pt x="2643" y="0"/>
                  </a:ln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48"/>
            <p:cNvSpPr/>
            <p:nvPr/>
          </p:nvSpPr>
          <p:spPr>
            <a:xfrm>
              <a:off x="3227665" y="3625825"/>
              <a:ext cx="136636" cy="66998"/>
            </a:xfrm>
            <a:custGeom>
              <a:rect b="b" l="l" r="r" t="t"/>
              <a:pathLst>
                <a:path extrusionOk="0" h="4543" w="9265">
                  <a:moveTo>
                    <a:pt x="0" y="0"/>
                  </a:moveTo>
                  <a:cubicBezTo>
                    <a:pt x="64" y="605"/>
                    <a:pt x="128" y="1560"/>
                    <a:pt x="255" y="2611"/>
                  </a:cubicBezTo>
                  <a:cubicBezTo>
                    <a:pt x="1428" y="3197"/>
                    <a:pt x="4461" y="4542"/>
                    <a:pt x="7573" y="4542"/>
                  </a:cubicBezTo>
                  <a:cubicBezTo>
                    <a:pt x="8010" y="4542"/>
                    <a:pt x="8448" y="4516"/>
                    <a:pt x="8882" y="4457"/>
                  </a:cubicBezTo>
                  <a:lnTo>
                    <a:pt x="9264" y="955"/>
                  </a:lnTo>
                  <a:cubicBezTo>
                    <a:pt x="9201" y="860"/>
                    <a:pt x="9105" y="764"/>
                    <a:pt x="9042" y="701"/>
                  </a:cubicBezTo>
                  <a:cubicBezTo>
                    <a:pt x="8914" y="923"/>
                    <a:pt x="8851" y="1178"/>
                    <a:pt x="8723" y="1433"/>
                  </a:cubicBezTo>
                  <a:cubicBezTo>
                    <a:pt x="8404" y="2274"/>
                    <a:pt x="7610" y="2850"/>
                    <a:pt x="6725" y="2850"/>
                  </a:cubicBezTo>
                  <a:cubicBezTo>
                    <a:pt x="6638" y="2850"/>
                    <a:pt x="6551" y="2845"/>
                    <a:pt x="6463" y="2833"/>
                  </a:cubicBezTo>
                  <a:cubicBezTo>
                    <a:pt x="5540" y="2770"/>
                    <a:pt x="4776" y="2515"/>
                    <a:pt x="4712" y="2515"/>
                  </a:cubicBezTo>
                  <a:cubicBezTo>
                    <a:pt x="4617" y="2515"/>
                    <a:pt x="3852" y="2770"/>
                    <a:pt x="2961" y="2833"/>
                  </a:cubicBezTo>
                  <a:cubicBezTo>
                    <a:pt x="2876" y="2845"/>
                    <a:pt x="2791" y="2850"/>
                    <a:pt x="2706" y="2850"/>
                  </a:cubicBezTo>
                  <a:cubicBezTo>
                    <a:pt x="1840" y="2850"/>
                    <a:pt x="1017" y="2274"/>
                    <a:pt x="669" y="1433"/>
                  </a:cubicBezTo>
                  <a:cubicBezTo>
                    <a:pt x="446" y="923"/>
                    <a:pt x="255" y="446"/>
                    <a:pt x="0" y="0"/>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48"/>
            <p:cNvSpPr/>
            <p:nvPr/>
          </p:nvSpPr>
          <p:spPr>
            <a:xfrm>
              <a:off x="3366636" y="3567599"/>
              <a:ext cx="30527" cy="57176"/>
            </a:xfrm>
            <a:custGeom>
              <a:rect b="b" l="l" r="r" t="t"/>
              <a:pathLst>
                <a:path extrusionOk="0" h="3877" w="2070">
                  <a:moveTo>
                    <a:pt x="2070" y="1"/>
                  </a:moveTo>
                  <a:lnTo>
                    <a:pt x="1974" y="351"/>
                  </a:lnTo>
                  <a:cubicBezTo>
                    <a:pt x="1847" y="733"/>
                    <a:pt x="1592" y="1179"/>
                    <a:pt x="1369" y="1529"/>
                  </a:cubicBezTo>
                  <a:cubicBezTo>
                    <a:pt x="1274" y="1688"/>
                    <a:pt x="1178" y="1847"/>
                    <a:pt x="1083" y="2006"/>
                  </a:cubicBezTo>
                  <a:cubicBezTo>
                    <a:pt x="1083" y="2006"/>
                    <a:pt x="605" y="2738"/>
                    <a:pt x="1" y="3853"/>
                  </a:cubicBezTo>
                  <a:cubicBezTo>
                    <a:pt x="48" y="3869"/>
                    <a:pt x="104" y="3877"/>
                    <a:pt x="160" y="3877"/>
                  </a:cubicBezTo>
                  <a:cubicBezTo>
                    <a:pt x="215" y="3877"/>
                    <a:pt x="271" y="3869"/>
                    <a:pt x="319" y="3853"/>
                  </a:cubicBezTo>
                  <a:cubicBezTo>
                    <a:pt x="478" y="3821"/>
                    <a:pt x="701" y="3757"/>
                    <a:pt x="860" y="3725"/>
                  </a:cubicBezTo>
                  <a:cubicBezTo>
                    <a:pt x="1560" y="2611"/>
                    <a:pt x="1974" y="701"/>
                    <a:pt x="2070" y="1"/>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48"/>
            <p:cNvSpPr/>
            <p:nvPr/>
          </p:nvSpPr>
          <p:spPr>
            <a:xfrm>
              <a:off x="3196207" y="3571360"/>
              <a:ext cx="29126" cy="51660"/>
            </a:xfrm>
            <a:custGeom>
              <a:rect b="b" l="l" r="r" t="t"/>
              <a:pathLst>
                <a:path extrusionOk="0" h="3503" w="1975">
                  <a:moveTo>
                    <a:pt x="1" y="0"/>
                  </a:moveTo>
                  <a:cubicBezTo>
                    <a:pt x="1" y="9"/>
                    <a:pt x="3" y="21"/>
                    <a:pt x="7" y="33"/>
                  </a:cubicBezTo>
                  <a:lnTo>
                    <a:pt x="7" y="33"/>
                  </a:lnTo>
                  <a:cubicBezTo>
                    <a:pt x="4" y="18"/>
                    <a:pt x="2" y="7"/>
                    <a:pt x="1" y="0"/>
                  </a:cubicBezTo>
                  <a:close/>
                  <a:moveTo>
                    <a:pt x="7" y="33"/>
                  </a:moveTo>
                  <a:lnTo>
                    <a:pt x="7" y="33"/>
                  </a:lnTo>
                  <a:cubicBezTo>
                    <a:pt x="50" y="309"/>
                    <a:pt x="230" y="1951"/>
                    <a:pt x="924" y="3279"/>
                  </a:cubicBezTo>
                  <a:cubicBezTo>
                    <a:pt x="1242" y="3343"/>
                    <a:pt x="1560" y="3438"/>
                    <a:pt x="1911" y="3502"/>
                  </a:cubicBezTo>
                  <a:lnTo>
                    <a:pt x="1974" y="3502"/>
                  </a:lnTo>
                  <a:cubicBezTo>
                    <a:pt x="1445" y="2475"/>
                    <a:pt x="976" y="1782"/>
                    <a:pt x="926" y="1782"/>
                  </a:cubicBezTo>
                  <a:cubicBezTo>
                    <a:pt x="925" y="1782"/>
                    <a:pt x="924" y="1782"/>
                    <a:pt x="924" y="1783"/>
                  </a:cubicBezTo>
                  <a:cubicBezTo>
                    <a:pt x="828" y="1624"/>
                    <a:pt x="765" y="1465"/>
                    <a:pt x="637" y="1306"/>
                  </a:cubicBezTo>
                  <a:cubicBezTo>
                    <a:pt x="383" y="924"/>
                    <a:pt x="192" y="510"/>
                    <a:pt x="32" y="128"/>
                  </a:cubicBezTo>
                  <a:cubicBezTo>
                    <a:pt x="32" y="105"/>
                    <a:pt x="16" y="65"/>
                    <a:pt x="7" y="33"/>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48"/>
            <p:cNvSpPr/>
            <p:nvPr/>
          </p:nvSpPr>
          <p:spPr>
            <a:xfrm>
              <a:off x="3481198" y="3483093"/>
              <a:ext cx="113158" cy="95313"/>
            </a:xfrm>
            <a:custGeom>
              <a:rect b="b" l="l" r="r" t="t"/>
              <a:pathLst>
                <a:path extrusionOk="0" h="6463" w="7673">
                  <a:moveTo>
                    <a:pt x="7672" y="0"/>
                  </a:moveTo>
                  <a:cubicBezTo>
                    <a:pt x="5603" y="1624"/>
                    <a:pt x="0" y="6463"/>
                    <a:pt x="0" y="6463"/>
                  </a:cubicBezTo>
                  <a:cubicBezTo>
                    <a:pt x="0" y="6463"/>
                    <a:pt x="987" y="5985"/>
                    <a:pt x="1847" y="5508"/>
                  </a:cubicBezTo>
                  <a:cubicBezTo>
                    <a:pt x="2834" y="4967"/>
                    <a:pt x="4266" y="3566"/>
                    <a:pt x="5508" y="2324"/>
                  </a:cubicBezTo>
                  <a:cubicBezTo>
                    <a:pt x="6686" y="1146"/>
                    <a:pt x="7641" y="64"/>
                    <a:pt x="7672" y="0"/>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48"/>
            <p:cNvSpPr/>
            <p:nvPr/>
          </p:nvSpPr>
          <p:spPr>
            <a:xfrm>
              <a:off x="3003716" y="3483564"/>
              <a:ext cx="110813" cy="93440"/>
            </a:xfrm>
            <a:custGeom>
              <a:rect b="b" l="l" r="r" t="t"/>
              <a:pathLst>
                <a:path extrusionOk="0" h="6336" w="7514">
                  <a:moveTo>
                    <a:pt x="0" y="0"/>
                  </a:moveTo>
                  <a:lnTo>
                    <a:pt x="0" y="0"/>
                  </a:lnTo>
                  <a:cubicBezTo>
                    <a:pt x="319" y="350"/>
                    <a:pt x="1051" y="1242"/>
                    <a:pt x="2006" y="2197"/>
                  </a:cubicBezTo>
                  <a:cubicBezTo>
                    <a:pt x="3247" y="3407"/>
                    <a:pt x="4712" y="4807"/>
                    <a:pt x="5667" y="5380"/>
                  </a:cubicBezTo>
                  <a:cubicBezTo>
                    <a:pt x="6526" y="5890"/>
                    <a:pt x="7513" y="6335"/>
                    <a:pt x="7513" y="6335"/>
                  </a:cubicBezTo>
                  <a:cubicBezTo>
                    <a:pt x="7513" y="6335"/>
                    <a:pt x="5508" y="4171"/>
                    <a:pt x="4489" y="3661"/>
                  </a:cubicBezTo>
                  <a:cubicBezTo>
                    <a:pt x="3438" y="3152"/>
                    <a:pt x="1" y="1"/>
                    <a:pt x="0" y="0"/>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48"/>
            <p:cNvSpPr/>
            <p:nvPr/>
          </p:nvSpPr>
          <p:spPr>
            <a:xfrm>
              <a:off x="3608430" y="3451915"/>
              <a:ext cx="15514" cy="13346"/>
            </a:xfrm>
            <a:custGeom>
              <a:rect b="b" l="l" r="r" t="t"/>
              <a:pathLst>
                <a:path extrusionOk="0" h="905" w="1052">
                  <a:moveTo>
                    <a:pt x="726" y="1"/>
                  </a:moveTo>
                  <a:cubicBezTo>
                    <a:pt x="633" y="1"/>
                    <a:pt x="539" y="30"/>
                    <a:pt x="446" y="77"/>
                  </a:cubicBezTo>
                  <a:cubicBezTo>
                    <a:pt x="383" y="109"/>
                    <a:pt x="319" y="141"/>
                    <a:pt x="255" y="172"/>
                  </a:cubicBezTo>
                  <a:cubicBezTo>
                    <a:pt x="223" y="236"/>
                    <a:pt x="192" y="236"/>
                    <a:pt x="128" y="268"/>
                  </a:cubicBezTo>
                  <a:cubicBezTo>
                    <a:pt x="96" y="300"/>
                    <a:pt x="96" y="332"/>
                    <a:pt x="96" y="427"/>
                  </a:cubicBezTo>
                  <a:cubicBezTo>
                    <a:pt x="1" y="523"/>
                    <a:pt x="64" y="618"/>
                    <a:pt x="64" y="714"/>
                  </a:cubicBezTo>
                  <a:cubicBezTo>
                    <a:pt x="64" y="745"/>
                    <a:pt x="64" y="777"/>
                    <a:pt x="96" y="809"/>
                  </a:cubicBezTo>
                  <a:cubicBezTo>
                    <a:pt x="128" y="873"/>
                    <a:pt x="223" y="905"/>
                    <a:pt x="287" y="905"/>
                  </a:cubicBezTo>
                  <a:lnTo>
                    <a:pt x="446" y="905"/>
                  </a:lnTo>
                  <a:cubicBezTo>
                    <a:pt x="478" y="905"/>
                    <a:pt x="542" y="873"/>
                    <a:pt x="574" y="809"/>
                  </a:cubicBezTo>
                  <a:cubicBezTo>
                    <a:pt x="605" y="777"/>
                    <a:pt x="574" y="714"/>
                    <a:pt x="605" y="682"/>
                  </a:cubicBezTo>
                  <a:cubicBezTo>
                    <a:pt x="637" y="618"/>
                    <a:pt x="701" y="586"/>
                    <a:pt x="733" y="586"/>
                  </a:cubicBezTo>
                  <a:cubicBezTo>
                    <a:pt x="765" y="586"/>
                    <a:pt x="860" y="586"/>
                    <a:pt x="892" y="554"/>
                  </a:cubicBezTo>
                  <a:cubicBezTo>
                    <a:pt x="1019" y="491"/>
                    <a:pt x="1051" y="332"/>
                    <a:pt x="1051" y="268"/>
                  </a:cubicBezTo>
                  <a:cubicBezTo>
                    <a:pt x="1019" y="141"/>
                    <a:pt x="924" y="77"/>
                    <a:pt x="828" y="13"/>
                  </a:cubicBezTo>
                  <a:cubicBezTo>
                    <a:pt x="794" y="5"/>
                    <a:pt x="760" y="1"/>
                    <a:pt x="726" y="1"/>
                  </a:cubicBezTo>
                  <a:close/>
                </a:path>
              </a:pathLst>
            </a:custGeom>
            <a:solidFill>
              <a:srgbClr val="C83D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48"/>
            <p:cNvSpPr/>
            <p:nvPr/>
          </p:nvSpPr>
          <p:spPr>
            <a:xfrm>
              <a:off x="3607958" y="3450691"/>
              <a:ext cx="10810" cy="10353"/>
            </a:xfrm>
            <a:custGeom>
              <a:rect b="b" l="l" r="r" t="t"/>
              <a:pathLst>
                <a:path extrusionOk="0" h="702" w="733">
                  <a:moveTo>
                    <a:pt x="351" y="1"/>
                  </a:moveTo>
                  <a:cubicBezTo>
                    <a:pt x="160" y="1"/>
                    <a:pt x="1" y="160"/>
                    <a:pt x="1" y="351"/>
                  </a:cubicBezTo>
                  <a:cubicBezTo>
                    <a:pt x="1" y="542"/>
                    <a:pt x="160" y="701"/>
                    <a:pt x="351" y="701"/>
                  </a:cubicBezTo>
                  <a:cubicBezTo>
                    <a:pt x="574" y="701"/>
                    <a:pt x="733" y="542"/>
                    <a:pt x="733" y="351"/>
                  </a:cubicBezTo>
                  <a:cubicBezTo>
                    <a:pt x="733" y="160"/>
                    <a:pt x="574" y="1"/>
                    <a:pt x="351" y="1"/>
                  </a:cubicBezTo>
                  <a:close/>
                </a:path>
              </a:pathLst>
            </a:custGeom>
            <a:solidFill>
              <a:srgbClr val="4616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48"/>
            <p:cNvSpPr/>
            <p:nvPr/>
          </p:nvSpPr>
          <p:spPr>
            <a:xfrm>
              <a:off x="3202785" y="3767613"/>
              <a:ext cx="105179" cy="138509"/>
            </a:xfrm>
            <a:custGeom>
              <a:rect b="b" l="l" r="r" t="t"/>
              <a:pathLst>
                <a:path extrusionOk="0" h="9392" w="7132">
                  <a:moveTo>
                    <a:pt x="1847" y="0"/>
                  </a:moveTo>
                  <a:cubicBezTo>
                    <a:pt x="605" y="446"/>
                    <a:pt x="1146" y="2038"/>
                    <a:pt x="1146" y="2038"/>
                  </a:cubicBezTo>
                  <a:cubicBezTo>
                    <a:pt x="1146" y="2038"/>
                    <a:pt x="0" y="2897"/>
                    <a:pt x="1146" y="4998"/>
                  </a:cubicBezTo>
                  <a:cubicBezTo>
                    <a:pt x="1305" y="5380"/>
                    <a:pt x="1496" y="5699"/>
                    <a:pt x="1687" y="6017"/>
                  </a:cubicBezTo>
                  <a:cubicBezTo>
                    <a:pt x="2993" y="7863"/>
                    <a:pt x="5126" y="8914"/>
                    <a:pt x="7131" y="9392"/>
                  </a:cubicBezTo>
                  <a:cubicBezTo>
                    <a:pt x="5348" y="8882"/>
                    <a:pt x="2483" y="6495"/>
                    <a:pt x="2451" y="6017"/>
                  </a:cubicBezTo>
                  <a:cubicBezTo>
                    <a:pt x="2388" y="5476"/>
                    <a:pt x="2451" y="4998"/>
                    <a:pt x="3375" y="3661"/>
                  </a:cubicBezTo>
                  <a:cubicBezTo>
                    <a:pt x="2929" y="2547"/>
                    <a:pt x="3534" y="1242"/>
                    <a:pt x="3852" y="605"/>
                  </a:cubicBezTo>
                  <a:cubicBezTo>
                    <a:pt x="2642" y="287"/>
                    <a:pt x="1847" y="0"/>
                    <a:pt x="1847" y="0"/>
                  </a:cubicBezTo>
                  <a:close/>
                </a:path>
              </a:pathLst>
            </a:custGeom>
            <a:solidFill>
              <a:srgbClr val="FFFFFF">
                <a:alpha val="20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48"/>
            <p:cNvSpPr/>
            <p:nvPr/>
          </p:nvSpPr>
          <p:spPr>
            <a:xfrm>
              <a:off x="3745999" y="3392952"/>
              <a:ext cx="16443" cy="107524"/>
            </a:xfrm>
            <a:custGeom>
              <a:rect b="b" l="l" r="r" t="t"/>
              <a:pathLst>
                <a:path extrusionOk="0" h="7291" w="1115">
                  <a:moveTo>
                    <a:pt x="0" y="0"/>
                  </a:moveTo>
                  <a:lnTo>
                    <a:pt x="0" y="7290"/>
                  </a:lnTo>
                  <a:lnTo>
                    <a:pt x="796" y="7290"/>
                  </a:lnTo>
                  <a:lnTo>
                    <a:pt x="1114" y="0"/>
                  </a:lnTo>
                  <a:close/>
                </a:path>
              </a:pathLst>
            </a:custGeom>
            <a:solidFill>
              <a:srgbClr val="6350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48"/>
            <p:cNvSpPr/>
            <p:nvPr/>
          </p:nvSpPr>
          <p:spPr>
            <a:xfrm>
              <a:off x="2856752" y="3392952"/>
              <a:ext cx="45098" cy="76068"/>
            </a:xfrm>
            <a:custGeom>
              <a:rect b="b" l="l" r="r" t="t"/>
              <a:pathLst>
                <a:path extrusionOk="0" h="5158" w="3058">
                  <a:moveTo>
                    <a:pt x="1" y="0"/>
                  </a:moveTo>
                  <a:lnTo>
                    <a:pt x="1" y="5157"/>
                  </a:lnTo>
                  <a:lnTo>
                    <a:pt x="415" y="382"/>
                  </a:lnTo>
                  <a:lnTo>
                    <a:pt x="3057" y="0"/>
                  </a:lnTo>
                  <a:close/>
                </a:path>
              </a:pathLst>
            </a:custGeom>
            <a:solidFill>
              <a:srgbClr val="6350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48"/>
            <p:cNvSpPr/>
            <p:nvPr/>
          </p:nvSpPr>
          <p:spPr>
            <a:xfrm>
              <a:off x="3262411" y="3279790"/>
              <a:ext cx="68089" cy="21620"/>
            </a:xfrm>
            <a:custGeom>
              <a:rect b="b" l="l" r="r" t="t"/>
              <a:pathLst>
                <a:path extrusionOk="0" h="1466" w="4617">
                  <a:moveTo>
                    <a:pt x="0" y="1"/>
                  </a:moveTo>
                  <a:lnTo>
                    <a:pt x="0" y="1465"/>
                  </a:lnTo>
                  <a:lnTo>
                    <a:pt x="510" y="256"/>
                  </a:lnTo>
                  <a:lnTo>
                    <a:pt x="4616" y="1"/>
                  </a:lnTo>
                  <a:close/>
                </a:path>
              </a:pathLst>
            </a:custGeom>
            <a:solidFill>
              <a:srgbClr val="6350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7" name="Shape 2787"/>
        <p:cNvGrpSpPr/>
        <p:nvPr/>
      </p:nvGrpSpPr>
      <p:grpSpPr>
        <a:xfrm>
          <a:off x="0" y="0"/>
          <a:ext cx="0" cy="0"/>
          <a:chOff x="0" y="0"/>
          <a:chExt cx="0" cy="0"/>
        </a:xfrm>
      </p:grpSpPr>
      <p:sp>
        <p:nvSpPr>
          <p:cNvPr id="2788" name="Google Shape;2788;p57"/>
          <p:cNvSpPr txBox="1"/>
          <p:nvPr/>
        </p:nvSpPr>
        <p:spPr>
          <a:xfrm>
            <a:off x="243325" y="492600"/>
            <a:ext cx="39981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3500">
                <a:solidFill>
                  <a:schemeClr val="accent5"/>
                </a:solidFill>
                <a:latin typeface="Alegreya Sans SC"/>
                <a:ea typeface="Alegreya Sans SC"/>
                <a:cs typeface="Alegreya Sans SC"/>
                <a:sym typeface="Alegreya Sans SC"/>
              </a:rPr>
              <a:t>mercredi 21 février</a:t>
            </a:r>
            <a:endParaRPr sz="3500">
              <a:solidFill>
                <a:schemeClr val="accent5"/>
              </a:solidFill>
              <a:latin typeface="Alegreya Sans SC"/>
              <a:ea typeface="Alegreya Sans SC"/>
              <a:cs typeface="Alegreya Sans SC"/>
              <a:sym typeface="Alegreya Sans SC"/>
            </a:endParaRPr>
          </a:p>
        </p:txBody>
      </p:sp>
      <p:sp>
        <p:nvSpPr>
          <p:cNvPr id="2789" name="Google Shape;2789;p57"/>
          <p:cNvSpPr txBox="1"/>
          <p:nvPr/>
        </p:nvSpPr>
        <p:spPr>
          <a:xfrm>
            <a:off x="4357100" y="42100"/>
            <a:ext cx="4643700" cy="530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300">
                <a:solidFill>
                  <a:schemeClr val="dk1"/>
                </a:solidFill>
                <a:latin typeface="Lato"/>
                <a:ea typeface="Lato"/>
                <a:cs typeface="Lato"/>
                <a:sym typeface="Lato"/>
              </a:rPr>
              <a:t>prière de demande</a:t>
            </a:r>
            <a:endParaRPr sz="13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Seigneur Jésus, tu as passé du temps dans le désert et tu as pu surmonter toutes les épreuves pour que nous puissions aussi surmonter les moments douloureux dans nos vie. </a:t>
            </a:r>
            <a:endParaRPr sz="1800">
              <a:solidFill>
                <a:schemeClr val="dk1"/>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Nous ne sommes pas seuls, tu es toujours avec nous peu importe les défis de notre vie. </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Tu apportes la joie dans nos cœurs. </a:t>
            </a:r>
            <a:endParaRPr sz="1800">
              <a:solidFill>
                <a:schemeClr val="dk1"/>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Aide-nous à persévérer tout au long de ce Carême afin de découvrir notre vraie identité: celle d'être Enfants de Dieu. </a:t>
            </a:r>
            <a:endParaRPr sz="1800">
              <a:solidFill>
                <a:schemeClr val="dk1"/>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Amen.</a:t>
            </a:r>
            <a:endParaRPr sz="19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1300">
              <a:solidFill>
                <a:schemeClr val="dk1"/>
              </a:solidFill>
              <a:latin typeface="Lato"/>
              <a:ea typeface="Lato"/>
              <a:cs typeface="Lato"/>
              <a:sym typeface="Lato"/>
            </a:endParaRPr>
          </a:p>
          <a:p>
            <a:pPr indent="0" lvl="0" marL="0" rtl="0" algn="l">
              <a:spcBef>
                <a:spcPts val="0"/>
              </a:spcBef>
              <a:spcAft>
                <a:spcPts val="0"/>
              </a:spcAft>
              <a:buNone/>
            </a:pPr>
            <a:r>
              <a:t/>
            </a:r>
            <a:endParaRPr sz="1300">
              <a:solidFill>
                <a:schemeClr val="dk1"/>
              </a:solidFill>
              <a:latin typeface="Lato"/>
              <a:ea typeface="Lato"/>
              <a:cs typeface="Lato"/>
              <a:sym typeface="Lato"/>
            </a:endParaRPr>
          </a:p>
          <a:p>
            <a:pPr indent="0" lvl="0" marL="0" rtl="0" algn="l">
              <a:spcBef>
                <a:spcPts val="0"/>
              </a:spcBef>
              <a:spcAft>
                <a:spcPts val="0"/>
              </a:spcAft>
              <a:buNone/>
            </a:pPr>
            <a:r>
              <a:t/>
            </a:r>
            <a:endParaRPr sz="1300">
              <a:solidFill>
                <a:schemeClr val="dk1"/>
              </a:solidFill>
              <a:latin typeface="Lato"/>
              <a:ea typeface="Lato"/>
              <a:cs typeface="Lato"/>
              <a:sym typeface="Lato"/>
            </a:endParaRPr>
          </a:p>
        </p:txBody>
      </p:sp>
      <p:sp>
        <p:nvSpPr>
          <p:cNvPr id="2790" name="Google Shape;2790;p57"/>
          <p:cNvSpPr/>
          <p:nvPr/>
        </p:nvSpPr>
        <p:spPr>
          <a:xfrm>
            <a:off x="243326" y="1122062"/>
            <a:ext cx="3997961" cy="3157357"/>
          </a:xfrm>
          <a:custGeom>
            <a:rect b="b" l="l" r="r" t="t"/>
            <a:pathLst>
              <a:path extrusionOk="0" h="100673" w="131696">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91" name="Google Shape;2791;p57"/>
          <p:cNvPicPr preferRelativeResize="0"/>
          <p:nvPr/>
        </p:nvPicPr>
        <p:blipFill>
          <a:blip r:embed="rId3">
            <a:alphaModFix/>
          </a:blip>
          <a:stretch>
            <a:fillRect/>
          </a:stretch>
        </p:blipFill>
        <p:spPr>
          <a:xfrm>
            <a:off x="1830225" y="4390350"/>
            <a:ext cx="824150" cy="753150"/>
          </a:xfrm>
          <a:prstGeom prst="rect">
            <a:avLst/>
          </a:prstGeom>
          <a:noFill/>
          <a:ln>
            <a:noFill/>
          </a:ln>
        </p:spPr>
      </p:pic>
      <p:pic>
        <p:nvPicPr>
          <p:cNvPr id="2792" name="Google Shape;2792;p57"/>
          <p:cNvPicPr preferRelativeResize="0"/>
          <p:nvPr/>
        </p:nvPicPr>
        <p:blipFill>
          <a:blip r:embed="rId4">
            <a:alphaModFix/>
          </a:blip>
          <a:stretch>
            <a:fillRect/>
          </a:stretch>
        </p:blipFill>
        <p:spPr>
          <a:xfrm>
            <a:off x="1051375" y="1363175"/>
            <a:ext cx="2382001" cy="2021600"/>
          </a:xfrm>
          <a:prstGeom prst="rect">
            <a:avLst/>
          </a:prstGeom>
          <a:noFill/>
          <a:ln>
            <a:noFill/>
          </a:ln>
        </p:spPr>
      </p:pic>
      <p:pic>
        <p:nvPicPr>
          <p:cNvPr id="2793" name="Google Shape;2793;p57" title="6- mercredi (sem 1).mp3">
            <a:hlinkClick r:id="rId5"/>
          </p:cNvPr>
          <p:cNvPicPr preferRelativeResize="0"/>
          <p:nvPr/>
        </p:nvPicPr>
        <p:blipFill>
          <a:blip r:embed="rId6">
            <a:alphaModFix/>
          </a:blip>
          <a:stretch>
            <a:fillRect/>
          </a:stretch>
        </p:blipFill>
        <p:spPr>
          <a:xfrm>
            <a:off x="2351500" y="2399675"/>
            <a:ext cx="506250" cy="506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7" name="Shape 2797"/>
        <p:cNvGrpSpPr/>
        <p:nvPr/>
      </p:nvGrpSpPr>
      <p:grpSpPr>
        <a:xfrm>
          <a:off x="0" y="0"/>
          <a:ext cx="0" cy="0"/>
          <a:chOff x="0" y="0"/>
          <a:chExt cx="0" cy="0"/>
        </a:xfrm>
      </p:grpSpPr>
      <p:sp>
        <p:nvSpPr>
          <p:cNvPr id="2798" name="Google Shape;2798;p58"/>
          <p:cNvSpPr txBox="1"/>
          <p:nvPr/>
        </p:nvSpPr>
        <p:spPr>
          <a:xfrm>
            <a:off x="243325" y="492600"/>
            <a:ext cx="39981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3500">
                <a:solidFill>
                  <a:schemeClr val="accent5"/>
                </a:solidFill>
                <a:latin typeface="Alegreya Sans SC"/>
                <a:ea typeface="Alegreya Sans SC"/>
                <a:cs typeface="Alegreya Sans SC"/>
                <a:sym typeface="Alegreya Sans SC"/>
              </a:rPr>
              <a:t>jeudi 22</a:t>
            </a:r>
            <a:r>
              <a:rPr lang="fr-CA" sz="3500">
                <a:solidFill>
                  <a:schemeClr val="accent5"/>
                </a:solidFill>
                <a:latin typeface="Alegreya Sans SC"/>
                <a:ea typeface="Alegreya Sans SC"/>
                <a:cs typeface="Alegreya Sans SC"/>
                <a:sym typeface="Alegreya Sans SC"/>
              </a:rPr>
              <a:t> février</a:t>
            </a:r>
            <a:endParaRPr sz="3500">
              <a:solidFill>
                <a:schemeClr val="accent5"/>
              </a:solidFill>
              <a:latin typeface="Alegreya Sans SC"/>
              <a:ea typeface="Alegreya Sans SC"/>
              <a:cs typeface="Alegreya Sans SC"/>
              <a:sym typeface="Alegreya Sans SC"/>
            </a:endParaRPr>
          </a:p>
        </p:txBody>
      </p:sp>
      <p:sp>
        <p:nvSpPr>
          <p:cNvPr id="2799" name="Google Shape;2799;p58"/>
          <p:cNvSpPr txBox="1"/>
          <p:nvPr/>
        </p:nvSpPr>
        <p:spPr>
          <a:xfrm>
            <a:off x="4357100" y="42100"/>
            <a:ext cx="4643700" cy="530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300">
                <a:solidFill>
                  <a:schemeClr val="dk1"/>
                </a:solidFill>
                <a:latin typeface="Lato"/>
                <a:ea typeface="Lato"/>
                <a:cs typeface="Lato"/>
                <a:sym typeface="Lato"/>
              </a:rPr>
              <a:t>prière d'action de grâce</a:t>
            </a:r>
            <a:endParaRPr sz="13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Seigneur Jésus,</a:t>
            </a:r>
            <a:endParaRPr sz="1800">
              <a:solidFill>
                <a:schemeClr val="dk1"/>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Aujourd'hui nous te prions avec Ste-Thérèse de l'Enfant Jésus dont la mission était de t'aimer et de te faire aimer. </a:t>
            </a:r>
            <a:endParaRPr sz="1800">
              <a:solidFill>
                <a:schemeClr val="dk1"/>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Ste-Thérèse a partagé ton message d'amour : “aimer, c'est tout donner et se donner soi-même.” </a:t>
            </a:r>
            <a:endParaRPr sz="1800">
              <a:solidFill>
                <a:schemeClr val="dk1"/>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Seigneur Jésus, nous te remercions pour cette journée. Aide-nous à réaliser qu'il est possible d'aimer sans s'attendre à quelque chose en retour. </a:t>
            </a:r>
            <a:endParaRPr sz="1800">
              <a:solidFill>
                <a:schemeClr val="dk1"/>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Amen.</a:t>
            </a:r>
            <a:endParaRPr sz="18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1300">
              <a:solidFill>
                <a:schemeClr val="dk1"/>
              </a:solidFill>
              <a:latin typeface="Lato"/>
              <a:ea typeface="Lato"/>
              <a:cs typeface="Lato"/>
              <a:sym typeface="Lato"/>
            </a:endParaRPr>
          </a:p>
          <a:p>
            <a:pPr indent="0" lvl="0" marL="0" rtl="0" algn="l">
              <a:spcBef>
                <a:spcPts val="0"/>
              </a:spcBef>
              <a:spcAft>
                <a:spcPts val="0"/>
              </a:spcAft>
              <a:buNone/>
            </a:pPr>
            <a:r>
              <a:t/>
            </a:r>
            <a:endParaRPr sz="1300">
              <a:solidFill>
                <a:schemeClr val="dk1"/>
              </a:solidFill>
              <a:latin typeface="Lato"/>
              <a:ea typeface="Lato"/>
              <a:cs typeface="Lato"/>
              <a:sym typeface="Lato"/>
            </a:endParaRPr>
          </a:p>
          <a:p>
            <a:pPr indent="0" lvl="0" marL="0" rtl="0" algn="l">
              <a:spcBef>
                <a:spcPts val="0"/>
              </a:spcBef>
              <a:spcAft>
                <a:spcPts val="0"/>
              </a:spcAft>
              <a:buNone/>
            </a:pPr>
            <a:r>
              <a:t/>
            </a:r>
            <a:endParaRPr sz="1300">
              <a:solidFill>
                <a:schemeClr val="dk1"/>
              </a:solidFill>
              <a:latin typeface="Lato"/>
              <a:ea typeface="Lato"/>
              <a:cs typeface="Lato"/>
              <a:sym typeface="Lato"/>
            </a:endParaRPr>
          </a:p>
        </p:txBody>
      </p:sp>
      <p:sp>
        <p:nvSpPr>
          <p:cNvPr id="2800" name="Google Shape;2800;p58"/>
          <p:cNvSpPr/>
          <p:nvPr/>
        </p:nvSpPr>
        <p:spPr>
          <a:xfrm>
            <a:off x="243326" y="1122062"/>
            <a:ext cx="3997961" cy="3157357"/>
          </a:xfrm>
          <a:custGeom>
            <a:rect b="b" l="l" r="r" t="t"/>
            <a:pathLst>
              <a:path extrusionOk="0" h="100673" w="131696">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01" name="Google Shape;2801;p58"/>
          <p:cNvPicPr preferRelativeResize="0"/>
          <p:nvPr/>
        </p:nvPicPr>
        <p:blipFill>
          <a:blip r:embed="rId3">
            <a:alphaModFix/>
          </a:blip>
          <a:stretch>
            <a:fillRect/>
          </a:stretch>
        </p:blipFill>
        <p:spPr>
          <a:xfrm>
            <a:off x="1830225" y="4390350"/>
            <a:ext cx="824150" cy="753150"/>
          </a:xfrm>
          <a:prstGeom prst="rect">
            <a:avLst/>
          </a:prstGeom>
          <a:noFill/>
          <a:ln>
            <a:noFill/>
          </a:ln>
        </p:spPr>
      </p:pic>
      <p:pic>
        <p:nvPicPr>
          <p:cNvPr id="2802" name="Google Shape;2802;p58"/>
          <p:cNvPicPr preferRelativeResize="0"/>
          <p:nvPr/>
        </p:nvPicPr>
        <p:blipFill>
          <a:blip r:embed="rId4">
            <a:alphaModFix/>
          </a:blip>
          <a:stretch>
            <a:fillRect/>
          </a:stretch>
        </p:blipFill>
        <p:spPr>
          <a:xfrm>
            <a:off x="1051375" y="1363175"/>
            <a:ext cx="2382001" cy="2021600"/>
          </a:xfrm>
          <a:prstGeom prst="rect">
            <a:avLst/>
          </a:prstGeom>
          <a:noFill/>
          <a:ln>
            <a:noFill/>
          </a:ln>
        </p:spPr>
      </p:pic>
      <p:pic>
        <p:nvPicPr>
          <p:cNvPr id="2803" name="Google Shape;2803;p58" title="7- jeudi (sem 1).mp3">
            <a:hlinkClick r:id="rId5"/>
          </p:cNvPr>
          <p:cNvPicPr preferRelativeResize="0"/>
          <p:nvPr/>
        </p:nvPicPr>
        <p:blipFill>
          <a:blip r:embed="rId6">
            <a:alphaModFix/>
          </a:blip>
          <a:stretch>
            <a:fillRect/>
          </a:stretch>
        </p:blipFill>
        <p:spPr>
          <a:xfrm>
            <a:off x="2315475" y="2430650"/>
            <a:ext cx="483325" cy="483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7" name="Shape 2807"/>
        <p:cNvGrpSpPr/>
        <p:nvPr/>
      </p:nvGrpSpPr>
      <p:grpSpPr>
        <a:xfrm>
          <a:off x="0" y="0"/>
          <a:ext cx="0" cy="0"/>
          <a:chOff x="0" y="0"/>
          <a:chExt cx="0" cy="0"/>
        </a:xfrm>
      </p:grpSpPr>
      <p:sp>
        <p:nvSpPr>
          <p:cNvPr id="2808" name="Google Shape;2808;p59"/>
          <p:cNvSpPr txBox="1"/>
          <p:nvPr/>
        </p:nvSpPr>
        <p:spPr>
          <a:xfrm>
            <a:off x="243325" y="492600"/>
            <a:ext cx="39981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3500">
                <a:solidFill>
                  <a:schemeClr val="accent5"/>
                </a:solidFill>
                <a:latin typeface="Alegreya Sans SC"/>
                <a:ea typeface="Alegreya Sans SC"/>
                <a:cs typeface="Alegreya Sans SC"/>
                <a:sym typeface="Alegreya Sans SC"/>
              </a:rPr>
              <a:t>vendredi 23</a:t>
            </a:r>
            <a:r>
              <a:rPr lang="fr-CA" sz="3500">
                <a:solidFill>
                  <a:schemeClr val="accent5"/>
                </a:solidFill>
                <a:latin typeface="Alegreya Sans SC"/>
                <a:ea typeface="Alegreya Sans SC"/>
                <a:cs typeface="Alegreya Sans SC"/>
                <a:sym typeface="Alegreya Sans SC"/>
              </a:rPr>
              <a:t> février</a:t>
            </a:r>
            <a:endParaRPr sz="3500">
              <a:solidFill>
                <a:schemeClr val="accent5"/>
              </a:solidFill>
              <a:latin typeface="Alegreya Sans SC"/>
              <a:ea typeface="Alegreya Sans SC"/>
              <a:cs typeface="Alegreya Sans SC"/>
              <a:sym typeface="Alegreya Sans SC"/>
            </a:endParaRPr>
          </a:p>
        </p:txBody>
      </p:sp>
      <p:sp>
        <p:nvSpPr>
          <p:cNvPr id="2809" name="Google Shape;2809;p59"/>
          <p:cNvSpPr txBox="1"/>
          <p:nvPr/>
        </p:nvSpPr>
        <p:spPr>
          <a:xfrm>
            <a:off x="4357100" y="42100"/>
            <a:ext cx="4643700" cy="530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200">
                <a:solidFill>
                  <a:schemeClr val="dk1"/>
                </a:solidFill>
                <a:latin typeface="Lato"/>
                <a:ea typeface="Lato"/>
                <a:cs typeface="Lato"/>
                <a:sym typeface="Lato"/>
              </a:rPr>
              <a:t>prière </a:t>
            </a:r>
            <a:r>
              <a:rPr lang="fr-CA" sz="1200">
                <a:solidFill>
                  <a:schemeClr val="dk1"/>
                </a:solidFill>
                <a:latin typeface="Lato"/>
                <a:ea typeface="Lato"/>
                <a:cs typeface="Lato"/>
                <a:sym typeface="Lato"/>
              </a:rPr>
              <a:t>de pardon</a:t>
            </a:r>
            <a:endParaRPr sz="1200">
              <a:solidFill>
                <a:schemeClr val="dk1"/>
              </a:solidFill>
              <a:latin typeface="Lato"/>
              <a:ea typeface="Lato"/>
              <a:cs typeface="Lato"/>
              <a:sym typeface="Lato"/>
            </a:endParaRPr>
          </a:p>
          <a:p>
            <a:pPr indent="0" lvl="0" marL="0" rtl="0" algn="l">
              <a:spcBef>
                <a:spcPts val="0"/>
              </a:spcBef>
              <a:spcAft>
                <a:spcPts val="0"/>
              </a:spcAft>
              <a:buNone/>
            </a:pPr>
            <a:r>
              <a:t/>
            </a:r>
            <a:endParaRPr sz="1900">
              <a:solidFill>
                <a:schemeClr val="dk1"/>
              </a:solidFill>
              <a:latin typeface="Lato"/>
              <a:ea typeface="Lato"/>
              <a:cs typeface="Lato"/>
              <a:sym typeface="Lato"/>
            </a:endParaRPr>
          </a:p>
          <a:p>
            <a:pPr indent="0" lvl="0" marL="0" rtl="0" algn="l">
              <a:spcBef>
                <a:spcPts val="0"/>
              </a:spcBef>
              <a:spcAft>
                <a:spcPts val="0"/>
              </a:spcAft>
              <a:buNone/>
            </a:pPr>
            <a:r>
              <a:rPr lang="fr-CA" sz="1700">
                <a:solidFill>
                  <a:schemeClr val="dk1"/>
                </a:solidFill>
                <a:latin typeface="Lato"/>
                <a:ea typeface="Lato"/>
                <a:cs typeface="Lato"/>
                <a:sym typeface="Lato"/>
              </a:rPr>
              <a:t>Seigneur Dieu,</a:t>
            </a:r>
            <a:endParaRPr sz="1700">
              <a:solidFill>
                <a:schemeClr val="dk1"/>
              </a:solidFill>
              <a:latin typeface="Lato"/>
              <a:ea typeface="Lato"/>
              <a:cs typeface="Lato"/>
              <a:sym typeface="Lato"/>
            </a:endParaRPr>
          </a:p>
          <a:p>
            <a:pPr indent="0" lvl="0" marL="0" rtl="0" algn="l">
              <a:spcBef>
                <a:spcPts val="0"/>
              </a:spcBef>
              <a:spcAft>
                <a:spcPts val="0"/>
              </a:spcAft>
              <a:buNone/>
            </a:pPr>
            <a:r>
              <a:t/>
            </a:r>
            <a:endParaRPr sz="1700">
              <a:solidFill>
                <a:schemeClr val="dk1"/>
              </a:solidFill>
              <a:latin typeface="Lato"/>
              <a:ea typeface="Lato"/>
              <a:cs typeface="Lato"/>
              <a:sym typeface="Lato"/>
            </a:endParaRPr>
          </a:p>
          <a:p>
            <a:pPr indent="0" lvl="0" marL="0" rtl="0" algn="l">
              <a:spcBef>
                <a:spcPts val="0"/>
              </a:spcBef>
              <a:spcAft>
                <a:spcPts val="0"/>
              </a:spcAft>
              <a:buNone/>
            </a:pPr>
            <a:r>
              <a:rPr lang="fr-CA" sz="1700">
                <a:solidFill>
                  <a:schemeClr val="dk1"/>
                </a:solidFill>
                <a:latin typeface="Lato"/>
                <a:ea typeface="Lato"/>
                <a:cs typeface="Lato"/>
                <a:sym typeface="Lato"/>
              </a:rPr>
              <a:t>Combien immense est ton amour? </a:t>
            </a:r>
            <a:br>
              <a:rPr lang="fr-CA" sz="1700">
                <a:solidFill>
                  <a:schemeClr val="dk1"/>
                </a:solidFill>
                <a:latin typeface="Lato"/>
                <a:ea typeface="Lato"/>
                <a:cs typeface="Lato"/>
                <a:sym typeface="Lato"/>
              </a:rPr>
            </a:br>
            <a:r>
              <a:rPr lang="fr-CA" sz="1700">
                <a:solidFill>
                  <a:schemeClr val="dk1"/>
                </a:solidFill>
                <a:latin typeface="Lato"/>
                <a:ea typeface="Lato"/>
                <a:cs typeface="Lato"/>
                <a:sym typeface="Lato"/>
              </a:rPr>
              <a:t>Tu nous aimes malgré nos manquements et nos manques de charité envers nos frères et soeurs.</a:t>
            </a:r>
            <a:br>
              <a:rPr lang="fr-CA" sz="1700">
                <a:solidFill>
                  <a:schemeClr val="dk1"/>
                </a:solidFill>
                <a:latin typeface="Lato"/>
                <a:ea typeface="Lato"/>
                <a:cs typeface="Lato"/>
                <a:sym typeface="Lato"/>
              </a:rPr>
            </a:br>
            <a:endParaRPr sz="1700">
              <a:solidFill>
                <a:schemeClr val="dk1"/>
              </a:solidFill>
              <a:latin typeface="Lato"/>
              <a:ea typeface="Lato"/>
              <a:cs typeface="Lato"/>
              <a:sym typeface="Lato"/>
            </a:endParaRPr>
          </a:p>
          <a:p>
            <a:pPr indent="0" lvl="0" marL="0" rtl="0" algn="l">
              <a:spcBef>
                <a:spcPts val="0"/>
              </a:spcBef>
              <a:spcAft>
                <a:spcPts val="0"/>
              </a:spcAft>
              <a:buNone/>
            </a:pPr>
            <a:r>
              <a:rPr lang="fr-CA" sz="1700">
                <a:solidFill>
                  <a:schemeClr val="dk1"/>
                </a:solidFill>
                <a:latin typeface="Lato"/>
                <a:ea typeface="Lato"/>
                <a:cs typeface="Lato"/>
                <a:sym typeface="Lato"/>
              </a:rPr>
              <a:t>Pourtant, Jésus nous a donné un commandement nouveau : “Aimez-vous les uns les autres comme je vous ai aimés”. </a:t>
            </a:r>
            <a:br>
              <a:rPr lang="fr-CA" sz="1700">
                <a:solidFill>
                  <a:schemeClr val="dk1"/>
                </a:solidFill>
                <a:latin typeface="Lato"/>
                <a:ea typeface="Lato"/>
                <a:cs typeface="Lato"/>
                <a:sym typeface="Lato"/>
              </a:rPr>
            </a:br>
            <a:endParaRPr sz="1700">
              <a:solidFill>
                <a:schemeClr val="dk1"/>
              </a:solidFill>
              <a:latin typeface="Lato"/>
              <a:ea typeface="Lato"/>
              <a:cs typeface="Lato"/>
              <a:sym typeface="Lato"/>
            </a:endParaRPr>
          </a:p>
          <a:p>
            <a:pPr indent="0" lvl="0" marL="0" rtl="0" algn="l">
              <a:spcBef>
                <a:spcPts val="0"/>
              </a:spcBef>
              <a:spcAft>
                <a:spcPts val="0"/>
              </a:spcAft>
              <a:buNone/>
            </a:pPr>
            <a:r>
              <a:rPr lang="fr-CA" sz="1700">
                <a:solidFill>
                  <a:schemeClr val="dk1"/>
                </a:solidFill>
                <a:latin typeface="Lato"/>
                <a:ea typeface="Lato"/>
                <a:cs typeface="Lato"/>
                <a:sym typeface="Lato"/>
              </a:rPr>
              <a:t>Seigneur Dieu, nous te demandons pardon pour nos manques d'amour. </a:t>
            </a:r>
            <a:endParaRPr sz="1700">
              <a:solidFill>
                <a:schemeClr val="dk1"/>
              </a:solidFill>
              <a:latin typeface="Lato"/>
              <a:ea typeface="Lato"/>
              <a:cs typeface="Lato"/>
              <a:sym typeface="Lato"/>
            </a:endParaRPr>
          </a:p>
          <a:p>
            <a:pPr indent="0" lvl="0" marL="0" rtl="0" algn="l">
              <a:spcBef>
                <a:spcPts val="0"/>
              </a:spcBef>
              <a:spcAft>
                <a:spcPts val="0"/>
              </a:spcAft>
              <a:buNone/>
            </a:pPr>
            <a:r>
              <a:rPr lang="fr-CA" sz="1700">
                <a:solidFill>
                  <a:schemeClr val="dk1"/>
                </a:solidFill>
                <a:latin typeface="Lato"/>
                <a:ea typeface="Lato"/>
                <a:cs typeface="Lato"/>
                <a:sym typeface="Lato"/>
              </a:rPr>
              <a:t>Aide-nous à aimer comme tu nous aimes et à aimer notre prochain comme nous-mêmes. </a:t>
            </a:r>
            <a:endParaRPr sz="1700">
              <a:solidFill>
                <a:schemeClr val="dk1"/>
              </a:solidFill>
              <a:latin typeface="Lato"/>
              <a:ea typeface="Lato"/>
              <a:cs typeface="Lato"/>
              <a:sym typeface="Lato"/>
            </a:endParaRPr>
          </a:p>
          <a:p>
            <a:pPr indent="0" lvl="0" marL="0" rtl="0" algn="l">
              <a:spcBef>
                <a:spcPts val="0"/>
              </a:spcBef>
              <a:spcAft>
                <a:spcPts val="0"/>
              </a:spcAft>
              <a:buNone/>
            </a:pPr>
            <a:r>
              <a:t/>
            </a:r>
            <a:endParaRPr sz="1700">
              <a:solidFill>
                <a:schemeClr val="dk1"/>
              </a:solidFill>
              <a:latin typeface="Lato"/>
              <a:ea typeface="Lato"/>
              <a:cs typeface="Lato"/>
              <a:sym typeface="Lato"/>
            </a:endParaRPr>
          </a:p>
          <a:p>
            <a:pPr indent="0" lvl="0" marL="0" rtl="0" algn="l">
              <a:spcBef>
                <a:spcPts val="0"/>
              </a:spcBef>
              <a:spcAft>
                <a:spcPts val="0"/>
              </a:spcAft>
              <a:buNone/>
            </a:pPr>
            <a:r>
              <a:rPr lang="fr-CA" sz="1700">
                <a:solidFill>
                  <a:schemeClr val="dk1"/>
                </a:solidFill>
                <a:latin typeface="Lato"/>
                <a:ea typeface="Lato"/>
                <a:cs typeface="Lato"/>
                <a:sym typeface="Lato"/>
              </a:rPr>
              <a:t>Amen.</a:t>
            </a:r>
            <a:endParaRPr sz="1000">
              <a:solidFill>
                <a:schemeClr val="dk1"/>
              </a:solidFill>
              <a:latin typeface="Lato"/>
              <a:ea typeface="Lato"/>
              <a:cs typeface="Lato"/>
              <a:sym typeface="Lato"/>
            </a:endParaRPr>
          </a:p>
          <a:p>
            <a:pPr indent="0" lvl="0" marL="0" rtl="0" algn="l">
              <a:spcBef>
                <a:spcPts val="0"/>
              </a:spcBef>
              <a:spcAft>
                <a:spcPts val="0"/>
              </a:spcAft>
              <a:buNone/>
            </a:pPr>
            <a:r>
              <a:t/>
            </a:r>
            <a:endParaRPr sz="900">
              <a:solidFill>
                <a:schemeClr val="dk1"/>
              </a:solidFill>
              <a:latin typeface="Lato"/>
              <a:ea typeface="Lato"/>
              <a:cs typeface="Lato"/>
              <a:sym typeface="Lato"/>
            </a:endParaRPr>
          </a:p>
        </p:txBody>
      </p:sp>
      <p:sp>
        <p:nvSpPr>
          <p:cNvPr id="2810" name="Google Shape;2810;p59"/>
          <p:cNvSpPr/>
          <p:nvPr/>
        </p:nvSpPr>
        <p:spPr>
          <a:xfrm>
            <a:off x="243326" y="1122062"/>
            <a:ext cx="3997961" cy="3157357"/>
          </a:xfrm>
          <a:custGeom>
            <a:rect b="b" l="l" r="r" t="t"/>
            <a:pathLst>
              <a:path extrusionOk="0" h="100673" w="131696">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11" name="Google Shape;2811;p59"/>
          <p:cNvPicPr preferRelativeResize="0"/>
          <p:nvPr/>
        </p:nvPicPr>
        <p:blipFill>
          <a:blip r:embed="rId3">
            <a:alphaModFix/>
          </a:blip>
          <a:stretch>
            <a:fillRect/>
          </a:stretch>
        </p:blipFill>
        <p:spPr>
          <a:xfrm>
            <a:off x="1830225" y="4390350"/>
            <a:ext cx="824150" cy="753150"/>
          </a:xfrm>
          <a:prstGeom prst="rect">
            <a:avLst/>
          </a:prstGeom>
          <a:noFill/>
          <a:ln>
            <a:noFill/>
          </a:ln>
        </p:spPr>
      </p:pic>
      <p:pic>
        <p:nvPicPr>
          <p:cNvPr id="2812" name="Google Shape;2812;p59"/>
          <p:cNvPicPr preferRelativeResize="0"/>
          <p:nvPr/>
        </p:nvPicPr>
        <p:blipFill>
          <a:blip r:embed="rId4">
            <a:alphaModFix/>
          </a:blip>
          <a:stretch>
            <a:fillRect/>
          </a:stretch>
        </p:blipFill>
        <p:spPr>
          <a:xfrm>
            <a:off x="1051375" y="1363175"/>
            <a:ext cx="2382001" cy="2021600"/>
          </a:xfrm>
          <a:prstGeom prst="rect">
            <a:avLst/>
          </a:prstGeom>
          <a:noFill/>
          <a:ln>
            <a:noFill/>
          </a:ln>
        </p:spPr>
      </p:pic>
      <p:pic>
        <p:nvPicPr>
          <p:cNvPr id="2813" name="Google Shape;2813;p59" title="8- vendredi (sem 1).mp3">
            <a:hlinkClick r:id="rId5"/>
          </p:cNvPr>
          <p:cNvPicPr preferRelativeResize="0"/>
          <p:nvPr/>
        </p:nvPicPr>
        <p:blipFill>
          <a:blip r:embed="rId6">
            <a:alphaModFix/>
          </a:blip>
          <a:stretch>
            <a:fillRect/>
          </a:stretch>
        </p:blipFill>
        <p:spPr>
          <a:xfrm>
            <a:off x="2419650" y="2335863"/>
            <a:ext cx="471775" cy="471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7" name="Shape 2817"/>
        <p:cNvGrpSpPr/>
        <p:nvPr/>
      </p:nvGrpSpPr>
      <p:grpSpPr>
        <a:xfrm>
          <a:off x="0" y="0"/>
          <a:ext cx="0" cy="0"/>
          <a:chOff x="0" y="0"/>
          <a:chExt cx="0" cy="0"/>
        </a:xfrm>
      </p:grpSpPr>
      <p:sp>
        <p:nvSpPr>
          <p:cNvPr id="2818" name="Google Shape;2818;p60"/>
          <p:cNvSpPr txBox="1"/>
          <p:nvPr>
            <p:ph type="title"/>
          </p:nvPr>
        </p:nvSpPr>
        <p:spPr>
          <a:xfrm>
            <a:off x="720000" y="0"/>
            <a:ext cx="7704000" cy="9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solidFill>
                  <a:srgbClr val="1B4FA1"/>
                </a:solidFill>
              </a:rPr>
              <a:t>Semaine 2 : Jésus est transfiguré </a:t>
            </a:r>
            <a:br>
              <a:rPr lang="fr-CA">
                <a:solidFill>
                  <a:srgbClr val="1B4FA1"/>
                </a:solidFill>
              </a:rPr>
            </a:br>
            <a:r>
              <a:rPr lang="fr-CA">
                <a:solidFill>
                  <a:srgbClr val="1B4FA1"/>
                </a:solidFill>
              </a:rPr>
              <a:t>sur le Mont Thabor.</a:t>
            </a:r>
            <a:endParaRPr>
              <a:solidFill>
                <a:srgbClr val="1B4FA1"/>
              </a:solidFill>
            </a:endParaRPr>
          </a:p>
        </p:txBody>
      </p:sp>
      <p:sp>
        <p:nvSpPr>
          <p:cNvPr id="2819" name="Google Shape;2819;p60"/>
          <p:cNvSpPr txBox="1"/>
          <p:nvPr>
            <p:ph idx="1" type="subTitle"/>
          </p:nvPr>
        </p:nvSpPr>
        <p:spPr>
          <a:xfrm rot="-376">
            <a:off x="76200" y="1058325"/>
            <a:ext cx="5489400" cy="330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sz="1600"/>
              <a:t>Cette semaine, notre temps de prière et de réflexion nous plonge dans un moment extraordinaire de la vie de Jésus : sa Transfiguration sur le Mont Thabor.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fr-CA" sz="1600"/>
              <a:t>Cet épisode biblique témoigne de la manifestation de la divinité de Jésus, illuminant sa véritable nature devant ses disciples.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fr-CA" sz="1600"/>
              <a:t>Cet événement symbolise la lumière, la transformation et la manifestation de la présence divine au cœur de l'humanité.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fr-CA" sz="1600"/>
              <a:t>À travers la prière, la méditation et la contemplation, nous nous ouvrons à recevoir la lumière de cet épisode sacré, cherchant à comprendre sa signification spirituelle pour nos vies et notre foi.</a:t>
            </a:r>
            <a:endParaRPr sz="1600"/>
          </a:p>
        </p:txBody>
      </p:sp>
      <p:sp>
        <p:nvSpPr>
          <p:cNvPr id="2820" name="Google Shape;2820;p60"/>
          <p:cNvSpPr/>
          <p:nvPr/>
        </p:nvSpPr>
        <p:spPr>
          <a:xfrm rot="932611">
            <a:off x="-14907" y="-113049"/>
            <a:ext cx="710900" cy="911296"/>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60"/>
          <p:cNvSpPr/>
          <p:nvPr/>
        </p:nvSpPr>
        <p:spPr>
          <a:xfrm rot="-820899">
            <a:off x="8394990" y="1235849"/>
            <a:ext cx="917021" cy="1284477"/>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22" name="Google Shape;2822;p60"/>
          <p:cNvPicPr preferRelativeResize="0"/>
          <p:nvPr/>
        </p:nvPicPr>
        <p:blipFill>
          <a:blip r:embed="rId3">
            <a:alphaModFix/>
          </a:blip>
          <a:stretch>
            <a:fillRect/>
          </a:stretch>
        </p:blipFill>
        <p:spPr>
          <a:xfrm>
            <a:off x="8043224" y="69950"/>
            <a:ext cx="1010700" cy="923625"/>
          </a:xfrm>
          <a:prstGeom prst="rect">
            <a:avLst/>
          </a:prstGeom>
          <a:noFill/>
          <a:ln>
            <a:noFill/>
          </a:ln>
        </p:spPr>
      </p:pic>
      <p:pic>
        <p:nvPicPr>
          <p:cNvPr id="2823" name="Google Shape;2823;p60"/>
          <p:cNvPicPr preferRelativeResize="0"/>
          <p:nvPr/>
        </p:nvPicPr>
        <p:blipFill>
          <a:blip r:embed="rId4">
            <a:alphaModFix/>
          </a:blip>
          <a:stretch>
            <a:fillRect/>
          </a:stretch>
        </p:blipFill>
        <p:spPr>
          <a:xfrm>
            <a:off x="5565600" y="1283575"/>
            <a:ext cx="3426000" cy="3426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7" name="Shape 2827"/>
        <p:cNvGrpSpPr/>
        <p:nvPr/>
      </p:nvGrpSpPr>
      <p:grpSpPr>
        <a:xfrm>
          <a:off x="0" y="0"/>
          <a:ext cx="0" cy="0"/>
          <a:chOff x="0" y="0"/>
          <a:chExt cx="0" cy="0"/>
        </a:xfrm>
      </p:grpSpPr>
      <p:sp>
        <p:nvSpPr>
          <p:cNvPr id="2828" name="Google Shape;2828;p61"/>
          <p:cNvSpPr txBox="1"/>
          <p:nvPr/>
        </p:nvSpPr>
        <p:spPr>
          <a:xfrm>
            <a:off x="243325" y="492600"/>
            <a:ext cx="39981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3500">
                <a:solidFill>
                  <a:schemeClr val="accent5"/>
                </a:solidFill>
                <a:latin typeface="Alegreya Sans SC"/>
                <a:ea typeface="Alegreya Sans SC"/>
                <a:cs typeface="Alegreya Sans SC"/>
                <a:sym typeface="Alegreya Sans SC"/>
              </a:rPr>
              <a:t>lundi 26 février</a:t>
            </a:r>
            <a:endParaRPr sz="3500">
              <a:solidFill>
                <a:schemeClr val="accent5"/>
              </a:solidFill>
              <a:latin typeface="Alegreya Sans SC"/>
              <a:ea typeface="Alegreya Sans SC"/>
              <a:cs typeface="Alegreya Sans SC"/>
              <a:sym typeface="Alegreya Sans SC"/>
            </a:endParaRPr>
          </a:p>
        </p:txBody>
      </p:sp>
      <p:sp>
        <p:nvSpPr>
          <p:cNvPr id="2829" name="Google Shape;2829;p61"/>
          <p:cNvSpPr txBox="1"/>
          <p:nvPr/>
        </p:nvSpPr>
        <p:spPr>
          <a:xfrm>
            <a:off x="4357100" y="42100"/>
            <a:ext cx="4643700" cy="530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300">
                <a:solidFill>
                  <a:schemeClr val="dk1"/>
                </a:solidFill>
                <a:latin typeface="Lato"/>
                <a:ea typeface="Lato"/>
                <a:cs typeface="Lato"/>
                <a:sym typeface="Lato"/>
              </a:rPr>
              <a:t>Prière de louange</a:t>
            </a:r>
            <a:endParaRPr sz="13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Seigneur Jésus,</a:t>
            </a:r>
            <a:endParaRPr sz="1800">
              <a:solidFill>
                <a:schemeClr val="dk1"/>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Cette semaine du Carême, nous montons une montagne nommée le Mont-Thabor.</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Jésus, Tu as apporté avec Toi tes amis et nous voulons vivre cette expérience aussi. </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C'est ici où Tu as été transformé en lumière. </a:t>
            </a:r>
            <a:endParaRPr sz="1800">
              <a:solidFill>
                <a:schemeClr val="dk1"/>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Cet événement, nommé la transfiguration, nous a montré que Tu es lumière. </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Tu es resplendissant. C'est un cadeau d'être capable de voir la puissance de Dieu. </a:t>
            </a:r>
            <a:endParaRPr sz="1800">
              <a:solidFill>
                <a:schemeClr val="dk1"/>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Amen.</a:t>
            </a:r>
            <a:endParaRPr sz="1200">
              <a:solidFill>
                <a:schemeClr val="dk1"/>
              </a:solidFill>
              <a:latin typeface="Lato"/>
              <a:ea typeface="Lato"/>
              <a:cs typeface="Lato"/>
              <a:sym typeface="Lato"/>
            </a:endParaRPr>
          </a:p>
        </p:txBody>
      </p:sp>
      <p:sp>
        <p:nvSpPr>
          <p:cNvPr id="2830" name="Google Shape;2830;p61"/>
          <p:cNvSpPr/>
          <p:nvPr/>
        </p:nvSpPr>
        <p:spPr>
          <a:xfrm>
            <a:off x="243326" y="1122062"/>
            <a:ext cx="3997961" cy="3157357"/>
          </a:xfrm>
          <a:custGeom>
            <a:rect b="b" l="l" r="r" t="t"/>
            <a:pathLst>
              <a:path extrusionOk="0" h="100673" w="131696">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31" name="Google Shape;2831;p61"/>
          <p:cNvPicPr preferRelativeResize="0"/>
          <p:nvPr/>
        </p:nvPicPr>
        <p:blipFill>
          <a:blip r:embed="rId3">
            <a:alphaModFix/>
          </a:blip>
          <a:stretch>
            <a:fillRect/>
          </a:stretch>
        </p:blipFill>
        <p:spPr>
          <a:xfrm>
            <a:off x="1830225" y="4390350"/>
            <a:ext cx="824150" cy="753150"/>
          </a:xfrm>
          <a:prstGeom prst="rect">
            <a:avLst/>
          </a:prstGeom>
          <a:noFill/>
          <a:ln>
            <a:noFill/>
          </a:ln>
        </p:spPr>
      </p:pic>
      <p:pic>
        <p:nvPicPr>
          <p:cNvPr id="2832" name="Google Shape;2832;p61"/>
          <p:cNvPicPr preferRelativeResize="0"/>
          <p:nvPr/>
        </p:nvPicPr>
        <p:blipFill>
          <a:blip r:embed="rId4">
            <a:alphaModFix/>
          </a:blip>
          <a:stretch>
            <a:fillRect/>
          </a:stretch>
        </p:blipFill>
        <p:spPr>
          <a:xfrm>
            <a:off x="1051375" y="1363175"/>
            <a:ext cx="2382001" cy="2021600"/>
          </a:xfrm>
          <a:prstGeom prst="rect">
            <a:avLst/>
          </a:prstGeom>
          <a:noFill/>
          <a:ln>
            <a:noFill/>
          </a:ln>
        </p:spPr>
      </p:pic>
      <p:pic>
        <p:nvPicPr>
          <p:cNvPr id="2833" name="Google Shape;2833;p61" title="9- lundi (sem 2).mp3">
            <a:hlinkClick r:id="rId5"/>
          </p:cNvPr>
          <p:cNvPicPr preferRelativeResize="0"/>
          <p:nvPr/>
        </p:nvPicPr>
        <p:blipFill>
          <a:blip r:embed="rId6">
            <a:alphaModFix/>
          </a:blip>
          <a:stretch>
            <a:fillRect/>
          </a:stretch>
        </p:blipFill>
        <p:spPr>
          <a:xfrm>
            <a:off x="2335575" y="2441475"/>
            <a:ext cx="572700" cy="572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7" name="Shape 2837"/>
        <p:cNvGrpSpPr/>
        <p:nvPr/>
      </p:nvGrpSpPr>
      <p:grpSpPr>
        <a:xfrm>
          <a:off x="0" y="0"/>
          <a:ext cx="0" cy="0"/>
          <a:chOff x="0" y="0"/>
          <a:chExt cx="0" cy="0"/>
        </a:xfrm>
      </p:grpSpPr>
      <p:sp>
        <p:nvSpPr>
          <p:cNvPr id="2838" name="Google Shape;2838;p62"/>
          <p:cNvSpPr txBox="1"/>
          <p:nvPr/>
        </p:nvSpPr>
        <p:spPr>
          <a:xfrm>
            <a:off x="243325" y="492600"/>
            <a:ext cx="39981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3500">
                <a:solidFill>
                  <a:schemeClr val="accent5"/>
                </a:solidFill>
                <a:latin typeface="Alegreya Sans SC"/>
                <a:ea typeface="Alegreya Sans SC"/>
                <a:cs typeface="Alegreya Sans SC"/>
                <a:sym typeface="Alegreya Sans SC"/>
              </a:rPr>
              <a:t>mardi 27 février</a:t>
            </a:r>
            <a:endParaRPr sz="3500">
              <a:solidFill>
                <a:schemeClr val="accent5"/>
              </a:solidFill>
              <a:latin typeface="Alegreya Sans SC"/>
              <a:ea typeface="Alegreya Sans SC"/>
              <a:cs typeface="Alegreya Sans SC"/>
              <a:sym typeface="Alegreya Sans SC"/>
            </a:endParaRPr>
          </a:p>
        </p:txBody>
      </p:sp>
      <p:sp>
        <p:nvSpPr>
          <p:cNvPr id="2839" name="Google Shape;2839;p62"/>
          <p:cNvSpPr txBox="1"/>
          <p:nvPr/>
        </p:nvSpPr>
        <p:spPr>
          <a:xfrm>
            <a:off x="4357100" y="42100"/>
            <a:ext cx="4643700" cy="530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300">
                <a:solidFill>
                  <a:schemeClr val="dk1"/>
                </a:solidFill>
                <a:latin typeface="Lato"/>
                <a:ea typeface="Lato"/>
                <a:cs typeface="Lato"/>
                <a:sym typeface="Lato"/>
              </a:rPr>
              <a:t>prière d'adoration</a:t>
            </a:r>
            <a:endParaRPr sz="13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Seigneur,</a:t>
            </a:r>
            <a:endParaRPr sz="1800">
              <a:solidFill>
                <a:schemeClr val="dk1"/>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Sois avec nous aujourd'hui pendant que nous marchons au Mont Thabor.</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On se souvient que Tu as donné les dix commandements au Mont Sinaï.</a:t>
            </a:r>
            <a:endParaRPr sz="1800">
              <a:solidFill>
                <a:schemeClr val="dk1"/>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Ici, au Mont Thabor, tu transformes Jésus devant les apôtres comme signe qu'il y a une plus grande transformation à venir. </a:t>
            </a:r>
            <a:endParaRPr sz="1800">
              <a:solidFill>
                <a:schemeClr val="dk1"/>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Par les commandements et par Jésus, Tu nous guides vers Toi. </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Nous te disons merci!</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 </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Amen.</a:t>
            </a:r>
            <a:endParaRPr sz="1100">
              <a:solidFill>
                <a:schemeClr val="dk1"/>
              </a:solidFill>
              <a:latin typeface="Lato"/>
              <a:ea typeface="Lato"/>
              <a:cs typeface="Lato"/>
              <a:sym typeface="Lato"/>
            </a:endParaRPr>
          </a:p>
        </p:txBody>
      </p:sp>
      <p:sp>
        <p:nvSpPr>
          <p:cNvPr id="2840" name="Google Shape;2840;p62"/>
          <p:cNvSpPr/>
          <p:nvPr/>
        </p:nvSpPr>
        <p:spPr>
          <a:xfrm>
            <a:off x="243326" y="1122062"/>
            <a:ext cx="3997961" cy="3157357"/>
          </a:xfrm>
          <a:custGeom>
            <a:rect b="b" l="l" r="r" t="t"/>
            <a:pathLst>
              <a:path extrusionOk="0" h="100673" w="131696">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41" name="Google Shape;2841;p62"/>
          <p:cNvPicPr preferRelativeResize="0"/>
          <p:nvPr/>
        </p:nvPicPr>
        <p:blipFill>
          <a:blip r:embed="rId3">
            <a:alphaModFix/>
          </a:blip>
          <a:stretch>
            <a:fillRect/>
          </a:stretch>
        </p:blipFill>
        <p:spPr>
          <a:xfrm>
            <a:off x="1830225" y="4390350"/>
            <a:ext cx="824150" cy="753150"/>
          </a:xfrm>
          <a:prstGeom prst="rect">
            <a:avLst/>
          </a:prstGeom>
          <a:noFill/>
          <a:ln>
            <a:noFill/>
          </a:ln>
        </p:spPr>
      </p:pic>
      <p:pic>
        <p:nvPicPr>
          <p:cNvPr id="2842" name="Google Shape;2842;p62"/>
          <p:cNvPicPr preferRelativeResize="0"/>
          <p:nvPr/>
        </p:nvPicPr>
        <p:blipFill>
          <a:blip r:embed="rId4">
            <a:alphaModFix/>
          </a:blip>
          <a:stretch>
            <a:fillRect/>
          </a:stretch>
        </p:blipFill>
        <p:spPr>
          <a:xfrm>
            <a:off x="1051375" y="1363175"/>
            <a:ext cx="2382001" cy="2021600"/>
          </a:xfrm>
          <a:prstGeom prst="rect">
            <a:avLst/>
          </a:prstGeom>
          <a:noFill/>
          <a:ln>
            <a:noFill/>
          </a:ln>
        </p:spPr>
      </p:pic>
      <p:pic>
        <p:nvPicPr>
          <p:cNvPr id="2843" name="Google Shape;2843;p62" title="10- mardi (sem 2).mp3">
            <a:hlinkClick r:id="rId5"/>
          </p:cNvPr>
          <p:cNvPicPr preferRelativeResize="0"/>
          <p:nvPr/>
        </p:nvPicPr>
        <p:blipFill>
          <a:blip r:embed="rId6">
            <a:alphaModFix/>
          </a:blip>
          <a:stretch>
            <a:fillRect/>
          </a:stretch>
        </p:blipFill>
        <p:spPr>
          <a:xfrm>
            <a:off x="2374400" y="2349150"/>
            <a:ext cx="508600" cy="508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7" name="Shape 2847"/>
        <p:cNvGrpSpPr/>
        <p:nvPr/>
      </p:nvGrpSpPr>
      <p:grpSpPr>
        <a:xfrm>
          <a:off x="0" y="0"/>
          <a:ext cx="0" cy="0"/>
          <a:chOff x="0" y="0"/>
          <a:chExt cx="0" cy="0"/>
        </a:xfrm>
      </p:grpSpPr>
      <p:sp>
        <p:nvSpPr>
          <p:cNvPr id="2848" name="Google Shape;2848;p63"/>
          <p:cNvSpPr txBox="1"/>
          <p:nvPr/>
        </p:nvSpPr>
        <p:spPr>
          <a:xfrm>
            <a:off x="243325" y="492600"/>
            <a:ext cx="39981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3500">
                <a:solidFill>
                  <a:schemeClr val="accent5"/>
                </a:solidFill>
                <a:latin typeface="Alegreya Sans SC"/>
                <a:ea typeface="Alegreya Sans SC"/>
                <a:cs typeface="Alegreya Sans SC"/>
                <a:sym typeface="Alegreya Sans SC"/>
              </a:rPr>
              <a:t>mercredi 28 février</a:t>
            </a:r>
            <a:endParaRPr sz="3500">
              <a:solidFill>
                <a:schemeClr val="accent5"/>
              </a:solidFill>
              <a:latin typeface="Alegreya Sans SC"/>
              <a:ea typeface="Alegreya Sans SC"/>
              <a:cs typeface="Alegreya Sans SC"/>
              <a:sym typeface="Alegreya Sans SC"/>
            </a:endParaRPr>
          </a:p>
        </p:txBody>
      </p:sp>
      <p:sp>
        <p:nvSpPr>
          <p:cNvPr id="2849" name="Google Shape;2849;p63"/>
          <p:cNvSpPr txBox="1"/>
          <p:nvPr/>
        </p:nvSpPr>
        <p:spPr>
          <a:xfrm>
            <a:off x="4357100" y="42100"/>
            <a:ext cx="4643700" cy="530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300">
                <a:solidFill>
                  <a:schemeClr val="dk1"/>
                </a:solidFill>
                <a:latin typeface="Lato"/>
                <a:ea typeface="Lato"/>
                <a:cs typeface="Lato"/>
                <a:sym typeface="Lato"/>
              </a:rPr>
              <a:t>prière de demande</a:t>
            </a:r>
            <a:endParaRPr sz="13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rPr lang="fr-CA" sz="1900">
                <a:solidFill>
                  <a:schemeClr val="dk1"/>
                </a:solidFill>
                <a:latin typeface="Lato"/>
                <a:ea typeface="Lato"/>
                <a:cs typeface="Lato"/>
                <a:sym typeface="Lato"/>
              </a:rPr>
              <a:t>Oh Esprit-Saint, Esprit de Lumière et Esprit de Vérité.</a:t>
            </a:r>
            <a:endParaRPr sz="1900">
              <a:solidFill>
                <a:schemeClr val="dk1"/>
              </a:solidFill>
              <a:latin typeface="Lato"/>
              <a:ea typeface="Lato"/>
              <a:cs typeface="Lato"/>
              <a:sym typeface="Lato"/>
            </a:endParaRPr>
          </a:p>
          <a:p>
            <a:pPr indent="0" lvl="0" marL="0" rtl="0" algn="l">
              <a:spcBef>
                <a:spcPts val="0"/>
              </a:spcBef>
              <a:spcAft>
                <a:spcPts val="0"/>
              </a:spcAft>
              <a:buNone/>
            </a:pPr>
            <a:r>
              <a:rPr lang="fr-CA" sz="1900">
                <a:solidFill>
                  <a:schemeClr val="dk1"/>
                </a:solidFill>
                <a:latin typeface="Lato"/>
                <a:ea typeface="Lato"/>
                <a:cs typeface="Lato"/>
                <a:sym typeface="Lato"/>
              </a:rPr>
              <a:t>Durant le Carême, nous sommes appelés à changer notre cœur. C'est-à-dire, changer notre regard. </a:t>
            </a:r>
            <a:endParaRPr sz="1900">
              <a:solidFill>
                <a:schemeClr val="dk1"/>
              </a:solidFill>
              <a:latin typeface="Lato"/>
              <a:ea typeface="Lato"/>
              <a:cs typeface="Lato"/>
              <a:sym typeface="Lato"/>
            </a:endParaRPr>
          </a:p>
          <a:p>
            <a:pPr indent="0" lvl="0" marL="0" rtl="0" algn="l">
              <a:spcBef>
                <a:spcPts val="0"/>
              </a:spcBef>
              <a:spcAft>
                <a:spcPts val="0"/>
              </a:spcAft>
              <a:buNone/>
            </a:pPr>
            <a:r>
              <a:rPr lang="fr-CA" sz="1900">
                <a:solidFill>
                  <a:schemeClr val="dk1"/>
                </a:solidFill>
                <a:latin typeface="Lato"/>
                <a:ea typeface="Lato"/>
                <a:cs typeface="Lato"/>
                <a:sym typeface="Lato"/>
              </a:rPr>
              <a:t>Être capable de regarder les choses d'une manière différente et de voir la beauté de Dieu par la transfiguration de Jésus. </a:t>
            </a:r>
            <a:endParaRPr sz="1900">
              <a:solidFill>
                <a:schemeClr val="dk1"/>
              </a:solidFill>
              <a:latin typeface="Lato"/>
              <a:ea typeface="Lato"/>
              <a:cs typeface="Lato"/>
              <a:sym typeface="Lato"/>
            </a:endParaRPr>
          </a:p>
          <a:p>
            <a:pPr indent="0" lvl="0" marL="0" rtl="0" algn="l">
              <a:spcBef>
                <a:spcPts val="0"/>
              </a:spcBef>
              <a:spcAft>
                <a:spcPts val="0"/>
              </a:spcAft>
              <a:buNone/>
            </a:pPr>
            <a:r>
              <a:rPr lang="fr-CA" sz="1900">
                <a:solidFill>
                  <a:schemeClr val="dk1"/>
                </a:solidFill>
                <a:latin typeface="Lato"/>
                <a:ea typeface="Lato"/>
                <a:cs typeface="Lato"/>
                <a:sym typeface="Lato"/>
              </a:rPr>
              <a:t>Éclaire en nous la vérité de Ton amour. Montre-nous, soit par nos paroles, nos gestes ou même tout simplement notre présence, ce que l'on doit faire pour être des témoins de lumières. </a:t>
            </a:r>
            <a:endParaRPr sz="1900">
              <a:solidFill>
                <a:schemeClr val="dk1"/>
              </a:solidFill>
              <a:latin typeface="Lato"/>
              <a:ea typeface="Lato"/>
              <a:cs typeface="Lato"/>
              <a:sym typeface="Lato"/>
            </a:endParaRPr>
          </a:p>
          <a:p>
            <a:pPr indent="0" lvl="0" marL="0" rtl="0" algn="l">
              <a:spcBef>
                <a:spcPts val="0"/>
              </a:spcBef>
              <a:spcAft>
                <a:spcPts val="0"/>
              </a:spcAft>
              <a:buNone/>
            </a:pPr>
            <a:r>
              <a:rPr lang="fr-CA" sz="1900">
                <a:solidFill>
                  <a:schemeClr val="dk1"/>
                </a:solidFill>
                <a:latin typeface="Lato"/>
                <a:ea typeface="Lato"/>
                <a:cs typeface="Lato"/>
                <a:sym typeface="Lato"/>
              </a:rPr>
              <a:t>Amen.</a:t>
            </a:r>
            <a:endParaRPr sz="19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1300">
              <a:solidFill>
                <a:schemeClr val="dk1"/>
              </a:solidFill>
              <a:latin typeface="Lato"/>
              <a:ea typeface="Lato"/>
              <a:cs typeface="Lato"/>
              <a:sym typeface="Lato"/>
            </a:endParaRPr>
          </a:p>
          <a:p>
            <a:pPr indent="0" lvl="0" marL="0" rtl="0" algn="l">
              <a:spcBef>
                <a:spcPts val="0"/>
              </a:spcBef>
              <a:spcAft>
                <a:spcPts val="0"/>
              </a:spcAft>
              <a:buNone/>
            </a:pPr>
            <a:r>
              <a:t/>
            </a:r>
            <a:endParaRPr sz="1300">
              <a:solidFill>
                <a:schemeClr val="dk1"/>
              </a:solidFill>
              <a:latin typeface="Lato"/>
              <a:ea typeface="Lato"/>
              <a:cs typeface="Lato"/>
              <a:sym typeface="Lato"/>
            </a:endParaRPr>
          </a:p>
          <a:p>
            <a:pPr indent="0" lvl="0" marL="0" rtl="0" algn="l">
              <a:spcBef>
                <a:spcPts val="0"/>
              </a:spcBef>
              <a:spcAft>
                <a:spcPts val="0"/>
              </a:spcAft>
              <a:buNone/>
            </a:pPr>
            <a:r>
              <a:t/>
            </a:r>
            <a:endParaRPr sz="1300">
              <a:solidFill>
                <a:schemeClr val="dk1"/>
              </a:solidFill>
              <a:latin typeface="Lato"/>
              <a:ea typeface="Lato"/>
              <a:cs typeface="Lato"/>
              <a:sym typeface="Lato"/>
            </a:endParaRPr>
          </a:p>
        </p:txBody>
      </p:sp>
      <p:sp>
        <p:nvSpPr>
          <p:cNvPr id="2850" name="Google Shape;2850;p63"/>
          <p:cNvSpPr/>
          <p:nvPr/>
        </p:nvSpPr>
        <p:spPr>
          <a:xfrm>
            <a:off x="243326" y="1122062"/>
            <a:ext cx="3997961" cy="3157357"/>
          </a:xfrm>
          <a:custGeom>
            <a:rect b="b" l="l" r="r" t="t"/>
            <a:pathLst>
              <a:path extrusionOk="0" h="100673" w="131696">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51" name="Google Shape;2851;p63"/>
          <p:cNvPicPr preferRelativeResize="0"/>
          <p:nvPr/>
        </p:nvPicPr>
        <p:blipFill>
          <a:blip r:embed="rId3">
            <a:alphaModFix/>
          </a:blip>
          <a:stretch>
            <a:fillRect/>
          </a:stretch>
        </p:blipFill>
        <p:spPr>
          <a:xfrm>
            <a:off x="1830225" y="4390350"/>
            <a:ext cx="824150" cy="753150"/>
          </a:xfrm>
          <a:prstGeom prst="rect">
            <a:avLst/>
          </a:prstGeom>
          <a:noFill/>
          <a:ln>
            <a:noFill/>
          </a:ln>
        </p:spPr>
      </p:pic>
      <p:pic>
        <p:nvPicPr>
          <p:cNvPr id="2852" name="Google Shape;2852;p63"/>
          <p:cNvPicPr preferRelativeResize="0"/>
          <p:nvPr/>
        </p:nvPicPr>
        <p:blipFill>
          <a:blip r:embed="rId4">
            <a:alphaModFix/>
          </a:blip>
          <a:stretch>
            <a:fillRect/>
          </a:stretch>
        </p:blipFill>
        <p:spPr>
          <a:xfrm>
            <a:off x="1051375" y="1363175"/>
            <a:ext cx="2382001" cy="2021600"/>
          </a:xfrm>
          <a:prstGeom prst="rect">
            <a:avLst/>
          </a:prstGeom>
          <a:noFill/>
          <a:ln>
            <a:noFill/>
          </a:ln>
        </p:spPr>
      </p:pic>
      <p:pic>
        <p:nvPicPr>
          <p:cNvPr id="2853" name="Google Shape;2853;p63" title="11- mercredi (sem 2).mp3">
            <a:hlinkClick r:id="rId5"/>
          </p:cNvPr>
          <p:cNvPicPr preferRelativeResize="0"/>
          <p:nvPr/>
        </p:nvPicPr>
        <p:blipFill>
          <a:blip r:embed="rId6">
            <a:alphaModFix/>
          </a:blip>
          <a:stretch>
            <a:fillRect/>
          </a:stretch>
        </p:blipFill>
        <p:spPr>
          <a:xfrm>
            <a:off x="2494400" y="2267775"/>
            <a:ext cx="607950" cy="607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7" name="Shape 2857"/>
        <p:cNvGrpSpPr/>
        <p:nvPr/>
      </p:nvGrpSpPr>
      <p:grpSpPr>
        <a:xfrm>
          <a:off x="0" y="0"/>
          <a:ext cx="0" cy="0"/>
          <a:chOff x="0" y="0"/>
          <a:chExt cx="0" cy="0"/>
        </a:xfrm>
      </p:grpSpPr>
      <p:sp>
        <p:nvSpPr>
          <p:cNvPr id="2858" name="Google Shape;2858;p64"/>
          <p:cNvSpPr txBox="1"/>
          <p:nvPr/>
        </p:nvSpPr>
        <p:spPr>
          <a:xfrm>
            <a:off x="243325" y="492600"/>
            <a:ext cx="39981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3500">
                <a:solidFill>
                  <a:schemeClr val="accent5"/>
                </a:solidFill>
                <a:latin typeface="Alegreya Sans SC"/>
                <a:ea typeface="Alegreya Sans SC"/>
                <a:cs typeface="Alegreya Sans SC"/>
                <a:sym typeface="Alegreya Sans SC"/>
              </a:rPr>
              <a:t>jeudi 29 février</a:t>
            </a:r>
            <a:endParaRPr sz="3500">
              <a:solidFill>
                <a:schemeClr val="accent5"/>
              </a:solidFill>
              <a:latin typeface="Alegreya Sans SC"/>
              <a:ea typeface="Alegreya Sans SC"/>
              <a:cs typeface="Alegreya Sans SC"/>
              <a:sym typeface="Alegreya Sans SC"/>
            </a:endParaRPr>
          </a:p>
        </p:txBody>
      </p:sp>
      <p:sp>
        <p:nvSpPr>
          <p:cNvPr id="2859" name="Google Shape;2859;p64"/>
          <p:cNvSpPr txBox="1"/>
          <p:nvPr/>
        </p:nvSpPr>
        <p:spPr>
          <a:xfrm>
            <a:off x="4357100" y="42100"/>
            <a:ext cx="4643700" cy="530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300">
                <a:solidFill>
                  <a:schemeClr val="dk1"/>
                </a:solidFill>
                <a:latin typeface="Lato"/>
                <a:ea typeface="Lato"/>
                <a:cs typeface="Lato"/>
                <a:sym typeface="Lato"/>
              </a:rPr>
              <a:t>prière d'action de grâce</a:t>
            </a:r>
            <a:endParaRPr sz="13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Seigneur Jésus,</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Tu es la lumière du monde. Tu éclaires les gens en difficultés. </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Tu t'approches des faibles, des pauvres et des malades. </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Tu as dit de laisser les enfants venir à Toi! </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Nous sommes ici avec notre cœur d'enfant.</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Accompagne-nous afin de monter la montagne avec un cœur ouvert et réceptif. </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Aide-nous à devenir meilleurs. </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Merci de nous donner le courage d'agir par cette Parole : « Levez-vous, n'ayez pas peur. » C'est notre tour d'aller vers les faibles, les pauvres et les malades pour leur donner espoir.</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Amen.</a:t>
            </a:r>
            <a:endParaRPr sz="18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1300">
              <a:solidFill>
                <a:schemeClr val="dk1"/>
              </a:solidFill>
              <a:latin typeface="Lato"/>
              <a:ea typeface="Lato"/>
              <a:cs typeface="Lato"/>
              <a:sym typeface="Lato"/>
            </a:endParaRPr>
          </a:p>
          <a:p>
            <a:pPr indent="0" lvl="0" marL="0" rtl="0" algn="l">
              <a:spcBef>
                <a:spcPts val="0"/>
              </a:spcBef>
              <a:spcAft>
                <a:spcPts val="0"/>
              </a:spcAft>
              <a:buNone/>
            </a:pPr>
            <a:r>
              <a:t/>
            </a:r>
            <a:endParaRPr sz="1300">
              <a:solidFill>
                <a:schemeClr val="dk1"/>
              </a:solidFill>
              <a:latin typeface="Lato"/>
              <a:ea typeface="Lato"/>
              <a:cs typeface="Lato"/>
              <a:sym typeface="Lato"/>
            </a:endParaRPr>
          </a:p>
          <a:p>
            <a:pPr indent="0" lvl="0" marL="0" rtl="0" algn="l">
              <a:spcBef>
                <a:spcPts val="0"/>
              </a:spcBef>
              <a:spcAft>
                <a:spcPts val="0"/>
              </a:spcAft>
              <a:buNone/>
            </a:pPr>
            <a:r>
              <a:t/>
            </a:r>
            <a:endParaRPr sz="1300">
              <a:solidFill>
                <a:schemeClr val="dk1"/>
              </a:solidFill>
              <a:latin typeface="Lato"/>
              <a:ea typeface="Lato"/>
              <a:cs typeface="Lato"/>
              <a:sym typeface="Lato"/>
            </a:endParaRPr>
          </a:p>
        </p:txBody>
      </p:sp>
      <p:sp>
        <p:nvSpPr>
          <p:cNvPr id="2860" name="Google Shape;2860;p64"/>
          <p:cNvSpPr/>
          <p:nvPr/>
        </p:nvSpPr>
        <p:spPr>
          <a:xfrm>
            <a:off x="243326" y="1122062"/>
            <a:ext cx="3997961" cy="3157357"/>
          </a:xfrm>
          <a:custGeom>
            <a:rect b="b" l="l" r="r" t="t"/>
            <a:pathLst>
              <a:path extrusionOk="0" h="100673" w="131696">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61" name="Google Shape;2861;p64"/>
          <p:cNvPicPr preferRelativeResize="0"/>
          <p:nvPr/>
        </p:nvPicPr>
        <p:blipFill>
          <a:blip r:embed="rId3">
            <a:alphaModFix/>
          </a:blip>
          <a:stretch>
            <a:fillRect/>
          </a:stretch>
        </p:blipFill>
        <p:spPr>
          <a:xfrm>
            <a:off x="1830225" y="4390350"/>
            <a:ext cx="824150" cy="753150"/>
          </a:xfrm>
          <a:prstGeom prst="rect">
            <a:avLst/>
          </a:prstGeom>
          <a:noFill/>
          <a:ln>
            <a:noFill/>
          </a:ln>
        </p:spPr>
      </p:pic>
      <p:pic>
        <p:nvPicPr>
          <p:cNvPr id="2862" name="Google Shape;2862;p64"/>
          <p:cNvPicPr preferRelativeResize="0"/>
          <p:nvPr/>
        </p:nvPicPr>
        <p:blipFill>
          <a:blip r:embed="rId4">
            <a:alphaModFix/>
          </a:blip>
          <a:stretch>
            <a:fillRect/>
          </a:stretch>
        </p:blipFill>
        <p:spPr>
          <a:xfrm>
            <a:off x="1051375" y="1363175"/>
            <a:ext cx="2382001" cy="2021600"/>
          </a:xfrm>
          <a:prstGeom prst="rect">
            <a:avLst/>
          </a:prstGeom>
          <a:noFill/>
          <a:ln>
            <a:noFill/>
          </a:ln>
        </p:spPr>
      </p:pic>
      <p:pic>
        <p:nvPicPr>
          <p:cNvPr id="2863" name="Google Shape;2863;p64" title="12- jeudi (sem 2).mp3">
            <a:hlinkClick r:id="rId5"/>
          </p:cNvPr>
          <p:cNvPicPr preferRelativeResize="0"/>
          <p:nvPr/>
        </p:nvPicPr>
        <p:blipFill>
          <a:blip r:embed="rId6">
            <a:alphaModFix/>
          </a:blip>
          <a:stretch>
            <a:fillRect/>
          </a:stretch>
        </p:blipFill>
        <p:spPr>
          <a:xfrm>
            <a:off x="2458600" y="2439050"/>
            <a:ext cx="508600" cy="508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7" name="Shape 2867"/>
        <p:cNvGrpSpPr/>
        <p:nvPr/>
      </p:nvGrpSpPr>
      <p:grpSpPr>
        <a:xfrm>
          <a:off x="0" y="0"/>
          <a:ext cx="0" cy="0"/>
          <a:chOff x="0" y="0"/>
          <a:chExt cx="0" cy="0"/>
        </a:xfrm>
      </p:grpSpPr>
      <p:sp>
        <p:nvSpPr>
          <p:cNvPr id="2868" name="Google Shape;2868;p65"/>
          <p:cNvSpPr txBox="1"/>
          <p:nvPr/>
        </p:nvSpPr>
        <p:spPr>
          <a:xfrm>
            <a:off x="243325" y="492600"/>
            <a:ext cx="39981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3500">
                <a:solidFill>
                  <a:schemeClr val="accent5"/>
                </a:solidFill>
                <a:latin typeface="Alegreya Sans SC"/>
                <a:ea typeface="Alegreya Sans SC"/>
                <a:cs typeface="Alegreya Sans SC"/>
                <a:sym typeface="Alegreya Sans SC"/>
              </a:rPr>
              <a:t>vendredi 1e mars</a:t>
            </a:r>
            <a:endParaRPr sz="3500">
              <a:solidFill>
                <a:schemeClr val="accent5"/>
              </a:solidFill>
              <a:latin typeface="Alegreya Sans SC"/>
              <a:ea typeface="Alegreya Sans SC"/>
              <a:cs typeface="Alegreya Sans SC"/>
              <a:sym typeface="Alegreya Sans SC"/>
            </a:endParaRPr>
          </a:p>
        </p:txBody>
      </p:sp>
      <p:sp>
        <p:nvSpPr>
          <p:cNvPr id="2869" name="Google Shape;2869;p65"/>
          <p:cNvSpPr txBox="1"/>
          <p:nvPr/>
        </p:nvSpPr>
        <p:spPr>
          <a:xfrm>
            <a:off x="4357100" y="42100"/>
            <a:ext cx="4643700" cy="530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100">
                <a:solidFill>
                  <a:schemeClr val="dk1"/>
                </a:solidFill>
                <a:latin typeface="Lato"/>
                <a:ea typeface="Lato"/>
                <a:cs typeface="Lato"/>
                <a:sym typeface="Lato"/>
              </a:rPr>
              <a:t>prière de pardon</a:t>
            </a:r>
            <a:endParaRPr sz="1100">
              <a:solidFill>
                <a:schemeClr val="dk1"/>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Seigneur Jésus,</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Cette semaine, on se rappelle de la citation biblique tirée de l'Évangile de Marc où Jésus est avec ses apôtres. Il est écrit : “Et Il fut transfiguré devant eux. Ses vêtements devinrent resplendissants, d'une blancheur telle que personne sur terre ne peut obtenir une blancheur pareille”.</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Seigneur Jésus, on te demande pardon de ne pas toujours comprendre la Parole de Dieu. </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Nous savons que même les apôtres n'avaient pas les bons mots pour décrire ce qu'ils ont témoigné. </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Par la foi, nous allons accueillir la Parole. </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Amen.</a:t>
            </a:r>
            <a:endParaRPr sz="1800">
              <a:solidFill>
                <a:schemeClr val="dk1"/>
              </a:solidFill>
              <a:latin typeface="Lato"/>
              <a:ea typeface="Lato"/>
              <a:cs typeface="Lato"/>
              <a:sym typeface="Lato"/>
            </a:endParaRPr>
          </a:p>
          <a:p>
            <a:pPr indent="0" lvl="0" marL="0" rtl="0" algn="l">
              <a:spcBef>
                <a:spcPts val="0"/>
              </a:spcBef>
              <a:spcAft>
                <a:spcPts val="0"/>
              </a:spcAft>
              <a:buNone/>
            </a:pPr>
            <a:r>
              <a:t/>
            </a:r>
            <a:endParaRPr sz="1100">
              <a:solidFill>
                <a:schemeClr val="dk1"/>
              </a:solidFill>
              <a:latin typeface="Lato"/>
              <a:ea typeface="Lato"/>
              <a:cs typeface="Lato"/>
              <a:sym typeface="Lato"/>
            </a:endParaRPr>
          </a:p>
          <a:p>
            <a:pPr indent="0" lvl="0" marL="0" rtl="0" algn="l">
              <a:spcBef>
                <a:spcPts val="0"/>
              </a:spcBef>
              <a:spcAft>
                <a:spcPts val="0"/>
              </a:spcAft>
              <a:buNone/>
            </a:pPr>
            <a:r>
              <a:t/>
            </a:r>
            <a:endParaRPr sz="1100">
              <a:solidFill>
                <a:schemeClr val="dk1"/>
              </a:solidFill>
              <a:latin typeface="Lato"/>
              <a:ea typeface="Lato"/>
              <a:cs typeface="Lato"/>
              <a:sym typeface="Lato"/>
            </a:endParaRPr>
          </a:p>
          <a:p>
            <a:pPr indent="0" lvl="0" marL="0" rtl="0" algn="l">
              <a:spcBef>
                <a:spcPts val="0"/>
              </a:spcBef>
              <a:spcAft>
                <a:spcPts val="0"/>
              </a:spcAft>
              <a:buNone/>
            </a:pPr>
            <a:r>
              <a:t/>
            </a:r>
            <a:endParaRPr sz="1100">
              <a:solidFill>
                <a:schemeClr val="dk1"/>
              </a:solidFill>
              <a:latin typeface="Lato"/>
              <a:ea typeface="Lato"/>
              <a:cs typeface="Lato"/>
              <a:sym typeface="Lato"/>
            </a:endParaRPr>
          </a:p>
        </p:txBody>
      </p:sp>
      <p:sp>
        <p:nvSpPr>
          <p:cNvPr id="2870" name="Google Shape;2870;p65"/>
          <p:cNvSpPr/>
          <p:nvPr/>
        </p:nvSpPr>
        <p:spPr>
          <a:xfrm>
            <a:off x="243326" y="1122062"/>
            <a:ext cx="3997961" cy="3157357"/>
          </a:xfrm>
          <a:custGeom>
            <a:rect b="b" l="l" r="r" t="t"/>
            <a:pathLst>
              <a:path extrusionOk="0" h="100673" w="131696">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71" name="Google Shape;2871;p65"/>
          <p:cNvPicPr preferRelativeResize="0"/>
          <p:nvPr/>
        </p:nvPicPr>
        <p:blipFill>
          <a:blip r:embed="rId3">
            <a:alphaModFix/>
          </a:blip>
          <a:stretch>
            <a:fillRect/>
          </a:stretch>
        </p:blipFill>
        <p:spPr>
          <a:xfrm>
            <a:off x="1830225" y="4390350"/>
            <a:ext cx="824150" cy="753150"/>
          </a:xfrm>
          <a:prstGeom prst="rect">
            <a:avLst/>
          </a:prstGeom>
          <a:noFill/>
          <a:ln>
            <a:noFill/>
          </a:ln>
        </p:spPr>
      </p:pic>
      <p:pic>
        <p:nvPicPr>
          <p:cNvPr id="2872" name="Google Shape;2872;p65"/>
          <p:cNvPicPr preferRelativeResize="0"/>
          <p:nvPr/>
        </p:nvPicPr>
        <p:blipFill>
          <a:blip r:embed="rId4">
            <a:alphaModFix/>
          </a:blip>
          <a:stretch>
            <a:fillRect/>
          </a:stretch>
        </p:blipFill>
        <p:spPr>
          <a:xfrm>
            <a:off x="1051375" y="1363175"/>
            <a:ext cx="2382001" cy="2021600"/>
          </a:xfrm>
          <a:prstGeom prst="rect">
            <a:avLst/>
          </a:prstGeom>
          <a:noFill/>
          <a:ln>
            <a:noFill/>
          </a:ln>
        </p:spPr>
      </p:pic>
      <p:pic>
        <p:nvPicPr>
          <p:cNvPr id="2873" name="Google Shape;2873;p65" title="13- vendredi (sem 2).mp3">
            <a:hlinkClick r:id="rId5"/>
          </p:cNvPr>
          <p:cNvPicPr preferRelativeResize="0"/>
          <p:nvPr/>
        </p:nvPicPr>
        <p:blipFill>
          <a:blip r:embed="rId6">
            <a:alphaModFix/>
          </a:blip>
          <a:stretch>
            <a:fillRect/>
          </a:stretch>
        </p:blipFill>
        <p:spPr>
          <a:xfrm>
            <a:off x="2483875" y="2399675"/>
            <a:ext cx="474925" cy="4749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7" name="Shape 2877"/>
        <p:cNvGrpSpPr/>
        <p:nvPr/>
      </p:nvGrpSpPr>
      <p:grpSpPr>
        <a:xfrm>
          <a:off x="0" y="0"/>
          <a:ext cx="0" cy="0"/>
          <a:chOff x="0" y="0"/>
          <a:chExt cx="0" cy="0"/>
        </a:xfrm>
      </p:grpSpPr>
      <p:sp>
        <p:nvSpPr>
          <p:cNvPr id="2878" name="Google Shape;2878;p66"/>
          <p:cNvSpPr txBox="1"/>
          <p:nvPr>
            <p:ph type="title"/>
          </p:nvPr>
        </p:nvSpPr>
        <p:spPr>
          <a:xfrm>
            <a:off x="720000" y="0"/>
            <a:ext cx="7704000" cy="9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sz="2700">
                <a:solidFill>
                  <a:srgbClr val="1B4FA1"/>
                </a:solidFill>
              </a:rPr>
              <a:t>Semaine 3 :</a:t>
            </a:r>
            <a:r>
              <a:rPr lang="fr-CA" sz="2700">
                <a:solidFill>
                  <a:srgbClr val="1B4FA1"/>
                </a:solidFill>
              </a:rPr>
              <a:t> Jésus et les marchands du Temple</a:t>
            </a:r>
            <a:endParaRPr sz="2700">
              <a:solidFill>
                <a:srgbClr val="1B4FA1"/>
              </a:solidFill>
            </a:endParaRPr>
          </a:p>
        </p:txBody>
      </p:sp>
      <p:sp>
        <p:nvSpPr>
          <p:cNvPr id="2879" name="Google Shape;2879;p66"/>
          <p:cNvSpPr txBox="1"/>
          <p:nvPr>
            <p:ph idx="1" type="subTitle"/>
          </p:nvPr>
        </p:nvSpPr>
        <p:spPr>
          <a:xfrm rot="-376">
            <a:off x="76200" y="724651"/>
            <a:ext cx="5489400" cy="420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sz="1600"/>
              <a:t>Cette semaine de prière nous transporte au cœur de l'évangile, où Jésus entre au Temple de Jérusalem et chasse les marchands, purifiant le lieu de prière.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fr-CA" sz="1600"/>
              <a:t>Cette scène intense et révélatrice nous invite à réfléchir sur la notion de sacré, la sincérité de nos propres prières et la pureté de nos intentions.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fr-CA" sz="1600"/>
              <a:t>En méditant sur cet épisode, nous sommes encouragés à évaluer nos propres temples intérieurs, à examiner nos motivations et à rechercher une plus grande authenticité dans notre relation avec Dieu.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fr-CA" sz="1600"/>
              <a:t>Cette semaine de prière nous offre l'opportunité de nous recentrer, de nettoyer nos cœurs et nos esprits, et de renouveler notre engagement envers une connexion plus profonde et authentique avec la spiritualité.</a:t>
            </a:r>
            <a:endParaRPr sz="1600"/>
          </a:p>
        </p:txBody>
      </p:sp>
      <p:sp>
        <p:nvSpPr>
          <p:cNvPr id="2880" name="Google Shape;2880;p66"/>
          <p:cNvSpPr/>
          <p:nvPr/>
        </p:nvSpPr>
        <p:spPr>
          <a:xfrm rot="932611">
            <a:off x="-14907" y="-113049"/>
            <a:ext cx="710900" cy="911296"/>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p66"/>
          <p:cNvSpPr/>
          <p:nvPr/>
        </p:nvSpPr>
        <p:spPr>
          <a:xfrm rot="-820899">
            <a:off x="8394990" y="1235849"/>
            <a:ext cx="917021" cy="1284477"/>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82" name="Google Shape;2882;p66"/>
          <p:cNvPicPr preferRelativeResize="0"/>
          <p:nvPr/>
        </p:nvPicPr>
        <p:blipFill>
          <a:blip r:embed="rId3">
            <a:alphaModFix/>
          </a:blip>
          <a:stretch>
            <a:fillRect/>
          </a:stretch>
        </p:blipFill>
        <p:spPr>
          <a:xfrm>
            <a:off x="8043224" y="69950"/>
            <a:ext cx="1010700" cy="923625"/>
          </a:xfrm>
          <a:prstGeom prst="rect">
            <a:avLst/>
          </a:prstGeom>
          <a:noFill/>
          <a:ln>
            <a:noFill/>
          </a:ln>
        </p:spPr>
      </p:pic>
      <p:pic>
        <p:nvPicPr>
          <p:cNvPr id="2883" name="Google Shape;2883;p66"/>
          <p:cNvPicPr preferRelativeResize="0"/>
          <p:nvPr/>
        </p:nvPicPr>
        <p:blipFill rotWithShape="1">
          <a:blip r:embed="rId4">
            <a:alphaModFix/>
          </a:blip>
          <a:srcRect b="13029" l="0" r="0" t="13812"/>
          <a:stretch/>
        </p:blipFill>
        <p:spPr>
          <a:xfrm>
            <a:off x="5464575" y="1344675"/>
            <a:ext cx="3732300" cy="2730600"/>
          </a:xfrm>
          <a:prstGeom prst="ellipse">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3" name="Shape 2663"/>
        <p:cNvGrpSpPr/>
        <p:nvPr/>
      </p:nvGrpSpPr>
      <p:grpSpPr>
        <a:xfrm>
          <a:off x="0" y="0"/>
          <a:ext cx="0" cy="0"/>
          <a:chOff x="0" y="0"/>
          <a:chExt cx="0" cy="0"/>
        </a:xfrm>
      </p:grpSpPr>
      <p:sp>
        <p:nvSpPr>
          <p:cNvPr id="2664" name="Google Shape;2664;p49"/>
          <p:cNvSpPr txBox="1"/>
          <p:nvPr>
            <p:ph type="title"/>
          </p:nvPr>
        </p:nvSpPr>
        <p:spPr>
          <a:xfrm>
            <a:off x="467400" y="502800"/>
            <a:ext cx="4533900" cy="63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sz="2500">
                <a:solidFill>
                  <a:srgbClr val="1B4FA1"/>
                </a:solidFill>
              </a:rPr>
              <a:t>Cliquez sur la semaine voulue</a:t>
            </a:r>
            <a:endParaRPr sz="2500">
              <a:solidFill>
                <a:srgbClr val="1B4FA1"/>
              </a:solidFill>
            </a:endParaRPr>
          </a:p>
        </p:txBody>
      </p:sp>
      <p:pic>
        <p:nvPicPr>
          <p:cNvPr id="2665" name="Google Shape;2665;p49">
            <a:hlinkClick r:id="rId3"/>
          </p:cNvPr>
          <p:cNvPicPr preferRelativeResize="0"/>
          <p:nvPr/>
        </p:nvPicPr>
        <p:blipFill>
          <a:blip r:embed="rId4">
            <a:alphaModFix/>
          </a:blip>
          <a:stretch>
            <a:fillRect/>
          </a:stretch>
        </p:blipFill>
        <p:spPr>
          <a:xfrm>
            <a:off x="6369264" y="257302"/>
            <a:ext cx="399370" cy="546733"/>
          </a:xfrm>
          <a:prstGeom prst="rect">
            <a:avLst/>
          </a:prstGeom>
          <a:noFill/>
          <a:ln>
            <a:noFill/>
          </a:ln>
        </p:spPr>
      </p:pic>
      <p:sp>
        <p:nvSpPr>
          <p:cNvPr id="2666" name="Google Shape;2666;p49"/>
          <p:cNvSpPr txBox="1"/>
          <p:nvPr/>
        </p:nvSpPr>
        <p:spPr>
          <a:xfrm>
            <a:off x="6126502" y="944217"/>
            <a:ext cx="885000" cy="41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CA" sz="1100" u="sng">
                <a:solidFill>
                  <a:srgbClr val="924150"/>
                </a:solidFill>
                <a:latin typeface="Lato"/>
                <a:ea typeface="Lato"/>
                <a:cs typeface="Lato"/>
                <a:sym typeface="Lato"/>
                <a:hlinkClick r:id="rId5">
                  <a:extLst>
                    <a:ext uri="{A12FA001-AC4F-418D-AE19-62706E023703}">
                      <ahyp:hlinkClr val="tx"/>
                    </a:ext>
                  </a:extLst>
                </a:hlinkClick>
              </a:rPr>
              <a:t>Lien vers le doc des prières </a:t>
            </a:r>
            <a:endParaRPr sz="1100">
              <a:solidFill>
                <a:srgbClr val="924150"/>
              </a:solidFill>
              <a:latin typeface="Lato"/>
              <a:ea typeface="Lato"/>
              <a:cs typeface="Lato"/>
              <a:sym typeface="Lato"/>
            </a:endParaRPr>
          </a:p>
        </p:txBody>
      </p:sp>
      <p:pic>
        <p:nvPicPr>
          <p:cNvPr id="2667" name="Google Shape;2667;p49">
            <a:hlinkClick r:id="rId6"/>
          </p:cNvPr>
          <p:cNvPicPr preferRelativeResize="0"/>
          <p:nvPr/>
        </p:nvPicPr>
        <p:blipFill>
          <a:blip r:embed="rId7">
            <a:alphaModFix/>
          </a:blip>
          <a:stretch>
            <a:fillRect/>
          </a:stretch>
        </p:blipFill>
        <p:spPr>
          <a:xfrm>
            <a:off x="7197404" y="257300"/>
            <a:ext cx="546736" cy="546733"/>
          </a:xfrm>
          <a:prstGeom prst="rect">
            <a:avLst/>
          </a:prstGeom>
          <a:noFill/>
          <a:ln>
            <a:noFill/>
          </a:ln>
        </p:spPr>
      </p:pic>
      <p:pic>
        <p:nvPicPr>
          <p:cNvPr id="2668" name="Google Shape;2668;p49">
            <a:hlinkClick r:id="rId8"/>
          </p:cNvPr>
          <p:cNvPicPr preferRelativeResize="0"/>
          <p:nvPr/>
        </p:nvPicPr>
        <p:blipFill>
          <a:blip r:embed="rId9">
            <a:alphaModFix/>
          </a:blip>
          <a:stretch>
            <a:fillRect/>
          </a:stretch>
        </p:blipFill>
        <p:spPr>
          <a:xfrm>
            <a:off x="8068451" y="257300"/>
            <a:ext cx="611847" cy="546733"/>
          </a:xfrm>
          <a:prstGeom prst="rect">
            <a:avLst/>
          </a:prstGeom>
          <a:noFill/>
          <a:ln>
            <a:noFill/>
          </a:ln>
        </p:spPr>
      </p:pic>
      <p:sp>
        <p:nvSpPr>
          <p:cNvPr id="2669" name="Google Shape;2669;p49"/>
          <p:cNvSpPr txBox="1"/>
          <p:nvPr/>
        </p:nvSpPr>
        <p:spPr>
          <a:xfrm>
            <a:off x="7028321" y="944217"/>
            <a:ext cx="885000" cy="41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CA" sz="1100" u="sng">
                <a:solidFill>
                  <a:srgbClr val="924150"/>
                </a:solidFill>
                <a:latin typeface="Lato"/>
                <a:ea typeface="Lato"/>
                <a:cs typeface="Lato"/>
                <a:sym typeface="Lato"/>
                <a:hlinkClick r:id="rId10">
                  <a:extLst>
                    <a:ext uri="{A12FA001-AC4F-418D-AE19-62706E023703}">
                      <ahyp:hlinkClr val="tx"/>
                    </a:ext>
                  </a:extLst>
                </a:hlinkClick>
              </a:rPr>
              <a:t>Lien vers le PPT des prières </a:t>
            </a:r>
            <a:endParaRPr sz="1100">
              <a:solidFill>
                <a:srgbClr val="924150"/>
              </a:solidFill>
              <a:latin typeface="Lato"/>
              <a:ea typeface="Lato"/>
              <a:cs typeface="Lato"/>
              <a:sym typeface="Lato"/>
            </a:endParaRPr>
          </a:p>
        </p:txBody>
      </p:sp>
      <p:sp>
        <p:nvSpPr>
          <p:cNvPr id="2670" name="Google Shape;2670;p49"/>
          <p:cNvSpPr txBox="1"/>
          <p:nvPr/>
        </p:nvSpPr>
        <p:spPr>
          <a:xfrm>
            <a:off x="7931922" y="944217"/>
            <a:ext cx="885000" cy="41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CA" sz="1100" u="sng">
                <a:solidFill>
                  <a:srgbClr val="924150"/>
                </a:solidFill>
                <a:latin typeface="Lato"/>
                <a:ea typeface="Lato"/>
                <a:cs typeface="Lato"/>
                <a:sym typeface="Lato"/>
                <a:hlinkClick r:id="rId11">
                  <a:extLst>
                    <a:ext uri="{A12FA001-AC4F-418D-AE19-62706E023703}">
                      <ahyp:hlinkClr val="tx"/>
                    </a:ext>
                  </a:extLst>
                </a:hlinkClick>
              </a:rPr>
              <a:t>Lien vers le dossier des prières </a:t>
            </a:r>
            <a:endParaRPr sz="1100">
              <a:solidFill>
                <a:srgbClr val="924150"/>
              </a:solidFill>
              <a:latin typeface="Lato"/>
              <a:ea typeface="Lato"/>
              <a:cs typeface="Lato"/>
              <a:sym typeface="Lato"/>
            </a:endParaRPr>
          </a:p>
        </p:txBody>
      </p:sp>
      <p:grpSp>
        <p:nvGrpSpPr>
          <p:cNvPr id="2671" name="Google Shape;2671;p49"/>
          <p:cNvGrpSpPr/>
          <p:nvPr/>
        </p:nvGrpSpPr>
        <p:grpSpPr>
          <a:xfrm>
            <a:off x="751941" y="3185072"/>
            <a:ext cx="535188" cy="448079"/>
            <a:chOff x="720000" y="1389525"/>
            <a:chExt cx="572700" cy="432300"/>
          </a:xfrm>
        </p:grpSpPr>
        <p:sp>
          <p:nvSpPr>
            <p:cNvPr id="2672" name="Google Shape;2672;p49"/>
            <p:cNvSpPr/>
            <p:nvPr/>
          </p:nvSpPr>
          <p:spPr>
            <a:xfrm>
              <a:off x="720000" y="1389525"/>
              <a:ext cx="572700" cy="432300"/>
            </a:xfrm>
            <a:prstGeom prst="rect">
              <a:avLst/>
            </a:prstGeom>
            <a:solidFill>
              <a:srgbClr val="9B6C5A"/>
            </a:solidFill>
            <a:ln cap="flat" cmpd="sng" w="38100">
              <a:solidFill>
                <a:srgbClr val="9B6C5A"/>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49"/>
            <p:cNvSpPr/>
            <p:nvPr/>
          </p:nvSpPr>
          <p:spPr>
            <a:xfrm>
              <a:off x="720000" y="1389525"/>
              <a:ext cx="572700" cy="432300"/>
            </a:xfrm>
            <a:prstGeom prst="rect">
              <a:avLst/>
            </a:prstGeom>
            <a:solidFill>
              <a:srgbClr val="924150"/>
            </a:solidFill>
            <a:ln cap="flat" cmpd="sng" w="38100">
              <a:solidFill>
                <a:srgbClr val="9B6C5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4" name="Google Shape;2674;p49"/>
          <p:cNvGrpSpPr/>
          <p:nvPr/>
        </p:nvGrpSpPr>
        <p:grpSpPr>
          <a:xfrm>
            <a:off x="3426884" y="3251122"/>
            <a:ext cx="535188" cy="448079"/>
            <a:chOff x="720000" y="1389525"/>
            <a:chExt cx="572700" cy="432300"/>
          </a:xfrm>
        </p:grpSpPr>
        <p:sp>
          <p:nvSpPr>
            <p:cNvPr id="2675" name="Google Shape;2675;p49"/>
            <p:cNvSpPr/>
            <p:nvPr/>
          </p:nvSpPr>
          <p:spPr>
            <a:xfrm>
              <a:off x="720000" y="1389525"/>
              <a:ext cx="572700" cy="432300"/>
            </a:xfrm>
            <a:prstGeom prst="rect">
              <a:avLst/>
            </a:prstGeom>
            <a:solidFill>
              <a:srgbClr val="9B6C5A"/>
            </a:solidFill>
            <a:ln cap="flat" cmpd="sng" w="38100">
              <a:solidFill>
                <a:srgbClr val="9B6C5A"/>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49"/>
            <p:cNvSpPr/>
            <p:nvPr/>
          </p:nvSpPr>
          <p:spPr>
            <a:xfrm>
              <a:off x="720000" y="1389525"/>
              <a:ext cx="572700" cy="432300"/>
            </a:xfrm>
            <a:prstGeom prst="rect">
              <a:avLst/>
            </a:prstGeom>
            <a:solidFill>
              <a:srgbClr val="924150"/>
            </a:solidFill>
            <a:ln cap="flat" cmpd="sng" w="38100">
              <a:solidFill>
                <a:srgbClr val="9B6C5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7" name="Google Shape;2677;p49"/>
          <p:cNvGrpSpPr/>
          <p:nvPr/>
        </p:nvGrpSpPr>
        <p:grpSpPr>
          <a:xfrm>
            <a:off x="3426897" y="2075259"/>
            <a:ext cx="535188" cy="448079"/>
            <a:chOff x="720000" y="1389525"/>
            <a:chExt cx="572700" cy="432300"/>
          </a:xfrm>
        </p:grpSpPr>
        <p:sp>
          <p:nvSpPr>
            <p:cNvPr id="2678" name="Google Shape;2678;p49"/>
            <p:cNvSpPr/>
            <p:nvPr/>
          </p:nvSpPr>
          <p:spPr>
            <a:xfrm>
              <a:off x="720000" y="1389525"/>
              <a:ext cx="572700" cy="432300"/>
            </a:xfrm>
            <a:prstGeom prst="rect">
              <a:avLst/>
            </a:prstGeom>
            <a:solidFill>
              <a:srgbClr val="9B6C5A"/>
            </a:solidFill>
            <a:ln cap="flat" cmpd="sng" w="38100">
              <a:solidFill>
                <a:srgbClr val="9B6C5A"/>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9" name="Google Shape;2679;p49"/>
            <p:cNvSpPr/>
            <p:nvPr/>
          </p:nvSpPr>
          <p:spPr>
            <a:xfrm>
              <a:off x="720000" y="1389525"/>
              <a:ext cx="572700" cy="432300"/>
            </a:xfrm>
            <a:prstGeom prst="rect">
              <a:avLst/>
            </a:prstGeom>
            <a:solidFill>
              <a:srgbClr val="924150"/>
            </a:solidFill>
            <a:ln cap="flat" cmpd="sng" w="38100">
              <a:solidFill>
                <a:srgbClr val="9B6C5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0" name="Google Shape;2680;p49"/>
          <p:cNvGrpSpPr/>
          <p:nvPr/>
        </p:nvGrpSpPr>
        <p:grpSpPr>
          <a:xfrm>
            <a:off x="751953" y="2075259"/>
            <a:ext cx="535188" cy="448079"/>
            <a:chOff x="720000" y="1389525"/>
            <a:chExt cx="572700" cy="432300"/>
          </a:xfrm>
        </p:grpSpPr>
        <p:sp>
          <p:nvSpPr>
            <p:cNvPr id="2681" name="Google Shape;2681;p49"/>
            <p:cNvSpPr/>
            <p:nvPr/>
          </p:nvSpPr>
          <p:spPr>
            <a:xfrm>
              <a:off x="720000" y="1389525"/>
              <a:ext cx="572700" cy="432300"/>
            </a:xfrm>
            <a:prstGeom prst="rect">
              <a:avLst/>
            </a:prstGeom>
            <a:solidFill>
              <a:srgbClr val="9B6C5A"/>
            </a:solidFill>
            <a:ln cap="flat" cmpd="sng" w="38100">
              <a:solidFill>
                <a:srgbClr val="9B6C5A"/>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49"/>
            <p:cNvSpPr/>
            <p:nvPr/>
          </p:nvSpPr>
          <p:spPr>
            <a:xfrm>
              <a:off x="720000" y="1389525"/>
              <a:ext cx="572700" cy="432300"/>
            </a:xfrm>
            <a:prstGeom prst="rect">
              <a:avLst/>
            </a:prstGeom>
            <a:solidFill>
              <a:srgbClr val="924150"/>
            </a:solidFill>
            <a:ln cap="flat" cmpd="sng" w="38100">
              <a:solidFill>
                <a:srgbClr val="9B6C5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83" name="Google Shape;2683;p49"/>
          <p:cNvSpPr txBox="1"/>
          <p:nvPr/>
        </p:nvSpPr>
        <p:spPr>
          <a:xfrm>
            <a:off x="1287125" y="1982013"/>
            <a:ext cx="1812900" cy="54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600">
                <a:solidFill>
                  <a:srgbClr val="946761"/>
                </a:solidFill>
                <a:latin typeface="El Messiri"/>
                <a:ea typeface="El Messiri"/>
                <a:cs typeface="El Messiri"/>
                <a:sym typeface="El Messiri"/>
              </a:rPr>
              <a:t>Mercredi des cendres</a:t>
            </a:r>
            <a:endParaRPr b="1" sz="1600">
              <a:solidFill>
                <a:srgbClr val="946761"/>
              </a:solidFill>
              <a:latin typeface="El Messiri"/>
              <a:ea typeface="El Messiri"/>
              <a:cs typeface="El Messiri"/>
              <a:sym typeface="El Messiri"/>
            </a:endParaRPr>
          </a:p>
        </p:txBody>
      </p:sp>
      <p:sp>
        <p:nvSpPr>
          <p:cNvPr id="2684" name="Google Shape;2684;p49"/>
          <p:cNvSpPr txBox="1"/>
          <p:nvPr/>
        </p:nvSpPr>
        <p:spPr>
          <a:xfrm>
            <a:off x="6765530" y="1871625"/>
            <a:ext cx="1873200" cy="54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600">
                <a:solidFill>
                  <a:schemeClr val="lt1"/>
                </a:solidFill>
                <a:latin typeface="El Messiri"/>
                <a:ea typeface="El Messiri"/>
                <a:cs typeface="El Messiri"/>
                <a:sym typeface="El Messiri"/>
              </a:rPr>
              <a:t>Jésus est transfiguré sur le Mont Thabor.</a:t>
            </a:r>
            <a:endParaRPr b="1" sz="2400">
              <a:solidFill>
                <a:srgbClr val="946761"/>
              </a:solidFill>
              <a:latin typeface="El Messiri"/>
              <a:ea typeface="El Messiri"/>
              <a:cs typeface="El Messiri"/>
              <a:sym typeface="El Messiri"/>
            </a:endParaRPr>
          </a:p>
        </p:txBody>
      </p:sp>
      <p:sp>
        <p:nvSpPr>
          <p:cNvPr id="2685" name="Google Shape;2685;p49"/>
          <p:cNvSpPr txBox="1"/>
          <p:nvPr/>
        </p:nvSpPr>
        <p:spPr>
          <a:xfrm>
            <a:off x="1287178" y="2956575"/>
            <a:ext cx="1873200" cy="56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600">
                <a:solidFill>
                  <a:srgbClr val="946761"/>
                </a:solidFill>
                <a:latin typeface="El Messiri"/>
                <a:ea typeface="El Messiri"/>
                <a:cs typeface="El Messiri"/>
                <a:sym typeface="El Messiri"/>
              </a:rPr>
              <a:t>Jésus et les marchands du Temple</a:t>
            </a:r>
            <a:endParaRPr b="1" sz="1600">
              <a:solidFill>
                <a:srgbClr val="946761"/>
              </a:solidFill>
              <a:latin typeface="El Messiri"/>
              <a:ea typeface="El Messiri"/>
              <a:cs typeface="El Messiri"/>
              <a:sym typeface="El Messiri"/>
            </a:endParaRPr>
          </a:p>
        </p:txBody>
      </p:sp>
      <p:sp>
        <p:nvSpPr>
          <p:cNvPr id="2686" name="Google Shape;2686;p49"/>
          <p:cNvSpPr txBox="1"/>
          <p:nvPr/>
        </p:nvSpPr>
        <p:spPr>
          <a:xfrm>
            <a:off x="4029474" y="3193013"/>
            <a:ext cx="1812900" cy="56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600">
                <a:solidFill>
                  <a:srgbClr val="946761"/>
                </a:solidFill>
                <a:latin typeface="El Messiri"/>
                <a:ea typeface="El Messiri"/>
                <a:cs typeface="El Messiri"/>
                <a:sym typeface="El Messiri"/>
              </a:rPr>
              <a:t>Jésus à Nazareth (relâche)</a:t>
            </a:r>
            <a:endParaRPr b="1" sz="1600">
              <a:solidFill>
                <a:srgbClr val="946761"/>
              </a:solidFill>
              <a:latin typeface="El Messiri"/>
              <a:ea typeface="El Messiri"/>
              <a:cs typeface="El Messiri"/>
              <a:sym typeface="El Messiri"/>
            </a:endParaRPr>
          </a:p>
        </p:txBody>
      </p:sp>
      <p:sp>
        <p:nvSpPr>
          <p:cNvPr id="2687" name="Google Shape;2687;p49"/>
          <p:cNvSpPr txBox="1"/>
          <p:nvPr/>
        </p:nvSpPr>
        <p:spPr>
          <a:xfrm>
            <a:off x="751963" y="2025857"/>
            <a:ext cx="535200" cy="54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sz="2200">
                <a:solidFill>
                  <a:srgbClr val="FFFFFF"/>
                </a:solidFill>
                <a:latin typeface="El Messiri"/>
                <a:ea typeface="El Messiri"/>
                <a:cs typeface="El Messiri"/>
                <a:sym typeface="El Messiri"/>
              </a:rPr>
              <a:t>00</a:t>
            </a:r>
            <a:endParaRPr b="1" sz="2200">
              <a:solidFill>
                <a:srgbClr val="FFFFFF"/>
              </a:solidFill>
              <a:latin typeface="El Messiri"/>
              <a:ea typeface="El Messiri"/>
              <a:cs typeface="El Messiri"/>
              <a:sym typeface="El Messiri"/>
            </a:endParaRPr>
          </a:p>
        </p:txBody>
      </p:sp>
      <p:grpSp>
        <p:nvGrpSpPr>
          <p:cNvPr id="2688" name="Google Shape;2688;p49"/>
          <p:cNvGrpSpPr/>
          <p:nvPr/>
        </p:nvGrpSpPr>
        <p:grpSpPr>
          <a:xfrm>
            <a:off x="6148090" y="2075259"/>
            <a:ext cx="535188" cy="448079"/>
            <a:chOff x="720000" y="1389525"/>
            <a:chExt cx="572700" cy="432300"/>
          </a:xfrm>
        </p:grpSpPr>
        <p:sp>
          <p:nvSpPr>
            <p:cNvPr id="2689" name="Google Shape;2689;p49"/>
            <p:cNvSpPr/>
            <p:nvPr/>
          </p:nvSpPr>
          <p:spPr>
            <a:xfrm>
              <a:off x="720000" y="1389525"/>
              <a:ext cx="572700" cy="432300"/>
            </a:xfrm>
            <a:prstGeom prst="rect">
              <a:avLst/>
            </a:prstGeom>
            <a:solidFill>
              <a:srgbClr val="9B6C5A"/>
            </a:solidFill>
            <a:ln cap="flat" cmpd="sng" w="38100">
              <a:solidFill>
                <a:srgbClr val="9B6C5A"/>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49"/>
            <p:cNvSpPr/>
            <p:nvPr/>
          </p:nvSpPr>
          <p:spPr>
            <a:xfrm>
              <a:off x="720000" y="1389525"/>
              <a:ext cx="572700" cy="432300"/>
            </a:xfrm>
            <a:prstGeom prst="rect">
              <a:avLst/>
            </a:prstGeom>
            <a:solidFill>
              <a:srgbClr val="924150"/>
            </a:solidFill>
            <a:ln cap="flat" cmpd="sng" w="38100">
              <a:solidFill>
                <a:srgbClr val="9B6C5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91" name="Google Shape;2691;p49"/>
          <p:cNvSpPr txBox="1"/>
          <p:nvPr/>
        </p:nvSpPr>
        <p:spPr>
          <a:xfrm>
            <a:off x="4026332" y="1982025"/>
            <a:ext cx="1812900" cy="54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600">
                <a:solidFill>
                  <a:srgbClr val="946761"/>
                </a:solidFill>
                <a:latin typeface="El Messiri"/>
                <a:ea typeface="El Messiri"/>
                <a:cs typeface="El Messiri"/>
                <a:sym typeface="El Messiri"/>
              </a:rPr>
              <a:t>Jésus est envoyé au désert</a:t>
            </a:r>
            <a:endParaRPr b="1" sz="1600">
              <a:solidFill>
                <a:srgbClr val="946761"/>
              </a:solidFill>
              <a:latin typeface="El Messiri"/>
              <a:ea typeface="El Messiri"/>
              <a:cs typeface="El Messiri"/>
              <a:sym typeface="El Messiri"/>
            </a:endParaRPr>
          </a:p>
        </p:txBody>
      </p:sp>
      <p:grpSp>
        <p:nvGrpSpPr>
          <p:cNvPr id="2692" name="Google Shape;2692;p49"/>
          <p:cNvGrpSpPr/>
          <p:nvPr/>
        </p:nvGrpSpPr>
        <p:grpSpPr>
          <a:xfrm>
            <a:off x="6148078" y="3251122"/>
            <a:ext cx="535188" cy="448079"/>
            <a:chOff x="720000" y="1389525"/>
            <a:chExt cx="572700" cy="432300"/>
          </a:xfrm>
        </p:grpSpPr>
        <p:sp>
          <p:nvSpPr>
            <p:cNvPr id="2693" name="Google Shape;2693;p49"/>
            <p:cNvSpPr/>
            <p:nvPr/>
          </p:nvSpPr>
          <p:spPr>
            <a:xfrm>
              <a:off x="720000" y="1389525"/>
              <a:ext cx="572700" cy="432300"/>
            </a:xfrm>
            <a:prstGeom prst="rect">
              <a:avLst/>
            </a:prstGeom>
            <a:solidFill>
              <a:srgbClr val="9B6C5A"/>
            </a:solidFill>
            <a:ln cap="flat" cmpd="sng" w="38100">
              <a:solidFill>
                <a:srgbClr val="9B6C5A"/>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49"/>
            <p:cNvSpPr/>
            <p:nvPr/>
          </p:nvSpPr>
          <p:spPr>
            <a:xfrm>
              <a:off x="720000" y="1389525"/>
              <a:ext cx="572700" cy="432300"/>
            </a:xfrm>
            <a:prstGeom prst="rect">
              <a:avLst/>
            </a:prstGeom>
            <a:solidFill>
              <a:srgbClr val="924150"/>
            </a:solidFill>
            <a:ln cap="flat" cmpd="sng" w="38100">
              <a:solidFill>
                <a:srgbClr val="9B6C5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95" name="Google Shape;2695;p49"/>
          <p:cNvSpPr txBox="1"/>
          <p:nvPr/>
        </p:nvSpPr>
        <p:spPr>
          <a:xfrm>
            <a:off x="6711464" y="3158313"/>
            <a:ext cx="1680600" cy="56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600">
                <a:solidFill>
                  <a:srgbClr val="946761"/>
                </a:solidFill>
                <a:latin typeface="El Messiri"/>
                <a:ea typeface="El Messiri"/>
                <a:cs typeface="El Messiri"/>
                <a:sym typeface="El Messiri"/>
              </a:rPr>
              <a:t>Jésus entre à Jérusalem</a:t>
            </a:r>
            <a:endParaRPr b="1" sz="1600">
              <a:solidFill>
                <a:srgbClr val="946761"/>
              </a:solidFill>
              <a:latin typeface="El Messiri"/>
              <a:ea typeface="El Messiri"/>
              <a:cs typeface="El Messiri"/>
              <a:sym typeface="El Messiri"/>
            </a:endParaRPr>
          </a:p>
        </p:txBody>
      </p:sp>
      <p:sp>
        <p:nvSpPr>
          <p:cNvPr id="2696" name="Google Shape;2696;p49"/>
          <p:cNvSpPr txBox="1"/>
          <p:nvPr/>
        </p:nvSpPr>
        <p:spPr>
          <a:xfrm>
            <a:off x="3426838" y="2025857"/>
            <a:ext cx="535200" cy="54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sz="2200">
                <a:solidFill>
                  <a:srgbClr val="FFFFFF"/>
                </a:solidFill>
                <a:latin typeface="El Messiri"/>
                <a:ea typeface="El Messiri"/>
                <a:cs typeface="El Messiri"/>
                <a:sym typeface="El Messiri"/>
              </a:rPr>
              <a:t>01</a:t>
            </a:r>
            <a:endParaRPr b="1" sz="2200">
              <a:solidFill>
                <a:srgbClr val="FFFFFF"/>
              </a:solidFill>
              <a:latin typeface="El Messiri"/>
              <a:ea typeface="El Messiri"/>
              <a:cs typeface="El Messiri"/>
              <a:sym typeface="El Messiri"/>
            </a:endParaRPr>
          </a:p>
        </p:txBody>
      </p:sp>
      <p:sp>
        <p:nvSpPr>
          <p:cNvPr id="2697" name="Google Shape;2697;p49"/>
          <p:cNvSpPr txBox="1"/>
          <p:nvPr/>
        </p:nvSpPr>
        <p:spPr>
          <a:xfrm>
            <a:off x="6148088" y="2025857"/>
            <a:ext cx="535200" cy="54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sz="2200">
                <a:solidFill>
                  <a:srgbClr val="FFFFFF"/>
                </a:solidFill>
                <a:latin typeface="El Messiri"/>
                <a:ea typeface="El Messiri"/>
                <a:cs typeface="El Messiri"/>
                <a:sym typeface="El Messiri"/>
              </a:rPr>
              <a:t>02</a:t>
            </a:r>
            <a:endParaRPr b="1" sz="2200">
              <a:solidFill>
                <a:srgbClr val="FFFFFF"/>
              </a:solidFill>
              <a:latin typeface="El Messiri"/>
              <a:ea typeface="El Messiri"/>
              <a:cs typeface="El Messiri"/>
              <a:sym typeface="El Messiri"/>
            </a:endParaRPr>
          </a:p>
        </p:txBody>
      </p:sp>
      <p:sp>
        <p:nvSpPr>
          <p:cNvPr id="2698" name="Google Shape;2698;p49"/>
          <p:cNvSpPr txBox="1"/>
          <p:nvPr/>
        </p:nvSpPr>
        <p:spPr>
          <a:xfrm>
            <a:off x="751963" y="3156507"/>
            <a:ext cx="535200" cy="54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sz="2200">
                <a:solidFill>
                  <a:srgbClr val="FFFFFF"/>
                </a:solidFill>
                <a:latin typeface="El Messiri"/>
                <a:ea typeface="El Messiri"/>
                <a:cs typeface="El Messiri"/>
                <a:sym typeface="El Messiri"/>
              </a:rPr>
              <a:t>03</a:t>
            </a:r>
            <a:endParaRPr b="1" sz="2200">
              <a:solidFill>
                <a:srgbClr val="FFFFFF"/>
              </a:solidFill>
              <a:latin typeface="El Messiri"/>
              <a:ea typeface="El Messiri"/>
              <a:cs typeface="El Messiri"/>
              <a:sym typeface="El Messiri"/>
            </a:endParaRPr>
          </a:p>
        </p:txBody>
      </p:sp>
      <p:sp>
        <p:nvSpPr>
          <p:cNvPr id="2699" name="Google Shape;2699;p49"/>
          <p:cNvSpPr txBox="1"/>
          <p:nvPr/>
        </p:nvSpPr>
        <p:spPr>
          <a:xfrm>
            <a:off x="3426838" y="3226419"/>
            <a:ext cx="535200" cy="54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sz="2200">
                <a:solidFill>
                  <a:srgbClr val="FFFFFF"/>
                </a:solidFill>
                <a:latin typeface="El Messiri"/>
                <a:ea typeface="El Messiri"/>
                <a:cs typeface="El Messiri"/>
                <a:sym typeface="El Messiri"/>
              </a:rPr>
              <a:t>04</a:t>
            </a:r>
            <a:endParaRPr b="1" sz="2200">
              <a:solidFill>
                <a:srgbClr val="FFFFFF"/>
              </a:solidFill>
              <a:latin typeface="El Messiri"/>
              <a:ea typeface="El Messiri"/>
              <a:cs typeface="El Messiri"/>
              <a:sym typeface="El Messiri"/>
            </a:endParaRPr>
          </a:p>
        </p:txBody>
      </p:sp>
      <p:sp>
        <p:nvSpPr>
          <p:cNvPr id="2700" name="Google Shape;2700;p49"/>
          <p:cNvSpPr txBox="1"/>
          <p:nvPr/>
        </p:nvSpPr>
        <p:spPr>
          <a:xfrm>
            <a:off x="6148038" y="3211582"/>
            <a:ext cx="535200" cy="54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sz="2200">
                <a:solidFill>
                  <a:srgbClr val="FFFFFF"/>
                </a:solidFill>
                <a:latin typeface="El Messiri"/>
                <a:ea typeface="El Messiri"/>
                <a:cs typeface="El Messiri"/>
                <a:sym typeface="El Messiri"/>
              </a:rPr>
              <a:t>05</a:t>
            </a:r>
            <a:endParaRPr b="1" sz="2200">
              <a:solidFill>
                <a:srgbClr val="FFFFFF"/>
              </a:solidFill>
              <a:latin typeface="El Messiri"/>
              <a:ea typeface="El Messiri"/>
              <a:cs typeface="El Messiri"/>
              <a:sym typeface="El Messiri"/>
            </a:endParaRPr>
          </a:p>
        </p:txBody>
      </p:sp>
      <p:pic>
        <p:nvPicPr>
          <p:cNvPr id="2701" name="Google Shape;2701;p49"/>
          <p:cNvPicPr preferRelativeResize="0"/>
          <p:nvPr/>
        </p:nvPicPr>
        <p:blipFill>
          <a:blip r:embed="rId12">
            <a:alphaModFix/>
          </a:blip>
          <a:stretch>
            <a:fillRect/>
          </a:stretch>
        </p:blipFill>
        <p:spPr>
          <a:xfrm>
            <a:off x="3057423" y="3986875"/>
            <a:ext cx="1274065" cy="1164300"/>
          </a:xfrm>
          <a:prstGeom prst="rect">
            <a:avLst/>
          </a:prstGeom>
          <a:noFill/>
          <a:ln>
            <a:noFill/>
          </a:ln>
        </p:spPr>
      </p:pic>
      <p:sp>
        <p:nvSpPr>
          <p:cNvPr id="2702" name="Google Shape;2702;p49">
            <a:hlinkClick action="ppaction://hlinksldjump" r:id="rId13"/>
          </p:cNvPr>
          <p:cNvSpPr txBox="1"/>
          <p:nvPr/>
        </p:nvSpPr>
        <p:spPr>
          <a:xfrm>
            <a:off x="634925" y="1871613"/>
            <a:ext cx="2465100" cy="116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Questrial"/>
              <a:ea typeface="Questrial"/>
              <a:cs typeface="Questrial"/>
              <a:sym typeface="Questrial"/>
            </a:endParaRPr>
          </a:p>
        </p:txBody>
      </p:sp>
      <p:sp>
        <p:nvSpPr>
          <p:cNvPr id="2703" name="Google Shape;2703;p49">
            <a:hlinkClick action="ppaction://hlinksldjump" r:id="rId14"/>
          </p:cNvPr>
          <p:cNvSpPr txBox="1"/>
          <p:nvPr/>
        </p:nvSpPr>
        <p:spPr>
          <a:xfrm>
            <a:off x="3339450" y="1848563"/>
            <a:ext cx="2465100" cy="116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Questrial"/>
              <a:ea typeface="Questrial"/>
              <a:cs typeface="Questrial"/>
              <a:sym typeface="Questrial"/>
            </a:endParaRPr>
          </a:p>
        </p:txBody>
      </p:sp>
      <p:sp>
        <p:nvSpPr>
          <p:cNvPr id="2704" name="Google Shape;2704;p49">
            <a:hlinkClick action="ppaction://hlinksldjump" r:id="rId15"/>
          </p:cNvPr>
          <p:cNvSpPr txBox="1"/>
          <p:nvPr/>
        </p:nvSpPr>
        <p:spPr>
          <a:xfrm>
            <a:off x="6043975" y="1863013"/>
            <a:ext cx="2465100" cy="116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Questrial"/>
              <a:ea typeface="Questrial"/>
              <a:cs typeface="Questrial"/>
              <a:sym typeface="Questrial"/>
            </a:endParaRPr>
          </a:p>
        </p:txBody>
      </p:sp>
      <p:sp>
        <p:nvSpPr>
          <p:cNvPr id="2705" name="Google Shape;2705;p49">
            <a:hlinkClick action="ppaction://hlinksldjump" r:id="rId16"/>
          </p:cNvPr>
          <p:cNvSpPr txBox="1"/>
          <p:nvPr/>
        </p:nvSpPr>
        <p:spPr>
          <a:xfrm>
            <a:off x="566025" y="2917713"/>
            <a:ext cx="2465100" cy="116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Questrial"/>
              <a:ea typeface="Questrial"/>
              <a:cs typeface="Questrial"/>
              <a:sym typeface="Questrial"/>
            </a:endParaRPr>
          </a:p>
        </p:txBody>
      </p:sp>
      <p:sp>
        <p:nvSpPr>
          <p:cNvPr id="2706" name="Google Shape;2706;p49">
            <a:hlinkClick action="ppaction://hlinksldjump" r:id="rId17"/>
          </p:cNvPr>
          <p:cNvSpPr txBox="1"/>
          <p:nvPr/>
        </p:nvSpPr>
        <p:spPr>
          <a:xfrm>
            <a:off x="3339450" y="2956563"/>
            <a:ext cx="2465100" cy="116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Questrial"/>
              <a:ea typeface="Questrial"/>
              <a:cs typeface="Questrial"/>
              <a:sym typeface="Questrial"/>
            </a:endParaRPr>
          </a:p>
        </p:txBody>
      </p:sp>
      <p:sp>
        <p:nvSpPr>
          <p:cNvPr id="2707" name="Google Shape;2707;p49">
            <a:hlinkClick action="ppaction://hlinksldjump" r:id="rId18"/>
          </p:cNvPr>
          <p:cNvSpPr txBox="1"/>
          <p:nvPr/>
        </p:nvSpPr>
        <p:spPr>
          <a:xfrm>
            <a:off x="5983625" y="2911125"/>
            <a:ext cx="2465100" cy="116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Questrial"/>
              <a:ea typeface="Questrial"/>
              <a:cs typeface="Questrial"/>
              <a:sym typeface="Questrial"/>
            </a:endParaRPr>
          </a:p>
        </p:txBody>
      </p:sp>
      <p:grpSp>
        <p:nvGrpSpPr>
          <p:cNvPr id="2708" name="Google Shape;2708;p49"/>
          <p:cNvGrpSpPr/>
          <p:nvPr/>
        </p:nvGrpSpPr>
        <p:grpSpPr>
          <a:xfrm>
            <a:off x="6154540" y="4403622"/>
            <a:ext cx="535188" cy="448079"/>
            <a:chOff x="720000" y="1389525"/>
            <a:chExt cx="572700" cy="432300"/>
          </a:xfrm>
        </p:grpSpPr>
        <p:sp>
          <p:nvSpPr>
            <p:cNvPr id="2709" name="Google Shape;2709;p49"/>
            <p:cNvSpPr/>
            <p:nvPr/>
          </p:nvSpPr>
          <p:spPr>
            <a:xfrm>
              <a:off x="720000" y="1389525"/>
              <a:ext cx="572700" cy="432300"/>
            </a:xfrm>
            <a:prstGeom prst="rect">
              <a:avLst/>
            </a:prstGeom>
            <a:solidFill>
              <a:srgbClr val="9B6C5A"/>
            </a:solidFill>
            <a:ln cap="flat" cmpd="sng" w="38100">
              <a:solidFill>
                <a:srgbClr val="9B6C5A"/>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49"/>
            <p:cNvSpPr/>
            <p:nvPr/>
          </p:nvSpPr>
          <p:spPr>
            <a:xfrm>
              <a:off x="720000" y="1389525"/>
              <a:ext cx="572700" cy="432300"/>
            </a:xfrm>
            <a:prstGeom prst="rect">
              <a:avLst/>
            </a:prstGeom>
            <a:solidFill>
              <a:srgbClr val="924150"/>
            </a:solidFill>
            <a:ln cap="flat" cmpd="sng" w="38100">
              <a:solidFill>
                <a:srgbClr val="9B6C5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11" name="Google Shape;2711;p49"/>
          <p:cNvSpPr txBox="1"/>
          <p:nvPr/>
        </p:nvSpPr>
        <p:spPr>
          <a:xfrm>
            <a:off x="6717926" y="4310813"/>
            <a:ext cx="1680600" cy="56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600">
                <a:solidFill>
                  <a:srgbClr val="946761"/>
                </a:solidFill>
                <a:latin typeface="El Messiri"/>
                <a:ea typeface="El Messiri"/>
                <a:cs typeface="El Messiri"/>
                <a:sym typeface="El Messiri"/>
              </a:rPr>
              <a:t>Jésus vit la Passion</a:t>
            </a:r>
            <a:endParaRPr b="1" sz="1600">
              <a:solidFill>
                <a:srgbClr val="946761"/>
              </a:solidFill>
              <a:latin typeface="El Messiri"/>
              <a:ea typeface="El Messiri"/>
              <a:cs typeface="El Messiri"/>
              <a:sym typeface="El Messiri"/>
            </a:endParaRPr>
          </a:p>
        </p:txBody>
      </p:sp>
      <p:sp>
        <p:nvSpPr>
          <p:cNvPr id="2712" name="Google Shape;2712;p49"/>
          <p:cNvSpPr txBox="1"/>
          <p:nvPr/>
        </p:nvSpPr>
        <p:spPr>
          <a:xfrm>
            <a:off x="6154500" y="4364082"/>
            <a:ext cx="535200" cy="54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sz="2200">
                <a:solidFill>
                  <a:srgbClr val="FFFFFF"/>
                </a:solidFill>
                <a:latin typeface="El Messiri"/>
                <a:ea typeface="El Messiri"/>
                <a:cs typeface="El Messiri"/>
                <a:sym typeface="El Messiri"/>
              </a:rPr>
              <a:t>06</a:t>
            </a:r>
            <a:endParaRPr b="1" sz="2200">
              <a:solidFill>
                <a:srgbClr val="FFFFFF"/>
              </a:solidFill>
              <a:latin typeface="El Messiri"/>
              <a:ea typeface="El Messiri"/>
              <a:cs typeface="El Messiri"/>
              <a:sym typeface="El Messiri"/>
            </a:endParaRPr>
          </a:p>
        </p:txBody>
      </p:sp>
      <p:sp>
        <p:nvSpPr>
          <p:cNvPr id="2713" name="Google Shape;2713;p49">
            <a:hlinkClick action="ppaction://hlinksldjump" r:id="rId19"/>
          </p:cNvPr>
          <p:cNvSpPr txBox="1"/>
          <p:nvPr/>
        </p:nvSpPr>
        <p:spPr>
          <a:xfrm>
            <a:off x="6043975" y="4010825"/>
            <a:ext cx="2465100" cy="116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Questrial"/>
              <a:ea typeface="Questrial"/>
              <a:cs typeface="Questrial"/>
              <a:sym typeface="Quest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7" name="Shape 2887"/>
        <p:cNvGrpSpPr/>
        <p:nvPr/>
      </p:nvGrpSpPr>
      <p:grpSpPr>
        <a:xfrm>
          <a:off x="0" y="0"/>
          <a:ext cx="0" cy="0"/>
          <a:chOff x="0" y="0"/>
          <a:chExt cx="0" cy="0"/>
        </a:xfrm>
      </p:grpSpPr>
      <p:sp>
        <p:nvSpPr>
          <p:cNvPr id="2888" name="Google Shape;2888;p67"/>
          <p:cNvSpPr txBox="1"/>
          <p:nvPr/>
        </p:nvSpPr>
        <p:spPr>
          <a:xfrm>
            <a:off x="243325" y="492600"/>
            <a:ext cx="39981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3500">
                <a:solidFill>
                  <a:schemeClr val="accent5"/>
                </a:solidFill>
                <a:latin typeface="Alegreya Sans SC"/>
                <a:ea typeface="Alegreya Sans SC"/>
                <a:cs typeface="Alegreya Sans SC"/>
                <a:sym typeface="Alegreya Sans SC"/>
              </a:rPr>
              <a:t>lundi 4 mars</a:t>
            </a:r>
            <a:endParaRPr sz="3500">
              <a:solidFill>
                <a:schemeClr val="accent5"/>
              </a:solidFill>
              <a:latin typeface="Alegreya Sans SC"/>
              <a:ea typeface="Alegreya Sans SC"/>
              <a:cs typeface="Alegreya Sans SC"/>
              <a:sym typeface="Alegreya Sans SC"/>
            </a:endParaRPr>
          </a:p>
        </p:txBody>
      </p:sp>
      <p:sp>
        <p:nvSpPr>
          <p:cNvPr id="2889" name="Google Shape;2889;p67"/>
          <p:cNvSpPr txBox="1"/>
          <p:nvPr/>
        </p:nvSpPr>
        <p:spPr>
          <a:xfrm>
            <a:off x="4357100" y="42100"/>
            <a:ext cx="4643700" cy="530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300">
                <a:solidFill>
                  <a:schemeClr val="dk1"/>
                </a:solidFill>
                <a:latin typeface="Lato"/>
                <a:ea typeface="Lato"/>
                <a:cs typeface="Lato"/>
                <a:sym typeface="Lato"/>
              </a:rPr>
              <a:t>Prière de louange</a:t>
            </a:r>
            <a:endParaRPr sz="13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rPr lang="fr-CA" sz="2100">
                <a:solidFill>
                  <a:schemeClr val="dk1"/>
                </a:solidFill>
                <a:latin typeface="Lato"/>
                <a:ea typeface="Lato"/>
                <a:cs typeface="Lato"/>
                <a:sym typeface="Lato"/>
              </a:rPr>
              <a:t>Seigneur Dieu,</a:t>
            </a:r>
            <a:endParaRPr sz="2100">
              <a:solidFill>
                <a:schemeClr val="dk1"/>
              </a:solidFill>
              <a:latin typeface="Lato"/>
              <a:ea typeface="Lato"/>
              <a:cs typeface="Lato"/>
              <a:sym typeface="Lato"/>
            </a:endParaRPr>
          </a:p>
          <a:p>
            <a:pPr indent="0" lvl="0" marL="0" rtl="0" algn="l">
              <a:spcBef>
                <a:spcPts val="0"/>
              </a:spcBef>
              <a:spcAft>
                <a:spcPts val="0"/>
              </a:spcAft>
              <a:buNone/>
            </a:pPr>
            <a:r>
              <a:rPr lang="fr-CA" sz="2100">
                <a:solidFill>
                  <a:schemeClr val="dk1"/>
                </a:solidFill>
                <a:latin typeface="Lato"/>
                <a:ea typeface="Lato"/>
                <a:cs typeface="Lato"/>
                <a:sym typeface="Lato"/>
              </a:rPr>
              <a:t>Tu es le Dieu d'Amour et de Vie.</a:t>
            </a:r>
            <a:endParaRPr sz="2100">
              <a:solidFill>
                <a:schemeClr val="dk1"/>
              </a:solidFill>
              <a:latin typeface="Lato"/>
              <a:ea typeface="Lato"/>
              <a:cs typeface="Lato"/>
              <a:sym typeface="Lato"/>
            </a:endParaRPr>
          </a:p>
          <a:p>
            <a:pPr indent="0" lvl="0" marL="0" rtl="0" algn="l">
              <a:spcBef>
                <a:spcPts val="0"/>
              </a:spcBef>
              <a:spcAft>
                <a:spcPts val="0"/>
              </a:spcAft>
              <a:buNone/>
            </a:pPr>
            <a:r>
              <a:rPr lang="fr-CA" sz="2100">
                <a:solidFill>
                  <a:schemeClr val="dk1"/>
                </a:solidFill>
                <a:latin typeface="Lato"/>
                <a:ea typeface="Lato"/>
                <a:cs typeface="Lato"/>
                <a:sym typeface="Lato"/>
              </a:rPr>
              <a:t>Tu es Saint et Éternel. </a:t>
            </a:r>
            <a:endParaRPr sz="2100">
              <a:solidFill>
                <a:schemeClr val="dk1"/>
              </a:solidFill>
              <a:latin typeface="Lato"/>
              <a:ea typeface="Lato"/>
              <a:cs typeface="Lato"/>
              <a:sym typeface="Lato"/>
            </a:endParaRPr>
          </a:p>
          <a:p>
            <a:pPr indent="0" lvl="0" marL="0" rtl="0" algn="l">
              <a:spcBef>
                <a:spcPts val="0"/>
              </a:spcBef>
              <a:spcAft>
                <a:spcPts val="0"/>
              </a:spcAft>
              <a:buNone/>
            </a:pPr>
            <a:r>
              <a:rPr lang="fr-CA" sz="2100">
                <a:solidFill>
                  <a:schemeClr val="dk1"/>
                </a:solidFill>
                <a:latin typeface="Lato"/>
                <a:ea typeface="Lato"/>
                <a:cs typeface="Lato"/>
                <a:sym typeface="Lato"/>
              </a:rPr>
              <a:t>Notre marche de cette semaine nous conduit à Jérusalem pour découvrir un haut lieu de Ta grandeur : le temple de Jérusalem, construit par ton peuple comme symbole de ta majesté et de ta présence. </a:t>
            </a:r>
            <a:endParaRPr sz="2100">
              <a:solidFill>
                <a:schemeClr val="dk1"/>
              </a:solidFill>
              <a:latin typeface="Lato"/>
              <a:ea typeface="Lato"/>
              <a:cs typeface="Lato"/>
              <a:sym typeface="Lato"/>
            </a:endParaRPr>
          </a:p>
          <a:p>
            <a:pPr indent="0" lvl="0" marL="0" rtl="0" algn="l">
              <a:spcBef>
                <a:spcPts val="0"/>
              </a:spcBef>
              <a:spcAft>
                <a:spcPts val="0"/>
              </a:spcAft>
              <a:buNone/>
            </a:pPr>
            <a:r>
              <a:rPr lang="fr-CA" sz="2100">
                <a:solidFill>
                  <a:schemeClr val="dk1"/>
                </a:solidFill>
                <a:latin typeface="Lato"/>
                <a:ea typeface="Lato"/>
                <a:cs typeface="Lato"/>
                <a:sym typeface="Lato"/>
              </a:rPr>
              <a:t>En ce temps de Carême, rappelle-nous ta force et ta puissance qui nous soutiennent dans les moments difficiles.</a:t>
            </a:r>
            <a:endParaRPr sz="2100">
              <a:solidFill>
                <a:schemeClr val="dk1"/>
              </a:solidFill>
              <a:latin typeface="Lato"/>
              <a:ea typeface="Lato"/>
              <a:cs typeface="Lato"/>
              <a:sym typeface="Lato"/>
            </a:endParaRPr>
          </a:p>
          <a:p>
            <a:pPr indent="0" lvl="0" marL="0" rtl="0" algn="l">
              <a:spcBef>
                <a:spcPts val="0"/>
              </a:spcBef>
              <a:spcAft>
                <a:spcPts val="0"/>
              </a:spcAft>
              <a:buNone/>
            </a:pPr>
            <a:r>
              <a:rPr lang="fr-CA" sz="2100">
                <a:solidFill>
                  <a:schemeClr val="dk1"/>
                </a:solidFill>
                <a:latin typeface="Lato"/>
                <a:ea typeface="Lato"/>
                <a:cs typeface="Lato"/>
                <a:sym typeface="Lato"/>
              </a:rPr>
              <a:t>Amen.</a:t>
            </a:r>
            <a:endParaRPr sz="1300">
              <a:solidFill>
                <a:schemeClr val="dk1"/>
              </a:solidFill>
              <a:latin typeface="Lato"/>
              <a:ea typeface="Lato"/>
              <a:cs typeface="Lato"/>
              <a:sym typeface="Lato"/>
            </a:endParaRPr>
          </a:p>
          <a:p>
            <a:pPr indent="0" lvl="0" marL="0" rtl="0" algn="l">
              <a:spcBef>
                <a:spcPts val="0"/>
              </a:spcBef>
              <a:spcAft>
                <a:spcPts val="0"/>
              </a:spcAft>
              <a:buNone/>
            </a:pPr>
            <a:r>
              <a:t/>
            </a:r>
            <a:endParaRPr sz="1300">
              <a:solidFill>
                <a:schemeClr val="dk1"/>
              </a:solidFill>
              <a:latin typeface="Lato"/>
              <a:ea typeface="Lato"/>
              <a:cs typeface="Lato"/>
              <a:sym typeface="Lato"/>
            </a:endParaRPr>
          </a:p>
        </p:txBody>
      </p:sp>
      <p:sp>
        <p:nvSpPr>
          <p:cNvPr id="2890" name="Google Shape;2890;p67"/>
          <p:cNvSpPr/>
          <p:nvPr/>
        </p:nvSpPr>
        <p:spPr>
          <a:xfrm>
            <a:off x="243326" y="1122062"/>
            <a:ext cx="3997961" cy="3157357"/>
          </a:xfrm>
          <a:custGeom>
            <a:rect b="b" l="l" r="r" t="t"/>
            <a:pathLst>
              <a:path extrusionOk="0" h="100673" w="131696">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91" name="Google Shape;2891;p67"/>
          <p:cNvPicPr preferRelativeResize="0"/>
          <p:nvPr/>
        </p:nvPicPr>
        <p:blipFill>
          <a:blip r:embed="rId3">
            <a:alphaModFix/>
          </a:blip>
          <a:stretch>
            <a:fillRect/>
          </a:stretch>
        </p:blipFill>
        <p:spPr>
          <a:xfrm>
            <a:off x="1830225" y="4390350"/>
            <a:ext cx="824150" cy="753150"/>
          </a:xfrm>
          <a:prstGeom prst="rect">
            <a:avLst/>
          </a:prstGeom>
          <a:noFill/>
          <a:ln>
            <a:noFill/>
          </a:ln>
        </p:spPr>
      </p:pic>
      <p:pic>
        <p:nvPicPr>
          <p:cNvPr id="2892" name="Google Shape;2892;p67"/>
          <p:cNvPicPr preferRelativeResize="0"/>
          <p:nvPr/>
        </p:nvPicPr>
        <p:blipFill>
          <a:blip r:embed="rId4">
            <a:alphaModFix/>
          </a:blip>
          <a:stretch>
            <a:fillRect/>
          </a:stretch>
        </p:blipFill>
        <p:spPr>
          <a:xfrm>
            <a:off x="1051375" y="1363175"/>
            <a:ext cx="2382001" cy="2021600"/>
          </a:xfrm>
          <a:prstGeom prst="rect">
            <a:avLst/>
          </a:prstGeom>
          <a:noFill/>
          <a:ln>
            <a:noFill/>
          </a:ln>
        </p:spPr>
      </p:pic>
      <p:pic>
        <p:nvPicPr>
          <p:cNvPr id="2893" name="Google Shape;2893;p67" title="14- lundi (sem 3).mp3">
            <a:hlinkClick r:id="rId5"/>
          </p:cNvPr>
          <p:cNvPicPr preferRelativeResize="0"/>
          <p:nvPr/>
        </p:nvPicPr>
        <p:blipFill>
          <a:blip r:embed="rId6">
            <a:alphaModFix/>
          </a:blip>
          <a:stretch>
            <a:fillRect/>
          </a:stretch>
        </p:blipFill>
        <p:spPr>
          <a:xfrm>
            <a:off x="2520800" y="2301875"/>
            <a:ext cx="572700" cy="572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7" name="Shape 2897"/>
        <p:cNvGrpSpPr/>
        <p:nvPr/>
      </p:nvGrpSpPr>
      <p:grpSpPr>
        <a:xfrm>
          <a:off x="0" y="0"/>
          <a:ext cx="0" cy="0"/>
          <a:chOff x="0" y="0"/>
          <a:chExt cx="0" cy="0"/>
        </a:xfrm>
      </p:grpSpPr>
      <p:sp>
        <p:nvSpPr>
          <p:cNvPr id="2898" name="Google Shape;2898;p68"/>
          <p:cNvSpPr txBox="1"/>
          <p:nvPr/>
        </p:nvSpPr>
        <p:spPr>
          <a:xfrm>
            <a:off x="243325" y="492600"/>
            <a:ext cx="39981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3500">
                <a:solidFill>
                  <a:schemeClr val="accent5"/>
                </a:solidFill>
                <a:latin typeface="Alegreya Sans SC"/>
                <a:ea typeface="Alegreya Sans SC"/>
                <a:cs typeface="Alegreya Sans SC"/>
                <a:sym typeface="Alegreya Sans SC"/>
              </a:rPr>
              <a:t>mardi 5 mars</a:t>
            </a:r>
            <a:endParaRPr sz="3500">
              <a:solidFill>
                <a:schemeClr val="accent5"/>
              </a:solidFill>
              <a:latin typeface="Alegreya Sans SC"/>
              <a:ea typeface="Alegreya Sans SC"/>
              <a:cs typeface="Alegreya Sans SC"/>
              <a:sym typeface="Alegreya Sans SC"/>
            </a:endParaRPr>
          </a:p>
        </p:txBody>
      </p:sp>
      <p:sp>
        <p:nvSpPr>
          <p:cNvPr id="2899" name="Google Shape;2899;p68"/>
          <p:cNvSpPr txBox="1"/>
          <p:nvPr/>
        </p:nvSpPr>
        <p:spPr>
          <a:xfrm>
            <a:off x="4357100" y="42100"/>
            <a:ext cx="4643700" cy="530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300">
                <a:solidFill>
                  <a:schemeClr val="dk1"/>
                </a:solidFill>
                <a:latin typeface="Lato"/>
                <a:ea typeface="Lato"/>
                <a:cs typeface="Lato"/>
                <a:sym typeface="Lato"/>
              </a:rPr>
              <a:t>prière d'adoration</a:t>
            </a:r>
            <a:endParaRPr sz="13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rPr lang="fr-CA" sz="2000">
                <a:solidFill>
                  <a:schemeClr val="dk1"/>
                </a:solidFill>
                <a:latin typeface="Lato"/>
                <a:ea typeface="Lato"/>
                <a:cs typeface="Lato"/>
                <a:sym typeface="Lato"/>
              </a:rPr>
              <a:t>Seigneur Jésus,</a:t>
            </a:r>
            <a:endParaRPr sz="2000">
              <a:solidFill>
                <a:schemeClr val="dk1"/>
              </a:solidFill>
              <a:latin typeface="Lato"/>
              <a:ea typeface="Lato"/>
              <a:cs typeface="Lato"/>
              <a:sym typeface="Lato"/>
            </a:endParaRPr>
          </a:p>
          <a:p>
            <a:pPr indent="0" lvl="0" marL="0" rtl="0" algn="l">
              <a:spcBef>
                <a:spcPts val="0"/>
              </a:spcBef>
              <a:spcAft>
                <a:spcPts val="0"/>
              </a:spcAft>
              <a:buNone/>
            </a:pPr>
            <a:r>
              <a:rPr lang="fr-CA" sz="2000">
                <a:solidFill>
                  <a:schemeClr val="dk1"/>
                </a:solidFill>
                <a:latin typeface="Lato"/>
                <a:ea typeface="Lato"/>
                <a:cs typeface="Lato"/>
                <a:sym typeface="Lato"/>
              </a:rPr>
              <a:t>L'Évangile du jour nous raconte comment Jésus chassa les marchands et les changeurs d'argent du Temple. </a:t>
            </a:r>
            <a:endParaRPr sz="2000">
              <a:solidFill>
                <a:schemeClr val="dk1"/>
              </a:solidFill>
              <a:latin typeface="Lato"/>
              <a:ea typeface="Lato"/>
              <a:cs typeface="Lato"/>
              <a:sym typeface="Lato"/>
            </a:endParaRPr>
          </a:p>
          <a:p>
            <a:pPr indent="0" lvl="0" marL="0" rtl="0" algn="l">
              <a:spcBef>
                <a:spcPts val="0"/>
              </a:spcBef>
              <a:spcAft>
                <a:spcPts val="0"/>
              </a:spcAft>
              <a:buNone/>
            </a:pPr>
            <a:r>
              <a:rPr lang="fr-CA" sz="2000">
                <a:solidFill>
                  <a:schemeClr val="dk1"/>
                </a:solidFill>
                <a:latin typeface="Lato"/>
                <a:ea typeface="Lato"/>
                <a:cs typeface="Lato"/>
                <a:sym typeface="Lato"/>
              </a:rPr>
              <a:t>Ce geste est très courageux et fait preuve d'un immense amour pour la maison de ton Père . </a:t>
            </a:r>
            <a:endParaRPr sz="2000">
              <a:solidFill>
                <a:schemeClr val="dk1"/>
              </a:solidFill>
              <a:latin typeface="Lato"/>
              <a:ea typeface="Lato"/>
              <a:cs typeface="Lato"/>
              <a:sym typeface="Lato"/>
            </a:endParaRPr>
          </a:p>
          <a:p>
            <a:pPr indent="0" lvl="0" marL="0" rtl="0" algn="l">
              <a:spcBef>
                <a:spcPts val="0"/>
              </a:spcBef>
              <a:spcAft>
                <a:spcPts val="0"/>
              </a:spcAft>
              <a:buNone/>
            </a:pPr>
            <a:r>
              <a:rPr lang="fr-CA" sz="2000">
                <a:solidFill>
                  <a:schemeClr val="dk1"/>
                </a:solidFill>
                <a:latin typeface="Lato"/>
                <a:ea typeface="Lato"/>
                <a:cs typeface="Lato"/>
                <a:sym typeface="Lato"/>
              </a:rPr>
              <a:t>Tu l'as dit toi-même : Ne faites pas de la maison de mon Père une maison de commerce. </a:t>
            </a:r>
            <a:endParaRPr sz="2000">
              <a:solidFill>
                <a:schemeClr val="dk1"/>
              </a:solidFill>
              <a:latin typeface="Lato"/>
              <a:ea typeface="Lato"/>
              <a:cs typeface="Lato"/>
              <a:sym typeface="Lato"/>
            </a:endParaRPr>
          </a:p>
          <a:p>
            <a:pPr indent="0" lvl="0" marL="0" rtl="0" algn="l">
              <a:spcBef>
                <a:spcPts val="0"/>
              </a:spcBef>
              <a:spcAft>
                <a:spcPts val="0"/>
              </a:spcAft>
              <a:buNone/>
            </a:pPr>
            <a:r>
              <a:rPr lang="fr-CA" sz="2000">
                <a:solidFill>
                  <a:schemeClr val="dk1"/>
                </a:solidFill>
                <a:latin typeface="Lato"/>
                <a:ea typeface="Lato"/>
                <a:cs typeface="Lato"/>
                <a:sym typeface="Lato"/>
              </a:rPr>
              <a:t>Apprends-nous, Seigneur, à faire de notre corps , le temple de L'Esprit saint, une maison de prières. </a:t>
            </a:r>
            <a:endParaRPr sz="2000">
              <a:solidFill>
                <a:schemeClr val="dk1"/>
              </a:solidFill>
              <a:latin typeface="Lato"/>
              <a:ea typeface="Lato"/>
              <a:cs typeface="Lato"/>
              <a:sym typeface="Lato"/>
            </a:endParaRPr>
          </a:p>
          <a:p>
            <a:pPr indent="0" lvl="0" marL="0" rtl="0" algn="l">
              <a:spcBef>
                <a:spcPts val="0"/>
              </a:spcBef>
              <a:spcAft>
                <a:spcPts val="0"/>
              </a:spcAft>
              <a:buNone/>
            </a:pPr>
            <a:r>
              <a:rPr lang="fr-CA" sz="2000">
                <a:solidFill>
                  <a:schemeClr val="dk1"/>
                </a:solidFill>
                <a:latin typeface="Lato"/>
                <a:ea typeface="Lato"/>
                <a:cs typeface="Lato"/>
                <a:sym typeface="Lato"/>
              </a:rPr>
              <a:t>Amen.</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1300">
              <a:solidFill>
                <a:schemeClr val="dk1"/>
              </a:solidFill>
              <a:latin typeface="Lato"/>
              <a:ea typeface="Lato"/>
              <a:cs typeface="Lato"/>
              <a:sym typeface="Lato"/>
            </a:endParaRPr>
          </a:p>
          <a:p>
            <a:pPr indent="0" lvl="0" marL="0" rtl="0" algn="l">
              <a:spcBef>
                <a:spcPts val="0"/>
              </a:spcBef>
              <a:spcAft>
                <a:spcPts val="0"/>
              </a:spcAft>
              <a:buNone/>
            </a:pPr>
            <a:r>
              <a:t/>
            </a:r>
            <a:endParaRPr sz="1300">
              <a:solidFill>
                <a:schemeClr val="dk1"/>
              </a:solidFill>
              <a:latin typeface="Lato"/>
              <a:ea typeface="Lato"/>
              <a:cs typeface="Lato"/>
              <a:sym typeface="Lato"/>
            </a:endParaRPr>
          </a:p>
          <a:p>
            <a:pPr indent="0" lvl="0" marL="0" rtl="0" algn="l">
              <a:spcBef>
                <a:spcPts val="0"/>
              </a:spcBef>
              <a:spcAft>
                <a:spcPts val="0"/>
              </a:spcAft>
              <a:buNone/>
            </a:pPr>
            <a:r>
              <a:t/>
            </a:r>
            <a:endParaRPr sz="1300">
              <a:solidFill>
                <a:schemeClr val="dk1"/>
              </a:solidFill>
              <a:latin typeface="Lato"/>
              <a:ea typeface="Lato"/>
              <a:cs typeface="Lato"/>
              <a:sym typeface="Lato"/>
            </a:endParaRPr>
          </a:p>
        </p:txBody>
      </p:sp>
      <p:sp>
        <p:nvSpPr>
          <p:cNvPr id="2900" name="Google Shape;2900;p68"/>
          <p:cNvSpPr/>
          <p:nvPr/>
        </p:nvSpPr>
        <p:spPr>
          <a:xfrm>
            <a:off x="243326" y="1122062"/>
            <a:ext cx="3997961" cy="3157357"/>
          </a:xfrm>
          <a:custGeom>
            <a:rect b="b" l="l" r="r" t="t"/>
            <a:pathLst>
              <a:path extrusionOk="0" h="100673" w="131696">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01" name="Google Shape;2901;p68"/>
          <p:cNvPicPr preferRelativeResize="0"/>
          <p:nvPr/>
        </p:nvPicPr>
        <p:blipFill>
          <a:blip r:embed="rId3">
            <a:alphaModFix/>
          </a:blip>
          <a:stretch>
            <a:fillRect/>
          </a:stretch>
        </p:blipFill>
        <p:spPr>
          <a:xfrm>
            <a:off x="1830225" y="4390350"/>
            <a:ext cx="824150" cy="753150"/>
          </a:xfrm>
          <a:prstGeom prst="rect">
            <a:avLst/>
          </a:prstGeom>
          <a:noFill/>
          <a:ln>
            <a:noFill/>
          </a:ln>
        </p:spPr>
      </p:pic>
      <p:pic>
        <p:nvPicPr>
          <p:cNvPr id="2902" name="Google Shape;2902;p68"/>
          <p:cNvPicPr preferRelativeResize="0"/>
          <p:nvPr/>
        </p:nvPicPr>
        <p:blipFill>
          <a:blip r:embed="rId4">
            <a:alphaModFix/>
          </a:blip>
          <a:stretch>
            <a:fillRect/>
          </a:stretch>
        </p:blipFill>
        <p:spPr>
          <a:xfrm>
            <a:off x="1051375" y="1363175"/>
            <a:ext cx="2382001" cy="2021600"/>
          </a:xfrm>
          <a:prstGeom prst="rect">
            <a:avLst/>
          </a:prstGeom>
          <a:noFill/>
          <a:ln>
            <a:noFill/>
          </a:ln>
        </p:spPr>
      </p:pic>
      <p:pic>
        <p:nvPicPr>
          <p:cNvPr id="2903" name="Google Shape;2903;p68" title="15- mardi (sem 3).mp3">
            <a:hlinkClick r:id="rId5"/>
          </p:cNvPr>
          <p:cNvPicPr preferRelativeResize="0"/>
          <p:nvPr/>
        </p:nvPicPr>
        <p:blipFill>
          <a:blip r:embed="rId6">
            <a:alphaModFix/>
          </a:blip>
          <a:stretch>
            <a:fillRect/>
          </a:stretch>
        </p:blipFill>
        <p:spPr>
          <a:xfrm>
            <a:off x="2307050" y="2399675"/>
            <a:ext cx="458075" cy="4580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7" name="Shape 2907"/>
        <p:cNvGrpSpPr/>
        <p:nvPr/>
      </p:nvGrpSpPr>
      <p:grpSpPr>
        <a:xfrm>
          <a:off x="0" y="0"/>
          <a:ext cx="0" cy="0"/>
          <a:chOff x="0" y="0"/>
          <a:chExt cx="0" cy="0"/>
        </a:xfrm>
      </p:grpSpPr>
      <p:sp>
        <p:nvSpPr>
          <p:cNvPr id="2908" name="Google Shape;2908;p69"/>
          <p:cNvSpPr txBox="1"/>
          <p:nvPr/>
        </p:nvSpPr>
        <p:spPr>
          <a:xfrm>
            <a:off x="243325" y="492600"/>
            <a:ext cx="39981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3500">
                <a:solidFill>
                  <a:schemeClr val="accent5"/>
                </a:solidFill>
                <a:latin typeface="Alegreya Sans SC"/>
                <a:ea typeface="Alegreya Sans SC"/>
                <a:cs typeface="Alegreya Sans SC"/>
                <a:sym typeface="Alegreya Sans SC"/>
              </a:rPr>
              <a:t>mercredi 6 mars</a:t>
            </a:r>
            <a:endParaRPr sz="3500">
              <a:solidFill>
                <a:schemeClr val="accent5"/>
              </a:solidFill>
              <a:latin typeface="Alegreya Sans SC"/>
              <a:ea typeface="Alegreya Sans SC"/>
              <a:cs typeface="Alegreya Sans SC"/>
              <a:sym typeface="Alegreya Sans SC"/>
            </a:endParaRPr>
          </a:p>
        </p:txBody>
      </p:sp>
      <p:sp>
        <p:nvSpPr>
          <p:cNvPr id="2909" name="Google Shape;2909;p69"/>
          <p:cNvSpPr txBox="1"/>
          <p:nvPr/>
        </p:nvSpPr>
        <p:spPr>
          <a:xfrm>
            <a:off x="4357100" y="42100"/>
            <a:ext cx="4643700" cy="530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300">
                <a:solidFill>
                  <a:schemeClr val="dk1"/>
                </a:solidFill>
                <a:latin typeface="Lato"/>
                <a:ea typeface="Lato"/>
                <a:cs typeface="Lato"/>
                <a:sym typeface="Lato"/>
              </a:rPr>
              <a:t>prière de demande</a:t>
            </a:r>
            <a:endParaRPr sz="13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rPr lang="fr-CA" sz="2200">
                <a:solidFill>
                  <a:schemeClr val="dk1"/>
                </a:solidFill>
                <a:latin typeface="Lato"/>
                <a:ea typeface="Lato"/>
                <a:cs typeface="Lato"/>
                <a:sym typeface="Lato"/>
              </a:rPr>
              <a:t>Seigneur Dieu,</a:t>
            </a:r>
            <a:endParaRPr sz="2200">
              <a:solidFill>
                <a:schemeClr val="dk1"/>
              </a:solidFill>
              <a:latin typeface="Lato"/>
              <a:ea typeface="Lato"/>
              <a:cs typeface="Lato"/>
              <a:sym typeface="Lato"/>
            </a:endParaRPr>
          </a:p>
          <a:p>
            <a:pPr indent="0" lvl="0" marL="0" rtl="0" algn="l">
              <a:spcBef>
                <a:spcPts val="0"/>
              </a:spcBef>
              <a:spcAft>
                <a:spcPts val="0"/>
              </a:spcAft>
              <a:buNone/>
            </a:pPr>
            <a:r>
              <a:rPr lang="fr-CA" sz="2200">
                <a:solidFill>
                  <a:schemeClr val="dk1"/>
                </a:solidFill>
                <a:latin typeface="Lato"/>
                <a:ea typeface="Lato"/>
                <a:cs typeface="Lato"/>
                <a:sym typeface="Lato"/>
              </a:rPr>
              <a:t>Tu donnes ton amour gratuitement. </a:t>
            </a:r>
            <a:endParaRPr sz="2200">
              <a:solidFill>
                <a:schemeClr val="dk1"/>
              </a:solidFill>
              <a:latin typeface="Lato"/>
              <a:ea typeface="Lato"/>
              <a:cs typeface="Lato"/>
              <a:sym typeface="Lato"/>
            </a:endParaRPr>
          </a:p>
          <a:p>
            <a:pPr indent="0" lvl="0" marL="0" rtl="0" algn="l">
              <a:spcBef>
                <a:spcPts val="0"/>
              </a:spcBef>
              <a:spcAft>
                <a:spcPts val="0"/>
              </a:spcAft>
              <a:buNone/>
            </a:pPr>
            <a:r>
              <a:rPr lang="fr-CA" sz="2200">
                <a:solidFill>
                  <a:schemeClr val="dk1"/>
                </a:solidFill>
                <a:latin typeface="Lato"/>
                <a:ea typeface="Lato"/>
                <a:cs typeface="Lato"/>
                <a:sym typeface="Lato"/>
              </a:rPr>
              <a:t>Je veux vivre en m'inspirant de Toi, en évitant toute critique, toute plainte. Donne-moi de Te servir en servant mon prochain. </a:t>
            </a:r>
            <a:endParaRPr sz="2200">
              <a:solidFill>
                <a:schemeClr val="dk1"/>
              </a:solidFill>
              <a:latin typeface="Lato"/>
              <a:ea typeface="Lato"/>
              <a:cs typeface="Lato"/>
              <a:sym typeface="Lato"/>
            </a:endParaRPr>
          </a:p>
          <a:p>
            <a:pPr indent="0" lvl="0" marL="0" rtl="0" algn="l">
              <a:spcBef>
                <a:spcPts val="0"/>
              </a:spcBef>
              <a:spcAft>
                <a:spcPts val="0"/>
              </a:spcAft>
              <a:buNone/>
            </a:pPr>
            <a:r>
              <a:rPr lang="fr-CA" sz="2200">
                <a:solidFill>
                  <a:schemeClr val="dk1"/>
                </a:solidFill>
                <a:latin typeface="Lato"/>
                <a:ea typeface="Lato"/>
                <a:cs typeface="Lato"/>
                <a:sym typeface="Lato"/>
              </a:rPr>
              <a:t>Coule en moi Ta paix. </a:t>
            </a:r>
            <a:endParaRPr sz="2200">
              <a:solidFill>
                <a:schemeClr val="dk1"/>
              </a:solidFill>
              <a:latin typeface="Lato"/>
              <a:ea typeface="Lato"/>
              <a:cs typeface="Lato"/>
              <a:sym typeface="Lato"/>
            </a:endParaRPr>
          </a:p>
          <a:p>
            <a:pPr indent="0" lvl="0" marL="0" rtl="0" algn="l">
              <a:spcBef>
                <a:spcPts val="0"/>
              </a:spcBef>
              <a:spcAft>
                <a:spcPts val="0"/>
              </a:spcAft>
              <a:buNone/>
            </a:pPr>
            <a:r>
              <a:rPr lang="fr-CA" sz="2200">
                <a:solidFill>
                  <a:schemeClr val="dk1"/>
                </a:solidFill>
                <a:latin typeface="Lato"/>
                <a:ea typeface="Lato"/>
                <a:cs typeface="Lato"/>
                <a:sym typeface="Lato"/>
              </a:rPr>
              <a:t>Que ton divin Esprit, à la manière de Marie, remplisse d'amour mes relations d'aujourd'hui. </a:t>
            </a:r>
            <a:endParaRPr sz="2200">
              <a:solidFill>
                <a:schemeClr val="dk1"/>
              </a:solidFill>
              <a:latin typeface="Lato"/>
              <a:ea typeface="Lato"/>
              <a:cs typeface="Lato"/>
              <a:sym typeface="Lato"/>
            </a:endParaRPr>
          </a:p>
          <a:p>
            <a:pPr indent="0" lvl="0" marL="0" rtl="0" algn="l">
              <a:spcBef>
                <a:spcPts val="0"/>
              </a:spcBef>
              <a:spcAft>
                <a:spcPts val="0"/>
              </a:spcAft>
              <a:buNone/>
            </a:pPr>
            <a:r>
              <a:rPr lang="fr-CA" sz="2200">
                <a:solidFill>
                  <a:schemeClr val="dk1"/>
                </a:solidFill>
                <a:latin typeface="Lato"/>
                <a:ea typeface="Lato"/>
                <a:cs typeface="Lato"/>
                <a:sym typeface="Lato"/>
              </a:rPr>
              <a:t>Je veux ce que Tu veux, comme Tu le veux, quand Tu le veux. </a:t>
            </a:r>
            <a:endParaRPr sz="2200">
              <a:solidFill>
                <a:schemeClr val="dk1"/>
              </a:solidFill>
              <a:latin typeface="Lato"/>
              <a:ea typeface="Lato"/>
              <a:cs typeface="Lato"/>
              <a:sym typeface="Lato"/>
            </a:endParaRPr>
          </a:p>
          <a:p>
            <a:pPr indent="0" lvl="0" marL="0" rtl="0" algn="l">
              <a:spcBef>
                <a:spcPts val="0"/>
              </a:spcBef>
              <a:spcAft>
                <a:spcPts val="0"/>
              </a:spcAft>
              <a:buNone/>
            </a:pPr>
            <a:r>
              <a:rPr lang="fr-CA" sz="2200">
                <a:solidFill>
                  <a:schemeClr val="dk1"/>
                </a:solidFill>
                <a:latin typeface="Lato"/>
                <a:ea typeface="Lato"/>
                <a:cs typeface="Lato"/>
                <a:sym typeface="Lato"/>
              </a:rPr>
              <a:t>Amen.</a:t>
            </a:r>
            <a:endParaRPr sz="22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1300">
              <a:solidFill>
                <a:schemeClr val="dk1"/>
              </a:solidFill>
              <a:latin typeface="Lato"/>
              <a:ea typeface="Lato"/>
              <a:cs typeface="Lato"/>
              <a:sym typeface="Lato"/>
            </a:endParaRPr>
          </a:p>
          <a:p>
            <a:pPr indent="0" lvl="0" marL="0" rtl="0" algn="l">
              <a:spcBef>
                <a:spcPts val="0"/>
              </a:spcBef>
              <a:spcAft>
                <a:spcPts val="0"/>
              </a:spcAft>
              <a:buNone/>
            </a:pPr>
            <a:r>
              <a:t/>
            </a:r>
            <a:endParaRPr sz="1300">
              <a:solidFill>
                <a:schemeClr val="dk1"/>
              </a:solidFill>
              <a:latin typeface="Lato"/>
              <a:ea typeface="Lato"/>
              <a:cs typeface="Lato"/>
              <a:sym typeface="Lato"/>
            </a:endParaRPr>
          </a:p>
          <a:p>
            <a:pPr indent="0" lvl="0" marL="0" rtl="0" algn="l">
              <a:spcBef>
                <a:spcPts val="0"/>
              </a:spcBef>
              <a:spcAft>
                <a:spcPts val="0"/>
              </a:spcAft>
              <a:buNone/>
            </a:pPr>
            <a:r>
              <a:t/>
            </a:r>
            <a:endParaRPr sz="1300">
              <a:solidFill>
                <a:schemeClr val="dk1"/>
              </a:solidFill>
              <a:latin typeface="Lato"/>
              <a:ea typeface="Lato"/>
              <a:cs typeface="Lato"/>
              <a:sym typeface="Lato"/>
            </a:endParaRPr>
          </a:p>
        </p:txBody>
      </p:sp>
      <p:sp>
        <p:nvSpPr>
          <p:cNvPr id="2910" name="Google Shape;2910;p69"/>
          <p:cNvSpPr/>
          <p:nvPr/>
        </p:nvSpPr>
        <p:spPr>
          <a:xfrm>
            <a:off x="243326" y="1122062"/>
            <a:ext cx="3997961" cy="3157357"/>
          </a:xfrm>
          <a:custGeom>
            <a:rect b="b" l="l" r="r" t="t"/>
            <a:pathLst>
              <a:path extrusionOk="0" h="100673" w="131696">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11" name="Google Shape;2911;p69"/>
          <p:cNvPicPr preferRelativeResize="0"/>
          <p:nvPr/>
        </p:nvPicPr>
        <p:blipFill>
          <a:blip r:embed="rId3">
            <a:alphaModFix/>
          </a:blip>
          <a:stretch>
            <a:fillRect/>
          </a:stretch>
        </p:blipFill>
        <p:spPr>
          <a:xfrm>
            <a:off x="1830225" y="4390350"/>
            <a:ext cx="824150" cy="753150"/>
          </a:xfrm>
          <a:prstGeom prst="rect">
            <a:avLst/>
          </a:prstGeom>
          <a:noFill/>
          <a:ln>
            <a:noFill/>
          </a:ln>
        </p:spPr>
      </p:pic>
      <p:pic>
        <p:nvPicPr>
          <p:cNvPr id="2912" name="Google Shape;2912;p69"/>
          <p:cNvPicPr preferRelativeResize="0"/>
          <p:nvPr/>
        </p:nvPicPr>
        <p:blipFill>
          <a:blip r:embed="rId4">
            <a:alphaModFix/>
          </a:blip>
          <a:stretch>
            <a:fillRect/>
          </a:stretch>
        </p:blipFill>
        <p:spPr>
          <a:xfrm>
            <a:off x="1051375" y="1363175"/>
            <a:ext cx="2382001" cy="2021600"/>
          </a:xfrm>
          <a:prstGeom prst="rect">
            <a:avLst/>
          </a:prstGeom>
          <a:noFill/>
          <a:ln>
            <a:noFill/>
          </a:ln>
        </p:spPr>
      </p:pic>
      <p:pic>
        <p:nvPicPr>
          <p:cNvPr id="2913" name="Google Shape;2913;p69" title="16- mercredi (sem 3).mp3">
            <a:hlinkClick r:id="rId5"/>
          </p:cNvPr>
          <p:cNvPicPr preferRelativeResize="0"/>
          <p:nvPr/>
        </p:nvPicPr>
        <p:blipFill>
          <a:blip r:embed="rId6">
            <a:alphaModFix/>
          </a:blip>
          <a:stretch>
            <a:fillRect/>
          </a:stretch>
        </p:blipFill>
        <p:spPr>
          <a:xfrm>
            <a:off x="2408100" y="2387650"/>
            <a:ext cx="572700" cy="572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7" name="Shape 2917"/>
        <p:cNvGrpSpPr/>
        <p:nvPr/>
      </p:nvGrpSpPr>
      <p:grpSpPr>
        <a:xfrm>
          <a:off x="0" y="0"/>
          <a:ext cx="0" cy="0"/>
          <a:chOff x="0" y="0"/>
          <a:chExt cx="0" cy="0"/>
        </a:xfrm>
      </p:grpSpPr>
      <p:sp>
        <p:nvSpPr>
          <p:cNvPr id="2918" name="Google Shape;2918;p70"/>
          <p:cNvSpPr txBox="1"/>
          <p:nvPr/>
        </p:nvSpPr>
        <p:spPr>
          <a:xfrm>
            <a:off x="243325" y="492600"/>
            <a:ext cx="39981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3500">
                <a:solidFill>
                  <a:schemeClr val="accent5"/>
                </a:solidFill>
                <a:latin typeface="Alegreya Sans SC"/>
                <a:ea typeface="Alegreya Sans SC"/>
                <a:cs typeface="Alegreya Sans SC"/>
                <a:sym typeface="Alegreya Sans SC"/>
              </a:rPr>
              <a:t>jeudi 7 mars</a:t>
            </a:r>
            <a:endParaRPr sz="3500">
              <a:solidFill>
                <a:schemeClr val="accent5"/>
              </a:solidFill>
              <a:latin typeface="Alegreya Sans SC"/>
              <a:ea typeface="Alegreya Sans SC"/>
              <a:cs typeface="Alegreya Sans SC"/>
              <a:sym typeface="Alegreya Sans SC"/>
            </a:endParaRPr>
          </a:p>
        </p:txBody>
      </p:sp>
      <p:sp>
        <p:nvSpPr>
          <p:cNvPr id="2919" name="Google Shape;2919;p70"/>
          <p:cNvSpPr txBox="1"/>
          <p:nvPr/>
        </p:nvSpPr>
        <p:spPr>
          <a:xfrm>
            <a:off x="4357100" y="42100"/>
            <a:ext cx="4643700" cy="530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300">
                <a:solidFill>
                  <a:schemeClr val="dk1"/>
                </a:solidFill>
                <a:latin typeface="Lato"/>
                <a:ea typeface="Lato"/>
                <a:cs typeface="Lato"/>
                <a:sym typeface="Lato"/>
              </a:rPr>
              <a:t>prière d'action de grâce</a:t>
            </a:r>
            <a:endParaRPr sz="13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Seigneur, nous pensons encore à ta parole prononcée au temple : “Ne faites pas de la maison de mon Père une maison de commerce”. </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Voici une petite réflexion… </a:t>
            </a:r>
            <a:br>
              <a:rPr lang="fr-CA" sz="1800">
                <a:solidFill>
                  <a:schemeClr val="dk1"/>
                </a:solidFill>
                <a:latin typeface="Lato"/>
                <a:ea typeface="Lato"/>
                <a:cs typeface="Lato"/>
                <a:sym typeface="Lato"/>
              </a:rPr>
            </a:br>
            <a:r>
              <a:rPr lang="fr-CA" sz="1800">
                <a:solidFill>
                  <a:schemeClr val="dk1"/>
                </a:solidFill>
                <a:latin typeface="Lato"/>
                <a:ea typeface="Lato"/>
                <a:cs typeface="Lato"/>
                <a:sym typeface="Lato"/>
              </a:rPr>
              <a:t>Si nous remplaçons "La Maison de Mon Père" par "notre cœur", on obtient : "Ne faisons pas de notre cœur une maison de commerce."</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Dans le commerce, on donne mais on attend quelque chose en retour. </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Nous apprenons que lorsque l'on donne son cœur, il faut le faire gratuitement, sans rien attendre en retour...</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Nous te disons merci. </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Amen.</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1300">
              <a:solidFill>
                <a:schemeClr val="dk1"/>
              </a:solidFill>
              <a:latin typeface="Lato"/>
              <a:ea typeface="Lato"/>
              <a:cs typeface="Lato"/>
              <a:sym typeface="Lato"/>
            </a:endParaRPr>
          </a:p>
          <a:p>
            <a:pPr indent="0" lvl="0" marL="0" rtl="0" algn="l">
              <a:spcBef>
                <a:spcPts val="0"/>
              </a:spcBef>
              <a:spcAft>
                <a:spcPts val="0"/>
              </a:spcAft>
              <a:buNone/>
            </a:pPr>
            <a:r>
              <a:t/>
            </a:r>
            <a:endParaRPr sz="1300">
              <a:solidFill>
                <a:schemeClr val="dk1"/>
              </a:solidFill>
              <a:latin typeface="Lato"/>
              <a:ea typeface="Lato"/>
              <a:cs typeface="Lato"/>
              <a:sym typeface="Lato"/>
            </a:endParaRPr>
          </a:p>
          <a:p>
            <a:pPr indent="0" lvl="0" marL="0" rtl="0" algn="l">
              <a:spcBef>
                <a:spcPts val="0"/>
              </a:spcBef>
              <a:spcAft>
                <a:spcPts val="0"/>
              </a:spcAft>
              <a:buNone/>
            </a:pPr>
            <a:r>
              <a:t/>
            </a:r>
            <a:endParaRPr sz="1300">
              <a:solidFill>
                <a:schemeClr val="dk1"/>
              </a:solidFill>
              <a:latin typeface="Lato"/>
              <a:ea typeface="Lato"/>
              <a:cs typeface="Lato"/>
              <a:sym typeface="Lato"/>
            </a:endParaRPr>
          </a:p>
        </p:txBody>
      </p:sp>
      <p:sp>
        <p:nvSpPr>
          <p:cNvPr id="2920" name="Google Shape;2920;p70"/>
          <p:cNvSpPr/>
          <p:nvPr/>
        </p:nvSpPr>
        <p:spPr>
          <a:xfrm>
            <a:off x="243326" y="1122062"/>
            <a:ext cx="3997961" cy="3157357"/>
          </a:xfrm>
          <a:custGeom>
            <a:rect b="b" l="l" r="r" t="t"/>
            <a:pathLst>
              <a:path extrusionOk="0" h="100673" w="131696">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21" name="Google Shape;2921;p70"/>
          <p:cNvPicPr preferRelativeResize="0"/>
          <p:nvPr/>
        </p:nvPicPr>
        <p:blipFill>
          <a:blip r:embed="rId3">
            <a:alphaModFix/>
          </a:blip>
          <a:stretch>
            <a:fillRect/>
          </a:stretch>
        </p:blipFill>
        <p:spPr>
          <a:xfrm>
            <a:off x="1830225" y="4390350"/>
            <a:ext cx="824150" cy="753150"/>
          </a:xfrm>
          <a:prstGeom prst="rect">
            <a:avLst/>
          </a:prstGeom>
          <a:noFill/>
          <a:ln>
            <a:noFill/>
          </a:ln>
        </p:spPr>
      </p:pic>
      <p:pic>
        <p:nvPicPr>
          <p:cNvPr id="2922" name="Google Shape;2922;p70"/>
          <p:cNvPicPr preferRelativeResize="0"/>
          <p:nvPr/>
        </p:nvPicPr>
        <p:blipFill>
          <a:blip r:embed="rId4">
            <a:alphaModFix/>
          </a:blip>
          <a:stretch>
            <a:fillRect/>
          </a:stretch>
        </p:blipFill>
        <p:spPr>
          <a:xfrm>
            <a:off x="1051375" y="1363175"/>
            <a:ext cx="2382001" cy="2021600"/>
          </a:xfrm>
          <a:prstGeom prst="rect">
            <a:avLst/>
          </a:prstGeom>
          <a:noFill/>
          <a:ln>
            <a:noFill/>
          </a:ln>
        </p:spPr>
      </p:pic>
      <p:pic>
        <p:nvPicPr>
          <p:cNvPr id="2923" name="Google Shape;2923;p70" title="17- jeudi (sem 3).mp3">
            <a:hlinkClick r:id="rId5"/>
          </p:cNvPr>
          <p:cNvPicPr preferRelativeResize="0"/>
          <p:nvPr/>
        </p:nvPicPr>
        <p:blipFill>
          <a:blip r:embed="rId6">
            <a:alphaModFix/>
          </a:blip>
          <a:stretch>
            <a:fillRect/>
          </a:stretch>
        </p:blipFill>
        <p:spPr>
          <a:xfrm>
            <a:off x="2399675" y="2473525"/>
            <a:ext cx="508600" cy="508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7" name="Shape 2927"/>
        <p:cNvGrpSpPr/>
        <p:nvPr/>
      </p:nvGrpSpPr>
      <p:grpSpPr>
        <a:xfrm>
          <a:off x="0" y="0"/>
          <a:ext cx="0" cy="0"/>
          <a:chOff x="0" y="0"/>
          <a:chExt cx="0" cy="0"/>
        </a:xfrm>
      </p:grpSpPr>
      <p:sp>
        <p:nvSpPr>
          <p:cNvPr id="2928" name="Google Shape;2928;p71"/>
          <p:cNvSpPr txBox="1"/>
          <p:nvPr/>
        </p:nvSpPr>
        <p:spPr>
          <a:xfrm>
            <a:off x="243325" y="492600"/>
            <a:ext cx="39981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3500">
                <a:solidFill>
                  <a:schemeClr val="accent5"/>
                </a:solidFill>
                <a:latin typeface="Alegreya Sans SC"/>
                <a:ea typeface="Alegreya Sans SC"/>
                <a:cs typeface="Alegreya Sans SC"/>
                <a:sym typeface="Alegreya Sans SC"/>
              </a:rPr>
              <a:t>vendredi 8 mars</a:t>
            </a:r>
            <a:endParaRPr sz="3500">
              <a:solidFill>
                <a:schemeClr val="accent5"/>
              </a:solidFill>
              <a:latin typeface="Alegreya Sans SC"/>
              <a:ea typeface="Alegreya Sans SC"/>
              <a:cs typeface="Alegreya Sans SC"/>
              <a:sym typeface="Alegreya Sans SC"/>
            </a:endParaRPr>
          </a:p>
        </p:txBody>
      </p:sp>
      <p:sp>
        <p:nvSpPr>
          <p:cNvPr id="2929" name="Google Shape;2929;p71"/>
          <p:cNvSpPr txBox="1"/>
          <p:nvPr/>
        </p:nvSpPr>
        <p:spPr>
          <a:xfrm>
            <a:off x="4357100" y="42100"/>
            <a:ext cx="4643700" cy="530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100">
                <a:solidFill>
                  <a:schemeClr val="dk1"/>
                </a:solidFill>
                <a:latin typeface="Lato"/>
                <a:ea typeface="Lato"/>
                <a:cs typeface="Lato"/>
                <a:sym typeface="Lato"/>
              </a:rPr>
              <a:t>prière de pardon</a:t>
            </a:r>
            <a:endParaRPr sz="1100">
              <a:solidFill>
                <a:schemeClr val="dk1"/>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900">
                <a:solidFill>
                  <a:schemeClr val="dk1"/>
                </a:solidFill>
                <a:latin typeface="Lato"/>
                <a:ea typeface="Lato"/>
                <a:cs typeface="Lato"/>
                <a:sym typeface="Lato"/>
              </a:rPr>
              <a:t>Oh Esprit-Saint, nous te demandons de nous éclairer sur ces questions :</a:t>
            </a:r>
            <a:br>
              <a:rPr lang="fr-CA" sz="1900">
                <a:solidFill>
                  <a:schemeClr val="dk1"/>
                </a:solidFill>
                <a:latin typeface="Lato"/>
                <a:ea typeface="Lato"/>
                <a:cs typeface="Lato"/>
                <a:sym typeface="Lato"/>
              </a:rPr>
            </a:br>
            <a:endParaRPr sz="1900">
              <a:solidFill>
                <a:schemeClr val="dk1"/>
              </a:solidFill>
              <a:latin typeface="Lato"/>
              <a:ea typeface="Lato"/>
              <a:cs typeface="Lato"/>
              <a:sym typeface="Lato"/>
            </a:endParaRPr>
          </a:p>
          <a:p>
            <a:pPr indent="-349250" lvl="0" marL="457200" rtl="0" algn="l">
              <a:spcBef>
                <a:spcPts val="0"/>
              </a:spcBef>
              <a:spcAft>
                <a:spcPts val="0"/>
              </a:spcAft>
              <a:buClr>
                <a:schemeClr val="dk1"/>
              </a:buClr>
              <a:buSzPts val="1900"/>
              <a:buFont typeface="Lato"/>
              <a:buChar char="-"/>
            </a:pPr>
            <a:r>
              <a:rPr lang="fr-CA" sz="1900">
                <a:solidFill>
                  <a:schemeClr val="dk1"/>
                </a:solidFill>
                <a:latin typeface="Lato"/>
                <a:ea typeface="Lato"/>
                <a:cs typeface="Lato"/>
                <a:sym typeface="Lato"/>
              </a:rPr>
              <a:t>Comment donner gratuitement du temps, de la patience, de l'écoute ?</a:t>
            </a:r>
            <a:br>
              <a:rPr lang="fr-CA" sz="1900">
                <a:solidFill>
                  <a:schemeClr val="dk1"/>
                </a:solidFill>
                <a:latin typeface="Lato"/>
                <a:ea typeface="Lato"/>
                <a:cs typeface="Lato"/>
                <a:sym typeface="Lato"/>
              </a:rPr>
            </a:br>
            <a:endParaRPr sz="1900">
              <a:solidFill>
                <a:schemeClr val="dk1"/>
              </a:solidFill>
              <a:latin typeface="Lato"/>
              <a:ea typeface="Lato"/>
              <a:cs typeface="Lato"/>
              <a:sym typeface="Lato"/>
            </a:endParaRPr>
          </a:p>
          <a:p>
            <a:pPr indent="-349250" lvl="0" marL="457200" rtl="0" algn="l">
              <a:spcBef>
                <a:spcPts val="0"/>
              </a:spcBef>
              <a:spcAft>
                <a:spcPts val="0"/>
              </a:spcAft>
              <a:buClr>
                <a:schemeClr val="dk1"/>
              </a:buClr>
              <a:buSzPts val="1900"/>
              <a:buFont typeface="Lato"/>
              <a:buChar char="-"/>
            </a:pPr>
            <a:r>
              <a:rPr lang="fr-CA" sz="1900">
                <a:solidFill>
                  <a:schemeClr val="dk1"/>
                </a:solidFill>
                <a:latin typeface="Lato"/>
                <a:ea typeface="Lato"/>
                <a:cs typeface="Lato"/>
                <a:sym typeface="Lato"/>
              </a:rPr>
              <a:t>Comment donner sans rien attendre en retour, sans chercher notre intérêt?</a:t>
            </a:r>
            <a:endParaRPr sz="1900">
              <a:solidFill>
                <a:schemeClr val="dk1"/>
              </a:solidFill>
              <a:latin typeface="Lato"/>
              <a:ea typeface="Lato"/>
              <a:cs typeface="Lato"/>
              <a:sym typeface="Lato"/>
            </a:endParaRPr>
          </a:p>
          <a:p>
            <a:pPr indent="0" lvl="0" marL="0" rtl="0" algn="l">
              <a:spcBef>
                <a:spcPts val="0"/>
              </a:spcBef>
              <a:spcAft>
                <a:spcPts val="0"/>
              </a:spcAft>
              <a:buNone/>
            </a:pPr>
            <a:r>
              <a:t/>
            </a:r>
            <a:endParaRPr sz="1900">
              <a:solidFill>
                <a:schemeClr val="dk1"/>
              </a:solidFill>
              <a:latin typeface="Lato"/>
              <a:ea typeface="Lato"/>
              <a:cs typeface="Lato"/>
              <a:sym typeface="Lato"/>
            </a:endParaRPr>
          </a:p>
          <a:p>
            <a:pPr indent="0" lvl="0" marL="0" rtl="0" algn="l">
              <a:spcBef>
                <a:spcPts val="0"/>
              </a:spcBef>
              <a:spcAft>
                <a:spcPts val="0"/>
              </a:spcAft>
              <a:buNone/>
            </a:pPr>
            <a:r>
              <a:rPr lang="fr-CA" sz="1900">
                <a:solidFill>
                  <a:schemeClr val="dk1"/>
                </a:solidFill>
                <a:latin typeface="Lato"/>
                <a:ea typeface="Lato"/>
                <a:cs typeface="Lato"/>
                <a:sym typeface="Lato"/>
              </a:rPr>
              <a:t>Nous te demandons pardon, Seigneur, pour nos manques d'amour, nos indifférences, nos refus de pardonner. </a:t>
            </a:r>
            <a:endParaRPr sz="1900">
              <a:solidFill>
                <a:schemeClr val="dk1"/>
              </a:solidFill>
              <a:latin typeface="Lato"/>
              <a:ea typeface="Lato"/>
              <a:cs typeface="Lato"/>
              <a:sym typeface="Lato"/>
            </a:endParaRPr>
          </a:p>
          <a:p>
            <a:pPr indent="0" lvl="0" marL="0" rtl="0" algn="l">
              <a:spcBef>
                <a:spcPts val="0"/>
              </a:spcBef>
              <a:spcAft>
                <a:spcPts val="0"/>
              </a:spcAft>
              <a:buNone/>
            </a:pPr>
            <a:r>
              <a:rPr lang="fr-CA" sz="1900">
                <a:solidFill>
                  <a:schemeClr val="dk1"/>
                </a:solidFill>
                <a:latin typeface="Lato"/>
                <a:ea typeface="Lato"/>
                <a:cs typeface="Lato"/>
                <a:sym typeface="Lato"/>
              </a:rPr>
              <a:t>Amen.</a:t>
            </a:r>
            <a:endParaRPr sz="1100">
              <a:solidFill>
                <a:schemeClr val="dk1"/>
              </a:solidFill>
              <a:latin typeface="Lato"/>
              <a:ea typeface="Lato"/>
              <a:cs typeface="Lato"/>
              <a:sym typeface="Lato"/>
            </a:endParaRPr>
          </a:p>
        </p:txBody>
      </p:sp>
      <p:sp>
        <p:nvSpPr>
          <p:cNvPr id="2930" name="Google Shape;2930;p71"/>
          <p:cNvSpPr/>
          <p:nvPr/>
        </p:nvSpPr>
        <p:spPr>
          <a:xfrm>
            <a:off x="243326" y="1122062"/>
            <a:ext cx="3997961" cy="3157357"/>
          </a:xfrm>
          <a:custGeom>
            <a:rect b="b" l="l" r="r" t="t"/>
            <a:pathLst>
              <a:path extrusionOk="0" h="100673" w="131696">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31" name="Google Shape;2931;p71"/>
          <p:cNvPicPr preferRelativeResize="0"/>
          <p:nvPr/>
        </p:nvPicPr>
        <p:blipFill>
          <a:blip r:embed="rId3">
            <a:alphaModFix/>
          </a:blip>
          <a:stretch>
            <a:fillRect/>
          </a:stretch>
        </p:blipFill>
        <p:spPr>
          <a:xfrm>
            <a:off x="1830225" y="4390350"/>
            <a:ext cx="824150" cy="753150"/>
          </a:xfrm>
          <a:prstGeom prst="rect">
            <a:avLst/>
          </a:prstGeom>
          <a:noFill/>
          <a:ln>
            <a:noFill/>
          </a:ln>
        </p:spPr>
      </p:pic>
      <p:pic>
        <p:nvPicPr>
          <p:cNvPr id="2932" name="Google Shape;2932;p71"/>
          <p:cNvPicPr preferRelativeResize="0"/>
          <p:nvPr/>
        </p:nvPicPr>
        <p:blipFill>
          <a:blip r:embed="rId4">
            <a:alphaModFix/>
          </a:blip>
          <a:stretch>
            <a:fillRect/>
          </a:stretch>
        </p:blipFill>
        <p:spPr>
          <a:xfrm>
            <a:off x="1051375" y="1363175"/>
            <a:ext cx="2382001" cy="2021600"/>
          </a:xfrm>
          <a:prstGeom prst="rect">
            <a:avLst/>
          </a:prstGeom>
          <a:noFill/>
          <a:ln>
            <a:noFill/>
          </a:ln>
        </p:spPr>
      </p:pic>
      <p:pic>
        <p:nvPicPr>
          <p:cNvPr id="2933" name="Google Shape;2933;p71" title="18- vendredi (sem 3).mp3">
            <a:hlinkClick r:id="rId5"/>
          </p:cNvPr>
          <p:cNvPicPr preferRelativeResize="0"/>
          <p:nvPr/>
        </p:nvPicPr>
        <p:blipFill>
          <a:blip r:embed="rId6">
            <a:alphaModFix/>
          </a:blip>
          <a:stretch>
            <a:fillRect/>
          </a:stretch>
        </p:blipFill>
        <p:spPr>
          <a:xfrm>
            <a:off x="2402925" y="2441475"/>
            <a:ext cx="572700" cy="572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7" name="Shape 2937"/>
        <p:cNvGrpSpPr/>
        <p:nvPr/>
      </p:nvGrpSpPr>
      <p:grpSpPr>
        <a:xfrm>
          <a:off x="0" y="0"/>
          <a:ext cx="0" cy="0"/>
          <a:chOff x="0" y="0"/>
          <a:chExt cx="0" cy="0"/>
        </a:xfrm>
      </p:grpSpPr>
      <p:sp>
        <p:nvSpPr>
          <p:cNvPr id="2938" name="Google Shape;2938;p72"/>
          <p:cNvSpPr txBox="1"/>
          <p:nvPr>
            <p:ph type="title"/>
          </p:nvPr>
        </p:nvSpPr>
        <p:spPr>
          <a:xfrm>
            <a:off x="720000" y="0"/>
            <a:ext cx="7704000" cy="9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sz="2700">
                <a:solidFill>
                  <a:srgbClr val="1B4FA1"/>
                </a:solidFill>
              </a:rPr>
              <a:t>Semaine 4 : Jésus à Nazareth </a:t>
            </a:r>
            <a:br>
              <a:rPr lang="fr-CA" sz="2700">
                <a:solidFill>
                  <a:srgbClr val="1B4FA1"/>
                </a:solidFill>
              </a:rPr>
            </a:br>
            <a:r>
              <a:rPr lang="fr-CA" sz="2700">
                <a:solidFill>
                  <a:srgbClr val="1B4FA1"/>
                </a:solidFill>
              </a:rPr>
              <a:t>(semaine de relâche)</a:t>
            </a:r>
            <a:endParaRPr sz="2700">
              <a:solidFill>
                <a:srgbClr val="1B4FA1"/>
              </a:solidFill>
            </a:endParaRPr>
          </a:p>
        </p:txBody>
      </p:sp>
      <p:sp>
        <p:nvSpPr>
          <p:cNvPr id="2939" name="Google Shape;2939;p72"/>
          <p:cNvSpPr txBox="1"/>
          <p:nvPr>
            <p:ph idx="1" type="subTitle"/>
          </p:nvPr>
        </p:nvSpPr>
        <p:spPr>
          <a:xfrm rot="-376">
            <a:off x="76200" y="1037175"/>
            <a:ext cx="5489400" cy="452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sz="1500"/>
              <a:t>Une semaine de prière dédiée à Jésus à Nazareth offre une occasion de réfléchir sur la période moins connue de la vie du Christ. </a:t>
            </a:r>
            <a:endParaRPr sz="1500"/>
          </a:p>
          <a:p>
            <a:pPr indent="0" lvl="0" marL="0" rtl="0" algn="l">
              <a:spcBef>
                <a:spcPts val="0"/>
              </a:spcBef>
              <a:spcAft>
                <a:spcPts val="0"/>
              </a:spcAft>
              <a:buNone/>
            </a:pPr>
            <a:r>
              <a:rPr lang="fr-CA" sz="1500"/>
              <a:t>C'est dans cette ville qu'il a grandi et travaillé en tant que charpentier avant de commencer son ministère public. </a:t>
            </a:r>
            <a:endParaRPr sz="1500"/>
          </a:p>
          <a:p>
            <a:pPr indent="0" lvl="0" marL="0" rtl="0" algn="l">
              <a:spcBef>
                <a:spcPts val="0"/>
              </a:spcBef>
              <a:spcAft>
                <a:spcPts val="0"/>
              </a:spcAft>
              <a:buNone/>
            </a:pPr>
            <a:r>
              <a:rPr lang="fr-CA" sz="1500"/>
              <a:t>En méditant sur cette période, nous explorons la simplicité, l'humilité et l'importance de la vie quotidienne dans la spiritualité. </a:t>
            </a:r>
            <a:endParaRPr sz="1500"/>
          </a:p>
          <a:p>
            <a:pPr indent="0" lvl="0" marL="0" rtl="0" algn="l">
              <a:spcBef>
                <a:spcPts val="0"/>
              </a:spcBef>
              <a:spcAft>
                <a:spcPts val="0"/>
              </a:spcAft>
              <a:buNone/>
            </a:pPr>
            <a:r>
              <a:rPr lang="fr-CA" sz="1500"/>
              <a:t>Nous nous concentrons sur la vie ordinaire de Jésus, sa croissance, ses interactions avec sa famille et sa communauté locale. </a:t>
            </a:r>
            <a:endParaRPr sz="1500"/>
          </a:p>
          <a:p>
            <a:pPr indent="0" lvl="0" marL="0" rtl="0" algn="l">
              <a:spcBef>
                <a:spcPts val="0"/>
              </a:spcBef>
              <a:spcAft>
                <a:spcPts val="0"/>
              </a:spcAft>
              <a:buNone/>
            </a:pPr>
            <a:r>
              <a:rPr lang="fr-CA" sz="1500"/>
              <a:t>C'est une opportunité pour approfondir notre compréhension de sa mission divine et pour trouver des leçons spirituelles dans le quotidien. </a:t>
            </a:r>
            <a:endParaRPr sz="1500"/>
          </a:p>
          <a:p>
            <a:pPr indent="0" lvl="0" marL="0" rtl="0" algn="l">
              <a:spcBef>
                <a:spcPts val="0"/>
              </a:spcBef>
              <a:spcAft>
                <a:spcPts val="0"/>
              </a:spcAft>
              <a:buNone/>
            </a:pPr>
            <a:r>
              <a:rPr lang="fr-CA" sz="1500"/>
              <a:t>Cette semaine de prière nous invite à intégrer la spiritualité dans nos activités quotidiennes et à reconnaître la valeur de la vie ordinaire dans notre propre cheminement spirituel.</a:t>
            </a:r>
            <a:endParaRPr sz="1500"/>
          </a:p>
        </p:txBody>
      </p:sp>
      <p:sp>
        <p:nvSpPr>
          <p:cNvPr id="2940" name="Google Shape;2940;p72"/>
          <p:cNvSpPr/>
          <p:nvPr/>
        </p:nvSpPr>
        <p:spPr>
          <a:xfrm rot="932611">
            <a:off x="-14907" y="-113049"/>
            <a:ext cx="710900" cy="911296"/>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1" name="Google Shape;2941;p72"/>
          <p:cNvSpPr/>
          <p:nvPr/>
        </p:nvSpPr>
        <p:spPr>
          <a:xfrm rot="-820899">
            <a:off x="8394990" y="1235849"/>
            <a:ext cx="917021" cy="1284477"/>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42" name="Google Shape;2942;p72"/>
          <p:cNvPicPr preferRelativeResize="0"/>
          <p:nvPr/>
        </p:nvPicPr>
        <p:blipFill>
          <a:blip r:embed="rId3">
            <a:alphaModFix/>
          </a:blip>
          <a:stretch>
            <a:fillRect/>
          </a:stretch>
        </p:blipFill>
        <p:spPr>
          <a:xfrm>
            <a:off x="8043224" y="69950"/>
            <a:ext cx="1010700" cy="923625"/>
          </a:xfrm>
          <a:prstGeom prst="rect">
            <a:avLst/>
          </a:prstGeom>
          <a:noFill/>
          <a:ln>
            <a:noFill/>
          </a:ln>
        </p:spPr>
      </p:pic>
      <p:pic>
        <p:nvPicPr>
          <p:cNvPr id="2943" name="Google Shape;2943;p72"/>
          <p:cNvPicPr preferRelativeResize="0"/>
          <p:nvPr/>
        </p:nvPicPr>
        <p:blipFill>
          <a:blip r:embed="rId4">
            <a:alphaModFix/>
          </a:blip>
          <a:stretch>
            <a:fillRect/>
          </a:stretch>
        </p:blipFill>
        <p:spPr>
          <a:xfrm>
            <a:off x="5448240" y="1198397"/>
            <a:ext cx="3854100" cy="2840400"/>
          </a:xfrm>
          <a:prstGeom prst="ellipse">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7" name="Shape 2947"/>
        <p:cNvGrpSpPr/>
        <p:nvPr/>
      </p:nvGrpSpPr>
      <p:grpSpPr>
        <a:xfrm>
          <a:off x="0" y="0"/>
          <a:ext cx="0" cy="0"/>
          <a:chOff x="0" y="0"/>
          <a:chExt cx="0" cy="0"/>
        </a:xfrm>
      </p:grpSpPr>
      <p:sp>
        <p:nvSpPr>
          <p:cNvPr id="2948" name="Google Shape;2948;p73"/>
          <p:cNvSpPr txBox="1"/>
          <p:nvPr/>
        </p:nvSpPr>
        <p:spPr>
          <a:xfrm>
            <a:off x="243325" y="492600"/>
            <a:ext cx="39981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3500">
                <a:solidFill>
                  <a:schemeClr val="accent5"/>
                </a:solidFill>
                <a:latin typeface="Alegreya Sans SC"/>
                <a:ea typeface="Alegreya Sans SC"/>
                <a:cs typeface="Alegreya Sans SC"/>
                <a:sym typeface="Alegreya Sans SC"/>
              </a:rPr>
              <a:t>lundi 11 mars</a:t>
            </a:r>
            <a:endParaRPr sz="3500">
              <a:solidFill>
                <a:schemeClr val="accent5"/>
              </a:solidFill>
              <a:latin typeface="Alegreya Sans SC"/>
              <a:ea typeface="Alegreya Sans SC"/>
              <a:cs typeface="Alegreya Sans SC"/>
              <a:sym typeface="Alegreya Sans SC"/>
            </a:endParaRPr>
          </a:p>
        </p:txBody>
      </p:sp>
      <p:sp>
        <p:nvSpPr>
          <p:cNvPr id="2949" name="Google Shape;2949;p73"/>
          <p:cNvSpPr txBox="1"/>
          <p:nvPr/>
        </p:nvSpPr>
        <p:spPr>
          <a:xfrm>
            <a:off x="4357100" y="42100"/>
            <a:ext cx="4643700" cy="530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1900">
                <a:solidFill>
                  <a:schemeClr val="dk1"/>
                </a:solidFill>
                <a:latin typeface="Lato"/>
                <a:ea typeface="Lato"/>
                <a:cs typeface="Lato"/>
                <a:sym typeface="Lato"/>
              </a:rPr>
              <a:t>Seigneur Jésus,</a:t>
            </a:r>
            <a:endParaRPr sz="1900">
              <a:solidFill>
                <a:schemeClr val="dk1"/>
              </a:solidFill>
              <a:latin typeface="Lato"/>
              <a:ea typeface="Lato"/>
              <a:cs typeface="Lato"/>
              <a:sym typeface="Lato"/>
            </a:endParaRPr>
          </a:p>
          <a:p>
            <a:pPr indent="0" lvl="0" marL="0" rtl="0" algn="l">
              <a:spcBef>
                <a:spcPts val="0"/>
              </a:spcBef>
              <a:spcAft>
                <a:spcPts val="0"/>
              </a:spcAft>
              <a:buNone/>
            </a:pPr>
            <a:r>
              <a:t/>
            </a:r>
            <a:endParaRPr sz="1900">
              <a:solidFill>
                <a:schemeClr val="dk1"/>
              </a:solidFill>
              <a:latin typeface="Lato"/>
              <a:ea typeface="Lato"/>
              <a:cs typeface="Lato"/>
              <a:sym typeface="Lato"/>
            </a:endParaRPr>
          </a:p>
          <a:p>
            <a:pPr indent="0" lvl="0" marL="0" rtl="0" algn="l">
              <a:spcBef>
                <a:spcPts val="0"/>
              </a:spcBef>
              <a:spcAft>
                <a:spcPts val="0"/>
              </a:spcAft>
              <a:buNone/>
            </a:pPr>
            <a:r>
              <a:rPr lang="fr-CA" sz="1900">
                <a:solidFill>
                  <a:schemeClr val="dk1"/>
                </a:solidFill>
                <a:latin typeface="Lato"/>
                <a:ea typeface="Lato"/>
                <a:cs typeface="Lato"/>
                <a:sym typeface="Lato"/>
              </a:rPr>
              <a:t>Dans la simplicité de Nazareth, Tu as vécu une vie ordinaire.</a:t>
            </a:r>
            <a:endParaRPr sz="1900">
              <a:solidFill>
                <a:schemeClr val="dk1"/>
              </a:solidFill>
              <a:latin typeface="Lato"/>
              <a:ea typeface="Lato"/>
              <a:cs typeface="Lato"/>
              <a:sym typeface="Lato"/>
            </a:endParaRPr>
          </a:p>
          <a:p>
            <a:pPr indent="0" lvl="0" marL="0" rtl="0" algn="l">
              <a:spcBef>
                <a:spcPts val="0"/>
              </a:spcBef>
              <a:spcAft>
                <a:spcPts val="0"/>
              </a:spcAft>
              <a:buNone/>
            </a:pPr>
            <a:r>
              <a:rPr lang="fr-CA" sz="1900">
                <a:solidFill>
                  <a:schemeClr val="dk1"/>
                </a:solidFill>
                <a:latin typeface="Lato"/>
                <a:ea typeface="Lato"/>
                <a:cs typeface="Lato"/>
                <a:sym typeface="Lato"/>
              </a:rPr>
              <a:t>Tu as connu le travail, la croissance et la communauté.</a:t>
            </a:r>
            <a:endParaRPr sz="1900">
              <a:solidFill>
                <a:schemeClr val="dk1"/>
              </a:solidFill>
              <a:latin typeface="Lato"/>
              <a:ea typeface="Lato"/>
              <a:cs typeface="Lato"/>
              <a:sym typeface="Lato"/>
            </a:endParaRPr>
          </a:p>
          <a:p>
            <a:pPr indent="0" lvl="0" marL="0" rtl="0" algn="l">
              <a:spcBef>
                <a:spcPts val="0"/>
              </a:spcBef>
              <a:spcAft>
                <a:spcPts val="0"/>
              </a:spcAft>
              <a:buNone/>
            </a:pPr>
            <a:r>
              <a:rPr lang="fr-CA" sz="1900">
                <a:solidFill>
                  <a:schemeClr val="dk1"/>
                </a:solidFill>
                <a:latin typeface="Lato"/>
                <a:ea typeface="Lato"/>
                <a:cs typeface="Lato"/>
                <a:sym typeface="Lato"/>
              </a:rPr>
              <a:t>Guide-nous pour te trouver dans notre quotidien.</a:t>
            </a:r>
            <a:endParaRPr sz="1900">
              <a:solidFill>
                <a:schemeClr val="dk1"/>
              </a:solidFill>
              <a:latin typeface="Lato"/>
              <a:ea typeface="Lato"/>
              <a:cs typeface="Lato"/>
              <a:sym typeface="Lato"/>
            </a:endParaRPr>
          </a:p>
          <a:p>
            <a:pPr indent="0" lvl="0" marL="0" rtl="0" algn="l">
              <a:spcBef>
                <a:spcPts val="0"/>
              </a:spcBef>
              <a:spcAft>
                <a:spcPts val="0"/>
              </a:spcAft>
              <a:buNone/>
            </a:pPr>
            <a:r>
              <a:rPr lang="fr-CA" sz="1900">
                <a:solidFill>
                  <a:schemeClr val="dk1"/>
                </a:solidFill>
                <a:latin typeface="Lato"/>
                <a:ea typeface="Lato"/>
                <a:cs typeface="Lato"/>
                <a:sym typeface="Lato"/>
              </a:rPr>
              <a:t>Pour comprendre la valeur de chaque moment de nos vies.</a:t>
            </a:r>
            <a:endParaRPr sz="1900">
              <a:solidFill>
                <a:schemeClr val="dk1"/>
              </a:solidFill>
              <a:latin typeface="Lato"/>
              <a:ea typeface="Lato"/>
              <a:cs typeface="Lato"/>
              <a:sym typeface="Lato"/>
            </a:endParaRPr>
          </a:p>
          <a:p>
            <a:pPr indent="0" lvl="0" marL="0" rtl="0" algn="l">
              <a:spcBef>
                <a:spcPts val="0"/>
              </a:spcBef>
              <a:spcAft>
                <a:spcPts val="0"/>
              </a:spcAft>
              <a:buNone/>
            </a:pPr>
            <a:r>
              <a:rPr lang="fr-CA" sz="1900">
                <a:solidFill>
                  <a:schemeClr val="dk1"/>
                </a:solidFill>
                <a:latin typeface="Lato"/>
                <a:ea typeface="Lato"/>
                <a:cs typeface="Lato"/>
                <a:sym typeface="Lato"/>
              </a:rPr>
              <a:t>À découvrir la beauté du banal et l'extraordinaire dans le quotidien.</a:t>
            </a:r>
            <a:endParaRPr sz="1900">
              <a:solidFill>
                <a:schemeClr val="dk1"/>
              </a:solidFill>
              <a:latin typeface="Lato"/>
              <a:ea typeface="Lato"/>
              <a:cs typeface="Lato"/>
              <a:sym typeface="Lato"/>
            </a:endParaRPr>
          </a:p>
          <a:p>
            <a:pPr indent="0" lvl="0" marL="0" rtl="0" algn="l">
              <a:spcBef>
                <a:spcPts val="0"/>
              </a:spcBef>
              <a:spcAft>
                <a:spcPts val="0"/>
              </a:spcAft>
              <a:buNone/>
            </a:pPr>
            <a:r>
              <a:rPr lang="fr-CA" sz="1900">
                <a:solidFill>
                  <a:schemeClr val="dk1"/>
                </a:solidFill>
                <a:latin typeface="Lato"/>
                <a:ea typeface="Lato"/>
                <a:cs typeface="Lato"/>
                <a:sym typeface="Lato"/>
              </a:rPr>
              <a:t>Q</a:t>
            </a:r>
            <a:r>
              <a:rPr lang="fr-CA" sz="1900">
                <a:solidFill>
                  <a:schemeClr val="dk1"/>
                </a:solidFill>
                <a:latin typeface="Lato"/>
                <a:ea typeface="Lato"/>
                <a:cs typeface="Lato"/>
                <a:sym typeface="Lato"/>
              </a:rPr>
              <a:t>ue Ta présence soit avec nous, et que notre vie reflète Ta lumière, c</a:t>
            </a:r>
            <a:r>
              <a:rPr lang="fr-CA" sz="1900">
                <a:solidFill>
                  <a:schemeClr val="dk1"/>
                </a:solidFill>
                <a:latin typeface="Lato"/>
                <a:ea typeface="Lato"/>
                <a:cs typeface="Lato"/>
                <a:sym typeface="Lato"/>
              </a:rPr>
              <a:t>omme l'a été Ta vie à Nazareth, humble et remplie de Ta grâce.</a:t>
            </a:r>
            <a:endParaRPr sz="1900">
              <a:solidFill>
                <a:schemeClr val="dk1"/>
              </a:solidFill>
              <a:latin typeface="Lato"/>
              <a:ea typeface="Lato"/>
              <a:cs typeface="Lato"/>
              <a:sym typeface="Lato"/>
            </a:endParaRPr>
          </a:p>
          <a:p>
            <a:pPr indent="0" lvl="0" marL="0" rtl="0" algn="l">
              <a:spcBef>
                <a:spcPts val="0"/>
              </a:spcBef>
              <a:spcAft>
                <a:spcPts val="0"/>
              </a:spcAft>
              <a:buNone/>
            </a:pPr>
            <a:r>
              <a:rPr lang="fr-CA" sz="1900">
                <a:solidFill>
                  <a:schemeClr val="dk1"/>
                </a:solidFill>
                <a:latin typeface="Lato"/>
                <a:ea typeface="Lato"/>
                <a:cs typeface="Lato"/>
                <a:sym typeface="Lato"/>
              </a:rPr>
              <a:t>Amen.</a:t>
            </a:r>
            <a:endParaRPr sz="1900">
              <a:solidFill>
                <a:schemeClr val="dk1"/>
              </a:solidFill>
              <a:latin typeface="Lato"/>
              <a:ea typeface="Lato"/>
              <a:cs typeface="Lato"/>
              <a:sym typeface="Lato"/>
            </a:endParaRPr>
          </a:p>
          <a:p>
            <a:pPr indent="0" lvl="0" marL="0" rtl="0" algn="l">
              <a:spcBef>
                <a:spcPts val="0"/>
              </a:spcBef>
              <a:spcAft>
                <a:spcPts val="0"/>
              </a:spcAft>
              <a:buNone/>
            </a:pPr>
            <a:r>
              <a:t/>
            </a:r>
            <a:endParaRPr sz="1100">
              <a:solidFill>
                <a:schemeClr val="dk1"/>
              </a:solidFill>
              <a:latin typeface="Lato"/>
              <a:ea typeface="Lato"/>
              <a:cs typeface="Lato"/>
              <a:sym typeface="Lato"/>
            </a:endParaRPr>
          </a:p>
        </p:txBody>
      </p:sp>
      <p:sp>
        <p:nvSpPr>
          <p:cNvPr id="2950" name="Google Shape;2950;p73"/>
          <p:cNvSpPr/>
          <p:nvPr/>
        </p:nvSpPr>
        <p:spPr>
          <a:xfrm>
            <a:off x="243326" y="1122062"/>
            <a:ext cx="3997961" cy="3157357"/>
          </a:xfrm>
          <a:custGeom>
            <a:rect b="b" l="l" r="r" t="t"/>
            <a:pathLst>
              <a:path extrusionOk="0" h="100673" w="131696">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51" name="Google Shape;2951;p73"/>
          <p:cNvPicPr preferRelativeResize="0"/>
          <p:nvPr/>
        </p:nvPicPr>
        <p:blipFill>
          <a:blip r:embed="rId3">
            <a:alphaModFix/>
          </a:blip>
          <a:stretch>
            <a:fillRect/>
          </a:stretch>
        </p:blipFill>
        <p:spPr>
          <a:xfrm>
            <a:off x="1830225" y="4390350"/>
            <a:ext cx="824150" cy="753150"/>
          </a:xfrm>
          <a:prstGeom prst="rect">
            <a:avLst/>
          </a:prstGeom>
          <a:noFill/>
          <a:ln>
            <a:noFill/>
          </a:ln>
        </p:spPr>
      </p:pic>
      <p:pic>
        <p:nvPicPr>
          <p:cNvPr id="2952" name="Google Shape;2952;p73"/>
          <p:cNvPicPr preferRelativeResize="0"/>
          <p:nvPr/>
        </p:nvPicPr>
        <p:blipFill>
          <a:blip r:embed="rId4">
            <a:alphaModFix/>
          </a:blip>
          <a:stretch>
            <a:fillRect/>
          </a:stretch>
        </p:blipFill>
        <p:spPr>
          <a:xfrm>
            <a:off x="1051375" y="1363175"/>
            <a:ext cx="2382001" cy="2021600"/>
          </a:xfrm>
          <a:prstGeom prst="rect">
            <a:avLst/>
          </a:prstGeom>
          <a:noFill/>
          <a:ln>
            <a:noFill/>
          </a:ln>
        </p:spPr>
      </p:pic>
      <p:pic>
        <p:nvPicPr>
          <p:cNvPr id="2953" name="Google Shape;2953;p73" title="19- lundi (sem 4).mp3">
            <a:hlinkClick r:id="rId5"/>
          </p:cNvPr>
          <p:cNvPicPr preferRelativeResize="0"/>
          <p:nvPr/>
        </p:nvPicPr>
        <p:blipFill>
          <a:blip r:embed="rId6">
            <a:alphaModFix/>
          </a:blip>
          <a:stretch>
            <a:fillRect/>
          </a:stretch>
        </p:blipFill>
        <p:spPr>
          <a:xfrm>
            <a:off x="2551225" y="2349175"/>
            <a:ext cx="483325" cy="4833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7" name="Shape 2957"/>
        <p:cNvGrpSpPr/>
        <p:nvPr/>
      </p:nvGrpSpPr>
      <p:grpSpPr>
        <a:xfrm>
          <a:off x="0" y="0"/>
          <a:ext cx="0" cy="0"/>
          <a:chOff x="0" y="0"/>
          <a:chExt cx="0" cy="0"/>
        </a:xfrm>
      </p:grpSpPr>
      <p:sp>
        <p:nvSpPr>
          <p:cNvPr id="2958" name="Google Shape;2958;p74"/>
          <p:cNvSpPr txBox="1"/>
          <p:nvPr/>
        </p:nvSpPr>
        <p:spPr>
          <a:xfrm>
            <a:off x="243325" y="492600"/>
            <a:ext cx="39981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3500">
                <a:solidFill>
                  <a:schemeClr val="accent5"/>
                </a:solidFill>
                <a:latin typeface="Alegreya Sans SC"/>
                <a:ea typeface="Alegreya Sans SC"/>
                <a:cs typeface="Alegreya Sans SC"/>
                <a:sym typeface="Alegreya Sans SC"/>
              </a:rPr>
              <a:t>mardi 12 mars</a:t>
            </a:r>
            <a:endParaRPr sz="3500">
              <a:solidFill>
                <a:schemeClr val="accent5"/>
              </a:solidFill>
              <a:latin typeface="Alegreya Sans SC"/>
              <a:ea typeface="Alegreya Sans SC"/>
              <a:cs typeface="Alegreya Sans SC"/>
              <a:sym typeface="Alegreya Sans SC"/>
            </a:endParaRPr>
          </a:p>
        </p:txBody>
      </p:sp>
      <p:sp>
        <p:nvSpPr>
          <p:cNvPr id="2959" name="Google Shape;2959;p74"/>
          <p:cNvSpPr txBox="1"/>
          <p:nvPr/>
        </p:nvSpPr>
        <p:spPr>
          <a:xfrm>
            <a:off x="4357100" y="42100"/>
            <a:ext cx="4643700" cy="530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2200">
                <a:solidFill>
                  <a:schemeClr val="dk1"/>
                </a:solidFill>
                <a:latin typeface="Lato"/>
                <a:ea typeface="Lato"/>
                <a:cs typeface="Lato"/>
                <a:sym typeface="Lato"/>
              </a:rPr>
              <a:t>Seigneur Dieu,</a:t>
            </a:r>
            <a:endParaRPr sz="2200">
              <a:solidFill>
                <a:schemeClr val="dk1"/>
              </a:solidFill>
              <a:latin typeface="Lato"/>
              <a:ea typeface="Lato"/>
              <a:cs typeface="Lato"/>
              <a:sym typeface="Lato"/>
            </a:endParaRPr>
          </a:p>
          <a:p>
            <a:pPr indent="0" lvl="0" marL="0" rtl="0" algn="l">
              <a:spcBef>
                <a:spcPts val="0"/>
              </a:spcBef>
              <a:spcAft>
                <a:spcPts val="0"/>
              </a:spcAft>
              <a:buNone/>
            </a:pPr>
            <a:r>
              <a:rPr lang="fr-CA" sz="2200">
                <a:solidFill>
                  <a:schemeClr val="dk1"/>
                </a:solidFill>
                <a:latin typeface="Lato"/>
                <a:ea typeface="Lato"/>
                <a:cs typeface="Lato"/>
                <a:sym typeface="Lato"/>
              </a:rPr>
              <a:t>Ce temps de Carême nous rappelle ta grandeur. </a:t>
            </a:r>
            <a:endParaRPr sz="2200">
              <a:solidFill>
                <a:schemeClr val="dk1"/>
              </a:solidFill>
              <a:latin typeface="Lato"/>
              <a:ea typeface="Lato"/>
              <a:cs typeface="Lato"/>
              <a:sym typeface="Lato"/>
            </a:endParaRPr>
          </a:p>
          <a:p>
            <a:pPr indent="0" lvl="0" marL="0" rtl="0" algn="l">
              <a:spcBef>
                <a:spcPts val="0"/>
              </a:spcBef>
              <a:spcAft>
                <a:spcPts val="0"/>
              </a:spcAft>
              <a:buNone/>
            </a:pPr>
            <a:r>
              <a:rPr lang="fr-CA" sz="2200">
                <a:solidFill>
                  <a:schemeClr val="dk1"/>
                </a:solidFill>
                <a:latin typeface="Lato"/>
                <a:ea typeface="Lato"/>
                <a:cs typeface="Lato"/>
                <a:sym typeface="Lato"/>
              </a:rPr>
              <a:t>Quel autre père serait prêt à donner son fils comme tu l'as fait pour nous sauver? Rappelons-nous que ton amour se manifeste à travers ce sacrifice et ce don de la vie éternelle par ton fils Jésus. Fais que nous continuions à reconnaître le miracle de la résurrection que nous célébrerons bientôt à Pâques. </a:t>
            </a:r>
            <a:endParaRPr sz="2200">
              <a:solidFill>
                <a:schemeClr val="dk1"/>
              </a:solidFill>
              <a:latin typeface="Lato"/>
              <a:ea typeface="Lato"/>
              <a:cs typeface="Lato"/>
              <a:sym typeface="Lato"/>
            </a:endParaRPr>
          </a:p>
          <a:p>
            <a:pPr indent="0" lvl="0" marL="0" rtl="0" algn="l">
              <a:spcBef>
                <a:spcPts val="0"/>
              </a:spcBef>
              <a:spcAft>
                <a:spcPts val="0"/>
              </a:spcAft>
              <a:buNone/>
            </a:pPr>
            <a:r>
              <a:rPr lang="fr-CA" sz="2200">
                <a:solidFill>
                  <a:schemeClr val="dk1"/>
                </a:solidFill>
                <a:latin typeface="Lato"/>
                <a:ea typeface="Lato"/>
                <a:cs typeface="Lato"/>
                <a:sym typeface="Lato"/>
              </a:rPr>
              <a:t>Amen. </a:t>
            </a:r>
            <a:endParaRPr sz="22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1300">
              <a:solidFill>
                <a:schemeClr val="dk1"/>
              </a:solidFill>
              <a:latin typeface="Lato"/>
              <a:ea typeface="Lato"/>
              <a:cs typeface="Lato"/>
              <a:sym typeface="Lato"/>
            </a:endParaRPr>
          </a:p>
          <a:p>
            <a:pPr indent="0" lvl="0" marL="0" rtl="0" algn="l">
              <a:spcBef>
                <a:spcPts val="0"/>
              </a:spcBef>
              <a:spcAft>
                <a:spcPts val="0"/>
              </a:spcAft>
              <a:buNone/>
            </a:pPr>
            <a:r>
              <a:t/>
            </a:r>
            <a:endParaRPr sz="1300">
              <a:solidFill>
                <a:schemeClr val="dk1"/>
              </a:solidFill>
              <a:latin typeface="Lato"/>
              <a:ea typeface="Lato"/>
              <a:cs typeface="Lato"/>
              <a:sym typeface="Lato"/>
            </a:endParaRPr>
          </a:p>
          <a:p>
            <a:pPr indent="0" lvl="0" marL="0" rtl="0" algn="l">
              <a:spcBef>
                <a:spcPts val="0"/>
              </a:spcBef>
              <a:spcAft>
                <a:spcPts val="0"/>
              </a:spcAft>
              <a:buNone/>
            </a:pPr>
            <a:r>
              <a:t/>
            </a:r>
            <a:endParaRPr sz="1300">
              <a:solidFill>
                <a:schemeClr val="dk1"/>
              </a:solidFill>
              <a:latin typeface="Lato"/>
              <a:ea typeface="Lato"/>
              <a:cs typeface="Lato"/>
              <a:sym typeface="Lato"/>
            </a:endParaRPr>
          </a:p>
        </p:txBody>
      </p:sp>
      <p:sp>
        <p:nvSpPr>
          <p:cNvPr id="2960" name="Google Shape;2960;p74"/>
          <p:cNvSpPr/>
          <p:nvPr/>
        </p:nvSpPr>
        <p:spPr>
          <a:xfrm>
            <a:off x="243326" y="1122062"/>
            <a:ext cx="3997961" cy="3157357"/>
          </a:xfrm>
          <a:custGeom>
            <a:rect b="b" l="l" r="r" t="t"/>
            <a:pathLst>
              <a:path extrusionOk="0" h="100673" w="131696">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61" name="Google Shape;2961;p74"/>
          <p:cNvPicPr preferRelativeResize="0"/>
          <p:nvPr/>
        </p:nvPicPr>
        <p:blipFill>
          <a:blip r:embed="rId3">
            <a:alphaModFix/>
          </a:blip>
          <a:stretch>
            <a:fillRect/>
          </a:stretch>
        </p:blipFill>
        <p:spPr>
          <a:xfrm>
            <a:off x="1830225" y="4390350"/>
            <a:ext cx="824150" cy="753150"/>
          </a:xfrm>
          <a:prstGeom prst="rect">
            <a:avLst/>
          </a:prstGeom>
          <a:noFill/>
          <a:ln>
            <a:noFill/>
          </a:ln>
        </p:spPr>
      </p:pic>
      <p:pic>
        <p:nvPicPr>
          <p:cNvPr id="2962" name="Google Shape;2962;p74"/>
          <p:cNvPicPr preferRelativeResize="0"/>
          <p:nvPr/>
        </p:nvPicPr>
        <p:blipFill>
          <a:blip r:embed="rId4">
            <a:alphaModFix/>
          </a:blip>
          <a:stretch>
            <a:fillRect/>
          </a:stretch>
        </p:blipFill>
        <p:spPr>
          <a:xfrm>
            <a:off x="1051375" y="1363175"/>
            <a:ext cx="2382001" cy="2021600"/>
          </a:xfrm>
          <a:prstGeom prst="rect">
            <a:avLst/>
          </a:prstGeom>
          <a:noFill/>
          <a:ln>
            <a:noFill/>
          </a:ln>
        </p:spPr>
      </p:pic>
      <p:pic>
        <p:nvPicPr>
          <p:cNvPr id="2963" name="Google Shape;2963;p74" title="20- mardi (sem 4).mp3">
            <a:hlinkClick r:id="rId5"/>
          </p:cNvPr>
          <p:cNvPicPr preferRelativeResize="0"/>
          <p:nvPr/>
        </p:nvPicPr>
        <p:blipFill>
          <a:blip r:embed="rId6">
            <a:alphaModFix/>
          </a:blip>
          <a:stretch>
            <a:fillRect/>
          </a:stretch>
        </p:blipFill>
        <p:spPr>
          <a:xfrm>
            <a:off x="2528100" y="2326925"/>
            <a:ext cx="489650" cy="4896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7" name="Shape 2967"/>
        <p:cNvGrpSpPr/>
        <p:nvPr/>
      </p:nvGrpSpPr>
      <p:grpSpPr>
        <a:xfrm>
          <a:off x="0" y="0"/>
          <a:ext cx="0" cy="0"/>
          <a:chOff x="0" y="0"/>
          <a:chExt cx="0" cy="0"/>
        </a:xfrm>
      </p:grpSpPr>
      <p:sp>
        <p:nvSpPr>
          <p:cNvPr id="2968" name="Google Shape;2968;p75"/>
          <p:cNvSpPr txBox="1"/>
          <p:nvPr/>
        </p:nvSpPr>
        <p:spPr>
          <a:xfrm>
            <a:off x="243325" y="492600"/>
            <a:ext cx="39981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3500">
                <a:solidFill>
                  <a:schemeClr val="accent5"/>
                </a:solidFill>
                <a:latin typeface="Alegreya Sans SC"/>
                <a:ea typeface="Alegreya Sans SC"/>
                <a:cs typeface="Alegreya Sans SC"/>
                <a:sym typeface="Alegreya Sans SC"/>
              </a:rPr>
              <a:t>mercredi 13 mars</a:t>
            </a:r>
            <a:endParaRPr sz="3500">
              <a:solidFill>
                <a:schemeClr val="accent5"/>
              </a:solidFill>
              <a:latin typeface="Alegreya Sans SC"/>
              <a:ea typeface="Alegreya Sans SC"/>
              <a:cs typeface="Alegreya Sans SC"/>
              <a:sym typeface="Alegreya Sans SC"/>
            </a:endParaRPr>
          </a:p>
        </p:txBody>
      </p:sp>
      <p:sp>
        <p:nvSpPr>
          <p:cNvPr id="2969" name="Google Shape;2969;p75"/>
          <p:cNvSpPr txBox="1"/>
          <p:nvPr/>
        </p:nvSpPr>
        <p:spPr>
          <a:xfrm>
            <a:off x="4357100" y="42100"/>
            <a:ext cx="4643700" cy="530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2400">
                <a:solidFill>
                  <a:schemeClr val="dk1"/>
                </a:solidFill>
                <a:latin typeface="Lato"/>
                <a:ea typeface="Lato"/>
                <a:cs typeface="Lato"/>
                <a:sym typeface="Lato"/>
              </a:rPr>
              <a:t>Seigneur Dieu,</a:t>
            </a:r>
            <a:endParaRPr sz="2400">
              <a:solidFill>
                <a:schemeClr val="dk1"/>
              </a:solidFill>
              <a:latin typeface="Lato"/>
              <a:ea typeface="Lato"/>
              <a:cs typeface="Lato"/>
              <a:sym typeface="Lato"/>
            </a:endParaRPr>
          </a:p>
          <a:p>
            <a:pPr indent="0" lvl="0" marL="0" rtl="0" algn="l">
              <a:spcBef>
                <a:spcPts val="0"/>
              </a:spcBef>
              <a:spcAft>
                <a:spcPts val="0"/>
              </a:spcAft>
              <a:buNone/>
            </a:pPr>
            <a:r>
              <a:rPr lang="fr-CA" sz="2400">
                <a:solidFill>
                  <a:schemeClr val="dk1"/>
                </a:solidFill>
                <a:latin typeface="Lato"/>
                <a:ea typeface="Lato"/>
                <a:cs typeface="Lato"/>
                <a:sym typeface="Lato"/>
              </a:rPr>
              <a:t>Nous te prions pour les personnes qui ont fait certains choix qui les ont éloignées de ton immense amour et qui ne suivent plus ton fils Jésus, la lumière du monde. </a:t>
            </a:r>
            <a:endParaRPr sz="2400">
              <a:solidFill>
                <a:schemeClr val="dk1"/>
              </a:solidFill>
              <a:latin typeface="Lato"/>
              <a:ea typeface="Lato"/>
              <a:cs typeface="Lato"/>
              <a:sym typeface="Lato"/>
            </a:endParaRPr>
          </a:p>
          <a:p>
            <a:pPr indent="0" lvl="0" marL="0" rtl="0" algn="l">
              <a:spcBef>
                <a:spcPts val="0"/>
              </a:spcBef>
              <a:spcAft>
                <a:spcPts val="0"/>
              </a:spcAft>
              <a:buNone/>
            </a:pPr>
            <a:r>
              <a:rPr lang="fr-CA" sz="2400">
                <a:solidFill>
                  <a:schemeClr val="dk1"/>
                </a:solidFill>
                <a:latin typeface="Lato"/>
                <a:ea typeface="Lato"/>
                <a:cs typeface="Lato"/>
                <a:sym typeface="Lato"/>
              </a:rPr>
              <a:t>Rappelle-leur, Seigneur, qu'elles sont profondément aimées et que la Résurrection prochaine de Jésus-Christ pourra éclairer leur vie et raviver leur propre lumière dans le monde.</a:t>
            </a:r>
            <a:endParaRPr sz="2400">
              <a:solidFill>
                <a:schemeClr val="dk1"/>
              </a:solidFill>
              <a:latin typeface="Lato"/>
              <a:ea typeface="Lato"/>
              <a:cs typeface="Lato"/>
              <a:sym typeface="Lato"/>
            </a:endParaRPr>
          </a:p>
          <a:p>
            <a:pPr indent="0" lvl="0" marL="0" rtl="0" algn="l">
              <a:spcBef>
                <a:spcPts val="0"/>
              </a:spcBef>
              <a:spcAft>
                <a:spcPts val="0"/>
              </a:spcAft>
              <a:buNone/>
            </a:pPr>
            <a:r>
              <a:rPr lang="fr-CA" sz="2400">
                <a:solidFill>
                  <a:schemeClr val="dk1"/>
                </a:solidFill>
                <a:latin typeface="Lato"/>
                <a:ea typeface="Lato"/>
                <a:cs typeface="Lato"/>
                <a:sym typeface="Lato"/>
              </a:rPr>
              <a:t>Amen.</a:t>
            </a:r>
            <a:endParaRPr sz="2400">
              <a:solidFill>
                <a:schemeClr val="dk1"/>
              </a:solidFill>
              <a:latin typeface="Lato"/>
              <a:ea typeface="Lato"/>
              <a:cs typeface="Lato"/>
              <a:sym typeface="Lato"/>
            </a:endParaRPr>
          </a:p>
        </p:txBody>
      </p:sp>
      <p:sp>
        <p:nvSpPr>
          <p:cNvPr id="2970" name="Google Shape;2970;p75"/>
          <p:cNvSpPr/>
          <p:nvPr/>
        </p:nvSpPr>
        <p:spPr>
          <a:xfrm>
            <a:off x="243326" y="1122062"/>
            <a:ext cx="3997961" cy="3157357"/>
          </a:xfrm>
          <a:custGeom>
            <a:rect b="b" l="l" r="r" t="t"/>
            <a:pathLst>
              <a:path extrusionOk="0" h="100673" w="131696">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71" name="Google Shape;2971;p75"/>
          <p:cNvPicPr preferRelativeResize="0"/>
          <p:nvPr/>
        </p:nvPicPr>
        <p:blipFill>
          <a:blip r:embed="rId3">
            <a:alphaModFix/>
          </a:blip>
          <a:stretch>
            <a:fillRect/>
          </a:stretch>
        </p:blipFill>
        <p:spPr>
          <a:xfrm>
            <a:off x="1830225" y="4390350"/>
            <a:ext cx="824150" cy="753150"/>
          </a:xfrm>
          <a:prstGeom prst="rect">
            <a:avLst/>
          </a:prstGeom>
          <a:noFill/>
          <a:ln>
            <a:noFill/>
          </a:ln>
        </p:spPr>
      </p:pic>
      <p:pic>
        <p:nvPicPr>
          <p:cNvPr id="2972" name="Google Shape;2972;p75"/>
          <p:cNvPicPr preferRelativeResize="0"/>
          <p:nvPr/>
        </p:nvPicPr>
        <p:blipFill>
          <a:blip r:embed="rId4">
            <a:alphaModFix/>
          </a:blip>
          <a:stretch>
            <a:fillRect/>
          </a:stretch>
        </p:blipFill>
        <p:spPr>
          <a:xfrm>
            <a:off x="1051375" y="1363175"/>
            <a:ext cx="2382001" cy="2021600"/>
          </a:xfrm>
          <a:prstGeom prst="rect">
            <a:avLst/>
          </a:prstGeom>
          <a:noFill/>
          <a:ln>
            <a:noFill/>
          </a:ln>
        </p:spPr>
      </p:pic>
      <p:pic>
        <p:nvPicPr>
          <p:cNvPr id="2973" name="Google Shape;2973;p75" title="21- mercredi (sem 4).mp3">
            <a:hlinkClick r:id="rId5"/>
          </p:cNvPr>
          <p:cNvPicPr preferRelativeResize="0"/>
          <p:nvPr/>
        </p:nvPicPr>
        <p:blipFill>
          <a:blip r:embed="rId6">
            <a:alphaModFix/>
          </a:blip>
          <a:stretch>
            <a:fillRect/>
          </a:stretch>
        </p:blipFill>
        <p:spPr>
          <a:xfrm>
            <a:off x="2408075" y="2338500"/>
            <a:ext cx="466500" cy="466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7" name="Shape 2977"/>
        <p:cNvGrpSpPr/>
        <p:nvPr/>
      </p:nvGrpSpPr>
      <p:grpSpPr>
        <a:xfrm>
          <a:off x="0" y="0"/>
          <a:ext cx="0" cy="0"/>
          <a:chOff x="0" y="0"/>
          <a:chExt cx="0" cy="0"/>
        </a:xfrm>
      </p:grpSpPr>
      <p:sp>
        <p:nvSpPr>
          <p:cNvPr id="2978" name="Google Shape;2978;p76"/>
          <p:cNvSpPr txBox="1"/>
          <p:nvPr/>
        </p:nvSpPr>
        <p:spPr>
          <a:xfrm>
            <a:off x="243325" y="492600"/>
            <a:ext cx="39981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3500">
                <a:solidFill>
                  <a:schemeClr val="accent5"/>
                </a:solidFill>
                <a:latin typeface="Alegreya Sans SC"/>
                <a:ea typeface="Alegreya Sans SC"/>
                <a:cs typeface="Alegreya Sans SC"/>
                <a:sym typeface="Alegreya Sans SC"/>
              </a:rPr>
              <a:t>jeudi 14 mars</a:t>
            </a:r>
            <a:endParaRPr sz="3500">
              <a:solidFill>
                <a:schemeClr val="accent5"/>
              </a:solidFill>
              <a:latin typeface="Alegreya Sans SC"/>
              <a:ea typeface="Alegreya Sans SC"/>
              <a:cs typeface="Alegreya Sans SC"/>
              <a:sym typeface="Alegreya Sans SC"/>
            </a:endParaRPr>
          </a:p>
        </p:txBody>
      </p:sp>
      <p:sp>
        <p:nvSpPr>
          <p:cNvPr id="2979" name="Google Shape;2979;p76"/>
          <p:cNvSpPr txBox="1"/>
          <p:nvPr/>
        </p:nvSpPr>
        <p:spPr>
          <a:xfrm>
            <a:off x="4357100" y="42100"/>
            <a:ext cx="4643700" cy="530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1800">
                <a:solidFill>
                  <a:schemeClr val="dk1"/>
                </a:solidFill>
                <a:latin typeface="Lato"/>
                <a:ea typeface="Lato"/>
                <a:cs typeface="Lato"/>
                <a:sym typeface="Lato"/>
              </a:rPr>
              <a:t>Seigneur Jésus,</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Merci de nous avoir montré comment prier pour être en communion avec toi. </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C'est à travers la prière que nous restons pleins d'espérance et unis comme communauté. </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Ta mort et ta résurrection nous rappellent l'importance de la prière que tu nous as enseignée et que nous disons ensemble : Notre Père, qui es aux cieux, que ton nom soit sanctifié, que ton règne vienne, que ta volonté soit faite sur la Terre comme au ciel. Donne-nous aujourd'hui notre pain de ce jour, pardonne-nous nos offenses comme nous pardonnons aussi à ceux qui nous ont offensés et ne nous laisse pas entrer en tentation, mais délivre-nous du mal.</a:t>
            </a:r>
            <a:endParaRPr sz="1800">
              <a:solidFill>
                <a:schemeClr val="dk1"/>
              </a:solidFill>
              <a:latin typeface="Lato"/>
              <a:ea typeface="Lato"/>
              <a:cs typeface="Lato"/>
              <a:sym typeface="Lato"/>
            </a:endParaRPr>
          </a:p>
          <a:p>
            <a:pPr indent="0" lvl="0" marL="0" rtl="0" algn="l">
              <a:spcBef>
                <a:spcPts val="0"/>
              </a:spcBef>
              <a:spcAft>
                <a:spcPts val="0"/>
              </a:spcAft>
              <a:buNone/>
            </a:pPr>
            <a:r>
              <a:rPr lang="fr-CA" sz="1800">
                <a:solidFill>
                  <a:schemeClr val="dk1"/>
                </a:solidFill>
                <a:latin typeface="Lato"/>
                <a:ea typeface="Lato"/>
                <a:cs typeface="Lato"/>
                <a:sym typeface="Lato"/>
              </a:rPr>
              <a:t>Amen.</a:t>
            </a:r>
            <a:endParaRPr sz="1200">
              <a:solidFill>
                <a:schemeClr val="dk1"/>
              </a:solidFill>
              <a:latin typeface="Lato"/>
              <a:ea typeface="Lato"/>
              <a:cs typeface="Lato"/>
              <a:sym typeface="Lato"/>
            </a:endParaRPr>
          </a:p>
        </p:txBody>
      </p:sp>
      <p:sp>
        <p:nvSpPr>
          <p:cNvPr id="2980" name="Google Shape;2980;p76"/>
          <p:cNvSpPr/>
          <p:nvPr/>
        </p:nvSpPr>
        <p:spPr>
          <a:xfrm>
            <a:off x="243326" y="1122062"/>
            <a:ext cx="3997961" cy="3157357"/>
          </a:xfrm>
          <a:custGeom>
            <a:rect b="b" l="l" r="r" t="t"/>
            <a:pathLst>
              <a:path extrusionOk="0" h="100673" w="131696">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81" name="Google Shape;2981;p76"/>
          <p:cNvPicPr preferRelativeResize="0"/>
          <p:nvPr/>
        </p:nvPicPr>
        <p:blipFill>
          <a:blip r:embed="rId3">
            <a:alphaModFix/>
          </a:blip>
          <a:stretch>
            <a:fillRect/>
          </a:stretch>
        </p:blipFill>
        <p:spPr>
          <a:xfrm>
            <a:off x="1830225" y="4390350"/>
            <a:ext cx="824150" cy="753150"/>
          </a:xfrm>
          <a:prstGeom prst="rect">
            <a:avLst/>
          </a:prstGeom>
          <a:noFill/>
          <a:ln>
            <a:noFill/>
          </a:ln>
        </p:spPr>
      </p:pic>
      <p:pic>
        <p:nvPicPr>
          <p:cNvPr id="2982" name="Google Shape;2982;p76"/>
          <p:cNvPicPr preferRelativeResize="0"/>
          <p:nvPr/>
        </p:nvPicPr>
        <p:blipFill>
          <a:blip r:embed="rId4">
            <a:alphaModFix/>
          </a:blip>
          <a:stretch>
            <a:fillRect/>
          </a:stretch>
        </p:blipFill>
        <p:spPr>
          <a:xfrm>
            <a:off x="1051375" y="1363175"/>
            <a:ext cx="2382001" cy="2021600"/>
          </a:xfrm>
          <a:prstGeom prst="rect">
            <a:avLst/>
          </a:prstGeom>
          <a:noFill/>
          <a:ln>
            <a:noFill/>
          </a:ln>
        </p:spPr>
      </p:pic>
      <p:pic>
        <p:nvPicPr>
          <p:cNvPr id="2983" name="Google Shape;2983;p76" title="22- jeudi (sem 4).mp3">
            <a:hlinkClick r:id="rId5"/>
          </p:cNvPr>
          <p:cNvPicPr preferRelativeResize="0"/>
          <p:nvPr/>
        </p:nvPicPr>
        <p:blipFill>
          <a:blip r:embed="rId6">
            <a:alphaModFix/>
          </a:blip>
          <a:stretch>
            <a:fillRect/>
          </a:stretch>
        </p:blipFill>
        <p:spPr>
          <a:xfrm>
            <a:off x="2436600" y="2285400"/>
            <a:ext cx="572700" cy="572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7" name="Shape 2717"/>
        <p:cNvGrpSpPr/>
        <p:nvPr/>
      </p:nvGrpSpPr>
      <p:grpSpPr>
        <a:xfrm>
          <a:off x="0" y="0"/>
          <a:ext cx="0" cy="0"/>
          <a:chOff x="0" y="0"/>
          <a:chExt cx="0" cy="0"/>
        </a:xfrm>
      </p:grpSpPr>
      <p:sp>
        <p:nvSpPr>
          <p:cNvPr id="2718" name="Google Shape;2718;p50"/>
          <p:cNvSpPr txBox="1"/>
          <p:nvPr>
            <p:ph type="title"/>
          </p:nvPr>
        </p:nvSpPr>
        <p:spPr>
          <a:xfrm>
            <a:off x="720000" y="0"/>
            <a:ext cx="7704000" cy="9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solidFill>
                  <a:srgbClr val="1B4FA1"/>
                </a:solidFill>
              </a:rPr>
              <a:t>Semaine 0 : </a:t>
            </a:r>
            <a:r>
              <a:rPr lang="fr-CA">
                <a:solidFill>
                  <a:srgbClr val="1B4FA1"/>
                </a:solidFill>
              </a:rPr>
              <a:t>du mercredi des cendres jusqu’au 1er dimanche du Carême</a:t>
            </a:r>
            <a:endParaRPr>
              <a:solidFill>
                <a:srgbClr val="1B4FA1"/>
              </a:solidFill>
            </a:endParaRPr>
          </a:p>
        </p:txBody>
      </p:sp>
      <p:sp>
        <p:nvSpPr>
          <p:cNvPr id="2719" name="Google Shape;2719;p50"/>
          <p:cNvSpPr txBox="1"/>
          <p:nvPr>
            <p:ph idx="1" type="subTitle"/>
          </p:nvPr>
        </p:nvSpPr>
        <p:spPr>
          <a:xfrm rot="-376">
            <a:off x="76200" y="1136804"/>
            <a:ext cx="5489400" cy="322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fr-CA" sz="1500"/>
              <a:t>La prière revêt une importance capitale pendant le Carême pour les croyants. Elle offre un moment de connexion avec Dieu, favorisant ainsi le renforcement de la relation spirituelle et la recherche de sens et de profondeur dans la foi.</a:t>
            </a:r>
            <a:endParaRPr sz="1500"/>
          </a:p>
          <a:p>
            <a:pPr indent="0" lvl="0" marL="0" rtl="0" algn="l">
              <a:spcBef>
                <a:spcPts val="0"/>
              </a:spcBef>
              <a:spcAft>
                <a:spcPts val="0"/>
              </a:spcAft>
              <a:buClr>
                <a:schemeClr val="hlink"/>
              </a:buClr>
              <a:buSzPts val="1100"/>
              <a:buFont typeface="Arial"/>
              <a:buNone/>
            </a:pPr>
            <a:r>
              <a:t/>
            </a:r>
            <a:endParaRPr sz="1500"/>
          </a:p>
          <a:p>
            <a:pPr indent="0" lvl="0" marL="0" rtl="0" algn="l">
              <a:spcBef>
                <a:spcPts val="0"/>
              </a:spcBef>
              <a:spcAft>
                <a:spcPts val="0"/>
              </a:spcAft>
              <a:buClr>
                <a:schemeClr val="hlink"/>
              </a:buClr>
              <a:buSzPts val="1100"/>
              <a:buFont typeface="Arial"/>
              <a:buNone/>
            </a:pPr>
            <a:r>
              <a:rPr lang="fr-CA" sz="1500"/>
              <a:t>Ce temps de prière permet également une réflexion personnelle approfondie, offrant l'occasion de méditer, de s'auto-examiner et de se concentrer sur sa croissance spirituelle. Elle est un moyen d'exprimer les regrets, de demander pardon pour les erreurs commises et de se préparer à un renouveau de vie spirituelle.</a:t>
            </a:r>
            <a:endParaRPr sz="1500"/>
          </a:p>
          <a:p>
            <a:pPr indent="0" lvl="0" marL="0" rtl="0" algn="l">
              <a:spcBef>
                <a:spcPts val="0"/>
              </a:spcBef>
              <a:spcAft>
                <a:spcPts val="0"/>
              </a:spcAft>
              <a:buClr>
                <a:schemeClr val="hlink"/>
              </a:buClr>
              <a:buSzPts val="1100"/>
              <a:buFont typeface="Arial"/>
              <a:buNone/>
            </a:pPr>
            <a:r>
              <a:t/>
            </a:r>
            <a:endParaRPr sz="1500"/>
          </a:p>
          <a:p>
            <a:pPr indent="0" lvl="0" marL="0" rtl="0" algn="l">
              <a:spcBef>
                <a:spcPts val="0"/>
              </a:spcBef>
              <a:spcAft>
                <a:spcPts val="0"/>
              </a:spcAft>
              <a:buNone/>
            </a:pPr>
            <a:r>
              <a:rPr lang="fr-CA" sz="1500"/>
              <a:t>Enfin, la prière durant le Carême permet une communion plus intime avec Dieu, offrant ainsi la possibilité de se connecter à Sa grâce et de se préparer intérieurement à la célébration de Pâques, symbole de la résurrection et de la victoire sur le mal.</a:t>
            </a:r>
            <a:endParaRPr sz="1500"/>
          </a:p>
        </p:txBody>
      </p:sp>
      <p:sp>
        <p:nvSpPr>
          <p:cNvPr id="2720" name="Google Shape;2720;p50"/>
          <p:cNvSpPr/>
          <p:nvPr/>
        </p:nvSpPr>
        <p:spPr>
          <a:xfrm rot="932611">
            <a:off x="-14907" y="-113049"/>
            <a:ext cx="710900" cy="911296"/>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50"/>
          <p:cNvSpPr/>
          <p:nvPr/>
        </p:nvSpPr>
        <p:spPr>
          <a:xfrm rot="-820899">
            <a:off x="7709190" y="1159649"/>
            <a:ext cx="917021" cy="1284477"/>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22" name="Google Shape;2722;p50"/>
          <p:cNvPicPr preferRelativeResize="0"/>
          <p:nvPr/>
        </p:nvPicPr>
        <p:blipFill>
          <a:blip r:embed="rId3">
            <a:alphaModFix/>
          </a:blip>
          <a:stretch>
            <a:fillRect/>
          </a:stretch>
        </p:blipFill>
        <p:spPr>
          <a:xfrm>
            <a:off x="5016825" y="2610175"/>
            <a:ext cx="3800000" cy="2533325"/>
          </a:xfrm>
          <a:prstGeom prst="rect">
            <a:avLst/>
          </a:prstGeom>
          <a:noFill/>
          <a:ln>
            <a:noFill/>
          </a:ln>
        </p:spPr>
      </p:pic>
      <p:pic>
        <p:nvPicPr>
          <p:cNvPr id="2723" name="Google Shape;2723;p50"/>
          <p:cNvPicPr preferRelativeResize="0"/>
          <p:nvPr/>
        </p:nvPicPr>
        <p:blipFill>
          <a:blip r:embed="rId4">
            <a:alphaModFix/>
          </a:blip>
          <a:stretch>
            <a:fillRect/>
          </a:stretch>
        </p:blipFill>
        <p:spPr>
          <a:xfrm>
            <a:off x="8043224" y="69950"/>
            <a:ext cx="1010700" cy="9236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7" name="Shape 2987"/>
        <p:cNvGrpSpPr/>
        <p:nvPr/>
      </p:nvGrpSpPr>
      <p:grpSpPr>
        <a:xfrm>
          <a:off x="0" y="0"/>
          <a:ext cx="0" cy="0"/>
          <a:chOff x="0" y="0"/>
          <a:chExt cx="0" cy="0"/>
        </a:xfrm>
      </p:grpSpPr>
      <p:sp>
        <p:nvSpPr>
          <p:cNvPr id="2988" name="Google Shape;2988;p77"/>
          <p:cNvSpPr txBox="1"/>
          <p:nvPr/>
        </p:nvSpPr>
        <p:spPr>
          <a:xfrm>
            <a:off x="243325" y="492600"/>
            <a:ext cx="39981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3500">
                <a:solidFill>
                  <a:schemeClr val="accent5"/>
                </a:solidFill>
                <a:latin typeface="Alegreya Sans SC"/>
                <a:ea typeface="Alegreya Sans SC"/>
                <a:cs typeface="Alegreya Sans SC"/>
                <a:sym typeface="Alegreya Sans SC"/>
              </a:rPr>
              <a:t>vendredi 15 mars</a:t>
            </a:r>
            <a:endParaRPr sz="3500">
              <a:solidFill>
                <a:schemeClr val="accent5"/>
              </a:solidFill>
              <a:latin typeface="Alegreya Sans SC"/>
              <a:ea typeface="Alegreya Sans SC"/>
              <a:cs typeface="Alegreya Sans SC"/>
              <a:sym typeface="Alegreya Sans SC"/>
            </a:endParaRPr>
          </a:p>
        </p:txBody>
      </p:sp>
      <p:sp>
        <p:nvSpPr>
          <p:cNvPr id="2989" name="Google Shape;2989;p77"/>
          <p:cNvSpPr txBox="1"/>
          <p:nvPr/>
        </p:nvSpPr>
        <p:spPr>
          <a:xfrm>
            <a:off x="4357100" y="42100"/>
            <a:ext cx="4643700" cy="530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2200">
                <a:solidFill>
                  <a:schemeClr val="dk1"/>
                </a:solidFill>
                <a:latin typeface="Lato"/>
                <a:ea typeface="Lato"/>
                <a:cs typeface="Lato"/>
                <a:sym typeface="Lato"/>
              </a:rPr>
              <a:t>Seigneur divin,</a:t>
            </a:r>
            <a:endParaRPr sz="2200">
              <a:solidFill>
                <a:schemeClr val="dk1"/>
              </a:solidFill>
              <a:latin typeface="Lato"/>
              <a:ea typeface="Lato"/>
              <a:cs typeface="Lato"/>
              <a:sym typeface="Lato"/>
            </a:endParaRPr>
          </a:p>
          <a:p>
            <a:pPr indent="0" lvl="0" marL="0" rtl="0" algn="l">
              <a:spcBef>
                <a:spcPts val="0"/>
              </a:spcBef>
              <a:spcAft>
                <a:spcPts val="0"/>
              </a:spcAft>
              <a:buNone/>
            </a:pPr>
            <a:r>
              <a:rPr lang="fr-CA" sz="2200">
                <a:solidFill>
                  <a:schemeClr val="dk1"/>
                </a:solidFill>
                <a:latin typeface="Lato"/>
                <a:ea typeface="Lato"/>
                <a:cs typeface="Lato"/>
                <a:sym typeface="Lato"/>
              </a:rPr>
              <a:t>En cette fin de la quatrième semaine du Carême, nous sollicitons ton pardon pour nos fautes afin d'être prêts à accueillir le Christ ressuscité. Aide-nous à purifier nos cœurs en prenant conscience de nos erreurs, qu'elles soient minimes ou importantes, pour que nous puissions choisir de devenir des croyants dignes de ton amour et désireux de le partager avec tous tes enfants.</a:t>
            </a:r>
            <a:endParaRPr sz="2200">
              <a:solidFill>
                <a:schemeClr val="dk1"/>
              </a:solidFill>
              <a:latin typeface="Lato"/>
              <a:ea typeface="Lato"/>
              <a:cs typeface="Lato"/>
              <a:sym typeface="Lato"/>
            </a:endParaRPr>
          </a:p>
          <a:p>
            <a:pPr indent="0" lvl="0" marL="0" rtl="0" algn="l">
              <a:spcBef>
                <a:spcPts val="0"/>
              </a:spcBef>
              <a:spcAft>
                <a:spcPts val="0"/>
              </a:spcAft>
              <a:buNone/>
            </a:pPr>
            <a:r>
              <a:t/>
            </a:r>
            <a:endParaRPr sz="2200">
              <a:solidFill>
                <a:schemeClr val="dk1"/>
              </a:solidFill>
              <a:latin typeface="Lato"/>
              <a:ea typeface="Lato"/>
              <a:cs typeface="Lato"/>
              <a:sym typeface="Lato"/>
            </a:endParaRPr>
          </a:p>
          <a:p>
            <a:pPr indent="0" lvl="0" marL="0" rtl="0" algn="l">
              <a:spcBef>
                <a:spcPts val="0"/>
              </a:spcBef>
              <a:spcAft>
                <a:spcPts val="0"/>
              </a:spcAft>
              <a:buNone/>
            </a:pPr>
            <a:r>
              <a:rPr lang="fr-CA" sz="2200">
                <a:solidFill>
                  <a:schemeClr val="dk1"/>
                </a:solidFill>
                <a:latin typeface="Lato"/>
                <a:ea typeface="Lato"/>
                <a:cs typeface="Lato"/>
                <a:sym typeface="Lato"/>
              </a:rPr>
              <a:t>Amen.</a:t>
            </a:r>
            <a:endParaRPr sz="2200">
              <a:solidFill>
                <a:schemeClr val="dk1"/>
              </a:solidFill>
              <a:latin typeface="Lato"/>
              <a:ea typeface="Lato"/>
              <a:cs typeface="Lato"/>
              <a:sym typeface="Lato"/>
            </a:endParaRPr>
          </a:p>
        </p:txBody>
      </p:sp>
      <p:sp>
        <p:nvSpPr>
          <p:cNvPr id="2990" name="Google Shape;2990;p77"/>
          <p:cNvSpPr/>
          <p:nvPr/>
        </p:nvSpPr>
        <p:spPr>
          <a:xfrm>
            <a:off x="243326" y="1122062"/>
            <a:ext cx="3997961" cy="3157357"/>
          </a:xfrm>
          <a:custGeom>
            <a:rect b="b" l="l" r="r" t="t"/>
            <a:pathLst>
              <a:path extrusionOk="0" h="100673" w="131696">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91" name="Google Shape;2991;p77"/>
          <p:cNvPicPr preferRelativeResize="0"/>
          <p:nvPr/>
        </p:nvPicPr>
        <p:blipFill>
          <a:blip r:embed="rId3">
            <a:alphaModFix/>
          </a:blip>
          <a:stretch>
            <a:fillRect/>
          </a:stretch>
        </p:blipFill>
        <p:spPr>
          <a:xfrm>
            <a:off x="1830225" y="4390350"/>
            <a:ext cx="824150" cy="753150"/>
          </a:xfrm>
          <a:prstGeom prst="rect">
            <a:avLst/>
          </a:prstGeom>
          <a:noFill/>
          <a:ln>
            <a:noFill/>
          </a:ln>
        </p:spPr>
      </p:pic>
      <p:pic>
        <p:nvPicPr>
          <p:cNvPr id="2992" name="Google Shape;2992;p77"/>
          <p:cNvPicPr preferRelativeResize="0"/>
          <p:nvPr/>
        </p:nvPicPr>
        <p:blipFill>
          <a:blip r:embed="rId4">
            <a:alphaModFix/>
          </a:blip>
          <a:stretch>
            <a:fillRect/>
          </a:stretch>
        </p:blipFill>
        <p:spPr>
          <a:xfrm>
            <a:off x="1051375" y="1363175"/>
            <a:ext cx="2382001" cy="2021600"/>
          </a:xfrm>
          <a:prstGeom prst="rect">
            <a:avLst/>
          </a:prstGeom>
          <a:noFill/>
          <a:ln>
            <a:noFill/>
          </a:ln>
        </p:spPr>
      </p:pic>
      <p:pic>
        <p:nvPicPr>
          <p:cNvPr id="2993" name="Google Shape;2993;p77" title="23- vendredi (sem 4).mp3">
            <a:hlinkClick r:id="rId5"/>
          </p:cNvPr>
          <p:cNvPicPr preferRelativeResize="0"/>
          <p:nvPr/>
        </p:nvPicPr>
        <p:blipFill>
          <a:blip r:embed="rId6">
            <a:alphaModFix/>
          </a:blip>
          <a:stretch>
            <a:fillRect/>
          </a:stretch>
        </p:blipFill>
        <p:spPr>
          <a:xfrm>
            <a:off x="2475450" y="2374400"/>
            <a:ext cx="517025" cy="5170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7" name="Shape 2997"/>
        <p:cNvGrpSpPr/>
        <p:nvPr/>
      </p:nvGrpSpPr>
      <p:grpSpPr>
        <a:xfrm>
          <a:off x="0" y="0"/>
          <a:ext cx="0" cy="0"/>
          <a:chOff x="0" y="0"/>
          <a:chExt cx="0" cy="0"/>
        </a:xfrm>
      </p:grpSpPr>
      <p:sp>
        <p:nvSpPr>
          <p:cNvPr id="2998" name="Google Shape;2998;p78"/>
          <p:cNvSpPr txBox="1"/>
          <p:nvPr>
            <p:ph type="title"/>
          </p:nvPr>
        </p:nvSpPr>
        <p:spPr>
          <a:xfrm>
            <a:off x="720000" y="0"/>
            <a:ext cx="7704000" cy="9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sz="2700">
                <a:solidFill>
                  <a:srgbClr val="1B4FA1"/>
                </a:solidFill>
              </a:rPr>
              <a:t>Semaine 5 : Jésus entre à Jérusalem</a:t>
            </a:r>
            <a:endParaRPr sz="2700">
              <a:solidFill>
                <a:srgbClr val="1B4FA1"/>
              </a:solidFill>
            </a:endParaRPr>
          </a:p>
        </p:txBody>
      </p:sp>
      <p:sp>
        <p:nvSpPr>
          <p:cNvPr id="2999" name="Google Shape;2999;p78"/>
          <p:cNvSpPr txBox="1"/>
          <p:nvPr>
            <p:ph idx="1" type="subTitle"/>
          </p:nvPr>
        </p:nvSpPr>
        <p:spPr>
          <a:xfrm rot="-376">
            <a:off x="76200" y="1037175"/>
            <a:ext cx="5489400" cy="376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sz="1600"/>
              <a:t>En cette semaine spéciale, nous suivons Jésus dans son périple vers Jérusalem pour célébrer la Pâque juive. Sur cette route, Jésus nous montre l'importance de se diriger vers un lieu saint, de marcher consciemment vers Dieu.</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fr-CA" sz="1600"/>
              <a:t>En méditant sur son voyage, nous aussi, parcourons notre propre chemin spirituel vers un renouveau intérieur. Nous nous préparons à accueillir la lumière et la rédemption que Pâque symbolise. Marchons avec Jésus, ouvrons notre cœur à la transformation et à la renaissance, prêts à célébrer les bénédictions de cette fête.</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fr-CA" sz="1600"/>
              <a:t>Dans la même perspective, entrons dans cette semaine avec humilité et foi, prêts à nous ouvrir à la grâce divine. </a:t>
            </a:r>
            <a:endParaRPr sz="1600"/>
          </a:p>
        </p:txBody>
      </p:sp>
      <p:sp>
        <p:nvSpPr>
          <p:cNvPr id="3000" name="Google Shape;3000;p78"/>
          <p:cNvSpPr/>
          <p:nvPr/>
        </p:nvSpPr>
        <p:spPr>
          <a:xfrm rot="932611">
            <a:off x="-14907" y="-113049"/>
            <a:ext cx="710900" cy="911296"/>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1" name="Google Shape;3001;p78"/>
          <p:cNvSpPr/>
          <p:nvPr/>
        </p:nvSpPr>
        <p:spPr>
          <a:xfrm rot="-820899">
            <a:off x="8394990" y="1235849"/>
            <a:ext cx="917021" cy="1284477"/>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02" name="Google Shape;3002;p78"/>
          <p:cNvPicPr preferRelativeResize="0"/>
          <p:nvPr/>
        </p:nvPicPr>
        <p:blipFill>
          <a:blip r:embed="rId3">
            <a:alphaModFix/>
          </a:blip>
          <a:stretch>
            <a:fillRect/>
          </a:stretch>
        </p:blipFill>
        <p:spPr>
          <a:xfrm>
            <a:off x="8043224" y="69950"/>
            <a:ext cx="1010700" cy="923625"/>
          </a:xfrm>
          <a:prstGeom prst="rect">
            <a:avLst/>
          </a:prstGeom>
          <a:noFill/>
          <a:ln>
            <a:noFill/>
          </a:ln>
        </p:spPr>
      </p:pic>
      <p:pic>
        <p:nvPicPr>
          <p:cNvPr id="3003" name="Google Shape;3003;p78"/>
          <p:cNvPicPr preferRelativeResize="0"/>
          <p:nvPr/>
        </p:nvPicPr>
        <p:blipFill>
          <a:blip r:embed="rId4">
            <a:alphaModFix/>
          </a:blip>
          <a:stretch>
            <a:fillRect/>
          </a:stretch>
        </p:blipFill>
        <p:spPr>
          <a:xfrm>
            <a:off x="5448240" y="1198397"/>
            <a:ext cx="3854100" cy="2840400"/>
          </a:xfrm>
          <a:prstGeom prst="ellipse">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7" name="Shape 3007"/>
        <p:cNvGrpSpPr/>
        <p:nvPr/>
      </p:nvGrpSpPr>
      <p:grpSpPr>
        <a:xfrm>
          <a:off x="0" y="0"/>
          <a:ext cx="0" cy="0"/>
          <a:chOff x="0" y="0"/>
          <a:chExt cx="0" cy="0"/>
        </a:xfrm>
      </p:grpSpPr>
      <p:sp>
        <p:nvSpPr>
          <p:cNvPr id="3008" name="Google Shape;3008;p79"/>
          <p:cNvSpPr txBox="1"/>
          <p:nvPr/>
        </p:nvSpPr>
        <p:spPr>
          <a:xfrm>
            <a:off x="243325" y="492600"/>
            <a:ext cx="39981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3500">
                <a:solidFill>
                  <a:schemeClr val="accent5"/>
                </a:solidFill>
                <a:latin typeface="Alegreya Sans SC"/>
                <a:ea typeface="Alegreya Sans SC"/>
                <a:cs typeface="Alegreya Sans SC"/>
                <a:sym typeface="Alegreya Sans SC"/>
              </a:rPr>
              <a:t>lundi 18 mars</a:t>
            </a:r>
            <a:endParaRPr sz="3500">
              <a:solidFill>
                <a:schemeClr val="accent5"/>
              </a:solidFill>
              <a:latin typeface="Alegreya Sans SC"/>
              <a:ea typeface="Alegreya Sans SC"/>
              <a:cs typeface="Alegreya Sans SC"/>
              <a:sym typeface="Alegreya Sans SC"/>
            </a:endParaRPr>
          </a:p>
        </p:txBody>
      </p:sp>
      <p:sp>
        <p:nvSpPr>
          <p:cNvPr id="3009" name="Google Shape;3009;p79"/>
          <p:cNvSpPr txBox="1"/>
          <p:nvPr/>
        </p:nvSpPr>
        <p:spPr>
          <a:xfrm>
            <a:off x="4357100" y="42100"/>
            <a:ext cx="4643700" cy="530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fr-CA" sz="2100">
                <a:solidFill>
                  <a:schemeClr val="dk1"/>
                </a:solidFill>
                <a:latin typeface="Lato"/>
                <a:ea typeface="Lato"/>
                <a:cs typeface="Lato"/>
                <a:sym typeface="Lato"/>
              </a:rPr>
              <a:t>Seigneur Dieu,</a:t>
            </a:r>
            <a:endParaRPr sz="2100">
              <a:solidFill>
                <a:schemeClr val="dk1"/>
              </a:solidFill>
              <a:latin typeface="Lato"/>
              <a:ea typeface="Lato"/>
              <a:cs typeface="Lato"/>
              <a:sym typeface="Lato"/>
            </a:endParaRPr>
          </a:p>
          <a:p>
            <a:pPr indent="0" lvl="0" marL="0" rtl="0" algn="l">
              <a:spcBef>
                <a:spcPts val="0"/>
              </a:spcBef>
              <a:spcAft>
                <a:spcPts val="0"/>
              </a:spcAft>
              <a:buNone/>
            </a:pPr>
            <a:r>
              <a:rPr lang="fr-CA" sz="2100">
                <a:solidFill>
                  <a:schemeClr val="dk1"/>
                </a:solidFill>
                <a:latin typeface="Lato"/>
                <a:ea typeface="Lato"/>
                <a:cs typeface="Lato"/>
                <a:sym typeface="Lato"/>
              </a:rPr>
              <a:t>Nous voici arrivés à la cinquième semaine du Carême dont le thème est “appelés à aimer”. </a:t>
            </a:r>
            <a:endParaRPr sz="2100">
              <a:solidFill>
                <a:schemeClr val="dk1"/>
              </a:solidFill>
              <a:latin typeface="Lato"/>
              <a:ea typeface="Lato"/>
              <a:cs typeface="Lato"/>
              <a:sym typeface="Lato"/>
            </a:endParaRPr>
          </a:p>
          <a:p>
            <a:pPr indent="0" lvl="0" marL="0" rtl="0" algn="l">
              <a:spcBef>
                <a:spcPts val="0"/>
              </a:spcBef>
              <a:spcAft>
                <a:spcPts val="0"/>
              </a:spcAft>
              <a:buNone/>
            </a:pPr>
            <a:r>
              <a:rPr lang="fr-CA" sz="2100">
                <a:solidFill>
                  <a:schemeClr val="dk1"/>
                </a:solidFill>
                <a:latin typeface="Lato"/>
                <a:ea typeface="Lato"/>
                <a:cs typeface="Lato"/>
                <a:sym typeface="Lato"/>
              </a:rPr>
              <a:t>Bientôt, nous célébrerons Pâques et la résurrection de ton fils Jésus Christ. </a:t>
            </a:r>
            <a:endParaRPr sz="2100">
              <a:solidFill>
                <a:schemeClr val="dk1"/>
              </a:solidFill>
              <a:latin typeface="Lato"/>
              <a:ea typeface="Lato"/>
              <a:cs typeface="Lato"/>
              <a:sym typeface="Lato"/>
            </a:endParaRPr>
          </a:p>
          <a:p>
            <a:pPr indent="0" lvl="0" marL="0" rtl="0" algn="l">
              <a:spcBef>
                <a:spcPts val="0"/>
              </a:spcBef>
              <a:spcAft>
                <a:spcPts val="0"/>
              </a:spcAft>
              <a:buNone/>
            </a:pPr>
            <a:r>
              <a:rPr lang="fr-CA" sz="2100">
                <a:solidFill>
                  <a:schemeClr val="dk1"/>
                </a:solidFill>
                <a:latin typeface="Lato"/>
                <a:ea typeface="Lato"/>
                <a:cs typeface="Lato"/>
                <a:sym typeface="Lato"/>
              </a:rPr>
              <a:t>Tu as donné ton fils par amour pour nous. </a:t>
            </a:r>
            <a:endParaRPr sz="2100">
              <a:solidFill>
                <a:schemeClr val="dk1"/>
              </a:solidFill>
              <a:latin typeface="Lato"/>
              <a:ea typeface="Lato"/>
              <a:cs typeface="Lato"/>
              <a:sym typeface="Lato"/>
            </a:endParaRPr>
          </a:p>
          <a:p>
            <a:pPr indent="0" lvl="0" marL="0" rtl="0" algn="l">
              <a:spcBef>
                <a:spcPts val="0"/>
              </a:spcBef>
              <a:spcAft>
                <a:spcPts val="0"/>
              </a:spcAft>
              <a:buNone/>
            </a:pPr>
            <a:r>
              <a:rPr lang="fr-CA" sz="2100">
                <a:solidFill>
                  <a:schemeClr val="dk1"/>
                </a:solidFill>
                <a:latin typeface="Lato"/>
                <a:ea typeface="Lato"/>
                <a:cs typeface="Lato"/>
                <a:sym typeface="Lato"/>
              </a:rPr>
              <a:t>Toi seul peux faire en sorte que la mort devienne vie, que les ténèbres deviennent lumière. </a:t>
            </a:r>
            <a:endParaRPr sz="2100">
              <a:solidFill>
                <a:schemeClr val="dk1"/>
              </a:solidFill>
              <a:latin typeface="Lato"/>
              <a:ea typeface="Lato"/>
              <a:cs typeface="Lato"/>
              <a:sym typeface="Lato"/>
            </a:endParaRPr>
          </a:p>
          <a:p>
            <a:pPr indent="0" lvl="0" marL="0" rtl="0" algn="l">
              <a:spcBef>
                <a:spcPts val="0"/>
              </a:spcBef>
              <a:spcAft>
                <a:spcPts val="0"/>
              </a:spcAft>
              <a:buClr>
                <a:schemeClr val="hlink"/>
              </a:buClr>
              <a:buSzPts val="1100"/>
              <a:buFont typeface="Arial"/>
              <a:buNone/>
            </a:pPr>
            <a:r>
              <a:rPr lang="fr-CA" sz="2100">
                <a:solidFill>
                  <a:schemeClr val="dk1"/>
                </a:solidFill>
                <a:latin typeface="Lato"/>
                <a:ea typeface="Lato"/>
                <a:cs typeface="Lato"/>
                <a:sym typeface="Lato"/>
              </a:rPr>
              <a:t>Tu nous sauves par ton fils et nous te glorifions à jamais.</a:t>
            </a:r>
            <a:endParaRPr sz="2100">
              <a:solidFill>
                <a:schemeClr val="dk1"/>
              </a:solidFill>
              <a:latin typeface="Lato"/>
              <a:ea typeface="Lato"/>
              <a:cs typeface="Lato"/>
              <a:sym typeface="Lato"/>
            </a:endParaRPr>
          </a:p>
          <a:p>
            <a:pPr indent="0" lvl="0" marL="0" rtl="0" algn="l">
              <a:spcBef>
                <a:spcPts val="0"/>
              </a:spcBef>
              <a:spcAft>
                <a:spcPts val="0"/>
              </a:spcAft>
              <a:buNone/>
            </a:pPr>
            <a:r>
              <a:rPr lang="fr-CA" sz="2100">
                <a:solidFill>
                  <a:schemeClr val="dk1"/>
                </a:solidFill>
                <a:latin typeface="Lato"/>
                <a:ea typeface="Lato"/>
                <a:cs typeface="Lato"/>
                <a:sym typeface="Lato"/>
              </a:rPr>
              <a:t>Amen.</a:t>
            </a:r>
            <a:endParaRPr sz="2100">
              <a:solidFill>
                <a:schemeClr val="dk1"/>
              </a:solidFill>
              <a:latin typeface="Lato"/>
              <a:ea typeface="Lato"/>
              <a:cs typeface="Lato"/>
              <a:sym typeface="Lato"/>
            </a:endParaRPr>
          </a:p>
        </p:txBody>
      </p:sp>
      <p:sp>
        <p:nvSpPr>
          <p:cNvPr id="3010" name="Google Shape;3010;p79"/>
          <p:cNvSpPr/>
          <p:nvPr/>
        </p:nvSpPr>
        <p:spPr>
          <a:xfrm>
            <a:off x="243326" y="1122062"/>
            <a:ext cx="3997961" cy="3157357"/>
          </a:xfrm>
          <a:custGeom>
            <a:rect b="b" l="l" r="r" t="t"/>
            <a:pathLst>
              <a:path extrusionOk="0" h="100673" w="131696">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11" name="Google Shape;3011;p79"/>
          <p:cNvPicPr preferRelativeResize="0"/>
          <p:nvPr/>
        </p:nvPicPr>
        <p:blipFill>
          <a:blip r:embed="rId3">
            <a:alphaModFix/>
          </a:blip>
          <a:stretch>
            <a:fillRect/>
          </a:stretch>
        </p:blipFill>
        <p:spPr>
          <a:xfrm>
            <a:off x="1830225" y="4390350"/>
            <a:ext cx="824150" cy="753150"/>
          </a:xfrm>
          <a:prstGeom prst="rect">
            <a:avLst/>
          </a:prstGeom>
          <a:noFill/>
          <a:ln>
            <a:noFill/>
          </a:ln>
        </p:spPr>
      </p:pic>
      <p:pic>
        <p:nvPicPr>
          <p:cNvPr id="3012" name="Google Shape;3012;p79"/>
          <p:cNvPicPr preferRelativeResize="0"/>
          <p:nvPr/>
        </p:nvPicPr>
        <p:blipFill>
          <a:blip r:embed="rId4">
            <a:alphaModFix/>
          </a:blip>
          <a:stretch>
            <a:fillRect/>
          </a:stretch>
        </p:blipFill>
        <p:spPr>
          <a:xfrm>
            <a:off x="1051375" y="1363175"/>
            <a:ext cx="2382001" cy="2021600"/>
          </a:xfrm>
          <a:prstGeom prst="rect">
            <a:avLst/>
          </a:prstGeom>
          <a:noFill/>
          <a:ln>
            <a:noFill/>
          </a:ln>
        </p:spPr>
      </p:pic>
      <p:pic>
        <p:nvPicPr>
          <p:cNvPr id="3013" name="Google Shape;3013;p79" title="24- lundi (sem 5).mp3">
            <a:hlinkClick r:id="rId5"/>
          </p:cNvPr>
          <p:cNvPicPr preferRelativeResize="0"/>
          <p:nvPr/>
        </p:nvPicPr>
        <p:blipFill>
          <a:blip r:embed="rId6">
            <a:alphaModFix/>
          </a:blip>
          <a:stretch>
            <a:fillRect/>
          </a:stretch>
        </p:blipFill>
        <p:spPr>
          <a:xfrm>
            <a:off x="2559600" y="2374400"/>
            <a:ext cx="474950" cy="4749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7" name="Shape 3017"/>
        <p:cNvGrpSpPr/>
        <p:nvPr/>
      </p:nvGrpSpPr>
      <p:grpSpPr>
        <a:xfrm>
          <a:off x="0" y="0"/>
          <a:ext cx="0" cy="0"/>
          <a:chOff x="0" y="0"/>
          <a:chExt cx="0" cy="0"/>
        </a:xfrm>
      </p:grpSpPr>
      <p:sp>
        <p:nvSpPr>
          <p:cNvPr id="3018" name="Google Shape;3018;p80"/>
          <p:cNvSpPr txBox="1"/>
          <p:nvPr/>
        </p:nvSpPr>
        <p:spPr>
          <a:xfrm>
            <a:off x="243325" y="492600"/>
            <a:ext cx="39981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3500">
                <a:solidFill>
                  <a:schemeClr val="accent5"/>
                </a:solidFill>
                <a:latin typeface="Alegreya Sans SC"/>
                <a:ea typeface="Alegreya Sans SC"/>
                <a:cs typeface="Alegreya Sans SC"/>
                <a:sym typeface="Alegreya Sans SC"/>
              </a:rPr>
              <a:t>mardi 19 mars</a:t>
            </a:r>
            <a:endParaRPr sz="3500">
              <a:solidFill>
                <a:schemeClr val="accent5"/>
              </a:solidFill>
              <a:latin typeface="Alegreya Sans SC"/>
              <a:ea typeface="Alegreya Sans SC"/>
              <a:cs typeface="Alegreya Sans SC"/>
              <a:sym typeface="Alegreya Sans SC"/>
            </a:endParaRPr>
          </a:p>
        </p:txBody>
      </p:sp>
      <p:sp>
        <p:nvSpPr>
          <p:cNvPr id="3019" name="Google Shape;3019;p80"/>
          <p:cNvSpPr txBox="1"/>
          <p:nvPr/>
        </p:nvSpPr>
        <p:spPr>
          <a:xfrm>
            <a:off x="4357100" y="42100"/>
            <a:ext cx="4643700" cy="530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fr-CA" sz="2200">
                <a:solidFill>
                  <a:schemeClr val="dk1"/>
                </a:solidFill>
                <a:latin typeface="Lato"/>
                <a:ea typeface="Lato"/>
                <a:cs typeface="Lato"/>
                <a:sym typeface="Lato"/>
              </a:rPr>
              <a:t>Seigneur Dieu,</a:t>
            </a:r>
            <a:endParaRPr sz="2200">
              <a:solidFill>
                <a:schemeClr val="dk1"/>
              </a:solidFill>
              <a:latin typeface="Lato"/>
              <a:ea typeface="Lato"/>
              <a:cs typeface="Lato"/>
              <a:sym typeface="Lato"/>
            </a:endParaRPr>
          </a:p>
          <a:p>
            <a:pPr indent="0" lvl="0" marL="0" rtl="0" algn="l">
              <a:spcBef>
                <a:spcPts val="0"/>
              </a:spcBef>
              <a:spcAft>
                <a:spcPts val="0"/>
              </a:spcAft>
              <a:buNone/>
            </a:pPr>
            <a:r>
              <a:rPr lang="fr-CA" sz="2200">
                <a:solidFill>
                  <a:schemeClr val="dk1"/>
                </a:solidFill>
                <a:latin typeface="Lato"/>
                <a:ea typeface="Lato"/>
                <a:cs typeface="Lato"/>
                <a:sym typeface="Lato"/>
              </a:rPr>
              <a:t>La vie donnée sur la croix par ton fils Jésus nous permet d'avoir la vie éternelle. </a:t>
            </a:r>
            <a:endParaRPr sz="2200">
              <a:solidFill>
                <a:schemeClr val="dk1"/>
              </a:solidFill>
              <a:latin typeface="Lato"/>
              <a:ea typeface="Lato"/>
              <a:cs typeface="Lato"/>
              <a:sym typeface="Lato"/>
            </a:endParaRPr>
          </a:p>
          <a:p>
            <a:pPr indent="0" lvl="0" marL="0" rtl="0" algn="l">
              <a:spcBef>
                <a:spcPts val="0"/>
              </a:spcBef>
              <a:spcAft>
                <a:spcPts val="0"/>
              </a:spcAft>
              <a:buNone/>
            </a:pPr>
            <a:r>
              <a:rPr lang="fr-CA" sz="2200">
                <a:solidFill>
                  <a:schemeClr val="dk1"/>
                </a:solidFill>
                <a:latin typeface="Lato"/>
                <a:ea typeface="Lato"/>
                <a:cs typeface="Lato"/>
                <a:sym typeface="Lato"/>
              </a:rPr>
              <a:t>Il est souvent difficile pour nous de vraiment comprendre l'importance du don de la vie que tu nous fais à travers la mort et la résurrection de Jésus. </a:t>
            </a:r>
            <a:endParaRPr sz="2200">
              <a:solidFill>
                <a:schemeClr val="dk1"/>
              </a:solidFill>
              <a:latin typeface="Lato"/>
              <a:ea typeface="Lato"/>
              <a:cs typeface="Lato"/>
              <a:sym typeface="Lato"/>
            </a:endParaRPr>
          </a:p>
          <a:p>
            <a:pPr indent="0" lvl="0" marL="0" rtl="0" algn="l">
              <a:spcBef>
                <a:spcPts val="0"/>
              </a:spcBef>
              <a:spcAft>
                <a:spcPts val="0"/>
              </a:spcAft>
              <a:buClr>
                <a:schemeClr val="hlink"/>
              </a:buClr>
              <a:buSzPts val="1100"/>
              <a:buFont typeface="Arial"/>
              <a:buNone/>
            </a:pPr>
            <a:r>
              <a:rPr lang="fr-CA" sz="2200">
                <a:solidFill>
                  <a:schemeClr val="dk1"/>
                </a:solidFill>
                <a:latin typeface="Lato"/>
                <a:ea typeface="Lato"/>
                <a:cs typeface="Lato"/>
                <a:sym typeface="Lato"/>
              </a:rPr>
              <a:t>Que l'Esprit Saint nous donne la sagesse nécessaire pour reconnaître ce don de la vie et t'en rendre grâce chaque jour.</a:t>
            </a:r>
            <a:endParaRPr sz="2200">
              <a:solidFill>
                <a:schemeClr val="dk1"/>
              </a:solidFill>
              <a:latin typeface="Lato"/>
              <a:ea typeface="Lato"/>
              <a:cs typeface="Lato"/>
              <a:sym typeface="Lato"/>
            </a:endParaRPr>
          </a:p>
          <a:p>
            <a:pPr indent="0" lvl="0" marL="0" rtl="0" algn="l">
              <a:spcBef>
                <a:spcPts val="0"/>
              </a:spcBef>
              <a:spcAft>
                <a:spcPts val="0"/>
              </a:spcAft>
              <a:buNone/>
            </a:pPr>
            <a:r>
              <a:rPr lang="fr-CA" sz="2200">
                <a:solidFill>
                  <a:schemeClr val="dk1"/>
                </a:solidFill>
                <a:latin typeface="Lato"/>
                <a:ea typeface="Lato"/>
                <a:cs typeface="Lato"/>
                <a:sym typeface="Lato"/>
              </a:rPr>
              <a:t>Amen.</a:t>
            </a:r>
            <a:endParaRPr sz="2200">
              <a:solidFill>
                <a:schemeClr val="dk1"/>
              </a:solidFill>
              <a:latin typeface="Lato"/>
              <a:ea typeface="Lato"/>
              <a:cs typeface="Lato"/>
              <a:sym typeface="Lato"/>
            </a:endParaRPr>
          </a:p>
        </p:txBody>
      </p:sp>
      <p:sp>
        <p:nvSpPr>
          <p:cNvPr id="3020" name="Google Shape;3020;p80"/>
          <p:cNvSpPr/>
          <p:nvPr/>
        </p:nvSpPr>
        <p:spPr>
          <a:xfrm>
            <a:off x="243326" y="1122062"/>
            <a:ext cx="3997961" cy="3157357"/>
          </a:xfrm>
          <a:custGeom>
            <a:rect b="b" l="l" r="r" t="t"/>
            <a:pathLst>
              <a:path extrusionOk="0" h="100673" w="131696">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21" name="Google Shape;3021;p80"/>
          <p:cNvPicPr preferRelativeResize="0"/>
          <p:nvPr/>
        </p:nvPicPr>
        <p:blipFill>
          <a:blip r:embed="rId3">
            <a:alphaModFix/>
          </a:blip>
          <a:stretch>
            <a:fillRect/>
          </a:stretch>
        </p:blipFill>
        <p:spPr>
          <a:xfrm>
            <a:off x="1830225" y="4390350"/>
            <a:ext cx="824150" cy="753150"/>
          </a:xfrm>
          <a:prstGeom prst="rect">
            <a:avLst/>
          </a:prstGeom>
          <a:noFill/>
          <a:ln>
            <a:noFill/>
          </a:ln>
        </p:spPr>
      </p:pic>
      <p:pic>
        <p:nvPicPr>
          <p:cNvPr id="3022" name="Google Shape;3022;p80"/>
          <p:cNvPicPr preferRelativeResize="0"/>
          <p:nvPr/>
        </p:nvPicPr>
        <p:blipFill>
          <a:blip r:embed="rId4">
            <a:alphaModFix/>
          </a:blip>
          <a:stretch>
            <a:fillRect/>
          </a:stretch>
        </p:blipFill>
        <p:spPr>
          <a:xfrm>
            <a:off x="1051375" y="1363175"/>
            <a:ext cx="2382001" cy="2021600"/>
          </a:xfrm>
          <a:prstGeom prst="rect">
            <a:avLst/>
          </a:prstGeom>
          <a:noFill/>
          <a:ln>
            <a:noFill/>
          </a:ln>
        </p:spPr>
      </p:pic>
      <p:pic>
        <p:nvPicPr>
          <p:cNvPr id="3023" name="Google Shape;3023;p80" title="25- mardi (sem 5).mp3">
            <a:hlinkClick r:id="rId5"/>
          </p:cNvPr>
          <p:cNvPicPr preferRelativeResize="0"/>
          <p:nvPr/>
        </p:nvPicPr>
        <p:blipFill>
          <a:blip r:embed="rId6">
            <a:alphaModFix/>
          </a:blip>
          <a:stretch>
            <a:fillRect/>
          </a:stretch>
        </p:blipFill>
        <p:spPr>
          <a:xfrm>
            <a:off x="2323875" y="2495225"/>
            <a:ext cx="465200" cy="4652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7" name="Shape 3027"/>
        <p:cNvGrpSpPr/>
        <p:nvPr/>
      </p:nvGrpSpPr>
      <p:grpSpPr>
        <a:xfrm>
          <a:off x="0" y="0"/>
          <a:ext cx="0" cy="0"/>
          <a:chOff x="0" y="0"/>
          <a:chExt cx="0" cy="0"/>
        </a:xfrm>
      </p:grpSpPr>
      <p:sp>
        <p:nvSpPr>
          <p:cNvPr id="3028" name="Google Shape;3028;p81"/>
          <p:cNvSpPr txBox="1"/>
          <p:nvPr/>
        </p:nvSpPr>
        <p:spPr>
          <a:xfrm>
            <a:off x="243325" y="492600"/>
            <a:ext cx="39981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3500">
                <a:solidFill>
                  <a:schemeClr val="accent5"/>
                </a:solidFill>
                <a:latin typeface="Alegreya Sans SC"/>
                <a:ea typeface="Alegreya Sans SC"/>
                <a:cs typeface="Alegreya Sans SC"/>
                <a:sym typeface="Alegreya Sans SC"/>
              </a:rPr>
              <a:t>mercredi 20 mars</a:t>
            </a:r>
            <a:endParaRPr sz="3500">
              <a:solidFill>
                <a:schemeClr val="accent5"/>
              </a:solidFill>
              <a:latin typeface="Alegreya Sans SC"/>
              <a:ea typeface="Alegreya Sans SC"/>
              <a:cs typeface="Alegreya Sans SC"/>
              <a:sym typeface="Alegreya Sans SC"/>
            </a:endParaRPr>
          </a:p>
        </p:txBody>
      </p:sp>
      <p:sp>
        <p:nvSpPr>
          <p:cNvPr id="3029" name="Google Shape;3029;p81"/>
          <p:cNvSpPr txBox="1"/>
          <p:nvPr/>
        </p:nvSpPr>
        <p:spPr>
          <a:xfrm>
            <a:off x="4357100" y="42100"/>
            <a:ext cx="4643700" cy="530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2400">
                <a:solidFill>
                  <a:schemeClr val="dk1"/>
                </a:solidFill>
                <a:latin typeface="Lato"/>
                <a:ea typeface="Lato"/>
                <a:cs typeface="Lato"/>
                <a:sym typeface="Lato"/>
              </a:rPr>
              <a:t>Seigneur Dieu,</a:t>
            </a:r>
            <a:endParaRPr sz="2400">
              <a:solidFill>
                <a:schemeClr val="dk1"/>
              </a:solidFill>
              <a:latin typeface="Lato"/>
              <a:ea typeface="Lato"/>
              <a:cs typeface="Lato"/>
              <a:sym typeface="Lato"/>
            </a:endParaRPr>
          </a:p>
          <a:p>
            <a:pPr indent="0" lvl="0" marL="0" rtl="0" algn="l">
              <a:spcBef>
                <a:spcPts val="0"/>
              </a:spcBef>
              <a:spcAft>
                <a:spcPts val="0"/>
              </a:spcAft>
              <a:buNone/>
            </a:pPr>
            <a:r>
              <a:rPr lang="fr-CA" sz="2400">
                <a:solidFill>
                  <a:schemeClr val="dk1"/>
                </a:solidFill>
                <a:latin typeface="Lato"/>
                <a:ea typeface="Lato"/>
                <a:cs typeface="Lato"/>
                <a:sym typeface="Lato"/>
              </a:rPr>
              <a:t>Nous t'implorons aujourd'hui d'éveiller l'Esprit saint en nous pour nous rendre sensibles aux plus démunis et aux plus faibles, plus empathiques vis-à-vis des personnes négligées dans nos écoles et communautés. Aide-nous à comprendre que nous devons aimer comme toi tu nous aimes et devenir vie et lumière pour les autres. </a:t>
            </a:r>
            <a:endParaRPr sz="2400">
              <a:solidFill>
                <a:schemeClr val="dk1"/>
              </a:solidFill>
              <a:latin typeface="Lato"/>
              <a:ea typeface="Lato"/>
              <a:cs typeface="Lato"/>
              <a:sym typeface="Lato"/>
            </a:endParaRPr>
          </a:p>
          <a:p>
            <a:pPr indent="0" lvl="0" marL="0" rtl="0" algn="l">
              <a:spcBef>
                <a:spcPts val="0"/>
              </a:spcBef>
              <a:spcAft>
                <a:spcPts val="0"/>
              </a:spcAft>
              <a:buNone/>
            </a:pPr>
            <a:r>
              <a:rPr lang="fr-CA" sz="2400">
                <a:solidFill>
                  <a:schemeClr val="dk1"/>
                </a:solidFill>
                <a:latin typeface="Lato"/>
                <a:ea typeface="Lato"/>
                <a:cs typeface="Lato"/>
                <a:sym typeface="Lato"/>
              </a:rPr>
              <a:t>Amen.</a:t>
            </a:r>
            <a:endParaRPr sz="2400">
              <a:solidFill>
                <a:schemeClr val="dk1"/>
              </a:solidFill>
              <a:latin typeface="Lato"/>
              <a:ea typeface="Lato"/>
              <a:cs typeface="Lato"/>
              <a:sym typeface="Lato"/>
            </a:endParaRPr>
          </a:p>
        </p:txBody>
      </p:sp>
      <p:sp>
        <p:nvSpPr>
          <p:cNvPr id="3030" name="Google Shape;3030;p81"/>
          <p:cNvSpPr/>
          <p:nvPr/>
        </p:nvSpPr>
        <p:spPr>
          <a:xfrm>
            <a:off x="243326" y="1122062"/>
            <a:ext cx="3997961" cy="3157357"/>
          </a:xfrm>
          <a:custGeom>
            <a:rect b="b" l="l" r="r" t="t"/>
            <a:pathLst>
              <a:path extrusionOk="0" h="100673" w="131696">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31" name="Google Shape;3031;p81"/>
          <p:cNvPicPr preferRelativeResize="0"/>
          <p:nvPr/>
        </p:nvPicPr>
        <p:blipFill>
          <a:blip r:embed="rId3">
            <a:alphaModFix/>
          </a:blip>
          <a:stretch>
            <a:fillRect/>
          </a:stretch>
        </p:blipFill>
        <p:spPr>
          <a:xfrm>
            <a:off x="1830225" y="4390350"/>
            <a:ext cx="824150" cy="753150"/>
          </a:xfrm>
          <a:prstGeom prst="rect">
            <a:avLst/>
          </a:prstGeom>
          <a:noFill/>
          <a:ln>
            <a:noFill/>
          </a:ln>
        </p:spPr>
      </p:pic>
      <p:pic>
        <p:nvPicPr>
          <p:cNvPr id="3032" name="Google Shape;3032;p81"/>
          <p:cNvPicPr preferRelativeResize="0"/>
          <p:nvPr/>
        </p:nvPicPr>
        <p:blipFill>
          <a:blip r:embed="rId4">
            <a:alphaModFix/>
          </a:blip>
          <a:stretch>
            <a:fillRect/>
          </a:stretch>
        </p:blipFill>
        <p:spPr>
          <a:xfrm>
            <a:off x="1051375" y="1363175"/>
            <a:ext cx="2382001" cy="2021600"/>
          </a:xfrm>
          <a:prstGeom prst="rect">
            <a:avLst/>
          </a:prstGeom>
          <a:noFill/>
          <a:ln>
            <a:noFill/>
          </a:ln>
        </p:spPr>
      </p:pic>
      <p:pic>
        <p:nvPicPr>
          <p:cNvPr id="3033" name="Google Shape;3033;p81" title="26- mercredi (sem 5).mp3">
            <a:hlinkClick r:id="rId5"/>
          </p:cNvPr>
          <p:cNvPicPr preferRelativeResize="0"/>
          <p:nvPr/>
        </p:nvPicPr>
        <p:blipFill>
          <a:blip r:embed="rId6">
            <a:alphaModFix/>
          </a:blip>
          <a:stretch>
            <a:fillRect/>
          </a:stretch>
        </p:blipFill>
        <p:spPr>
          <a:xfrm>
            <a:off x="2307050" y="2464475"/>
            <a:ext cx="526700" cy="5267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7" name="Shape 3037"/>
        <p:cNvGrpSpPr/>
        <p:nvPr/>
      </p:nvGrpSpPr>
      <p:grpSpPr>
        <a:xfrm>
          <a:off x="0" y="0"/>
          <a:ext cx="0" cy="0"/>
          <a:chOff x="0" y="0"/>
          <a:chExt cx="0" cy="0"/>
        </a:xfrm>
      </p:grpSpPr>
      <p:sp>
        <p:nvSpPr>
          <p:cNvPr id="3038" name="Google Shape;3038;p82"/>
          <p:cNvSpPr txBox="1"/>
          <p:nvPr/>
        </p:nvSpPr>
        <p:spPr>
          <a:xfrm>
            <a:off x="243325" y="492600"/>
            <a:ext cx="39981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3500">
                <a:solidFill>
                  <a:schemeClr val="accent5"/>
                </a:solidFill>
                <a:latin typeface="Alegreya Sans SC"/>
                <a:ea typeface="Alegreya Sans SC"/>
                <a:cs typeface="Alegreya Sans SC"/>
                <a:sym typeface="Alegreya Sans SC"/>
              </a:rPr>
              <a:t>jeudi 21 mars</a:t>
            </a:r>
            <a:endParaRPr sz="3500">
              <a:solidFill>
                <a:schemeClr val="accent5"/>
              </a:solidFill>
              <a:latin typeface="Alegreya Sans SC"/>
              <a:ea typeface="Alegreya Sans SC"/>
              <a:cs typeface="Alegreya Sans SC"/>
              <a:sym typeface="Alegreya Sans SC"/>
            </a:endParaRPr>
          </a:p>
        </p:txBody>
      </p:sp>
      <p:sp>
        <p:nvSpPr>
          <p:cNvPr id="3039" name="Google Shape;3039;p82"/>
          <p:cNvSpPr txBox="1"/>
          <p:nvPr/>
        </p:nvSpPr>
        <p:spPr>
          <a:xfrm>
            <a:off x="4357100" y="42100"/>
            <a:ext cx="4643700" cy="530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2000">
                <a:solidFill>
                  <a:schemeClr val="dk1"/>
                </a:solidFill>
                <a:latin typeface="Lato"/>
                <a:ea typeface="Lato"/>
                <a:cs typeface="Lato"/>
                <a:sym typeface="Lato"/>
              </a:rPr>
              <a:t>Seigneur Dieu,</a:t>
            </a:r>
            <a:endParaRPr sz="2000">
              <a:solidFill>
                <a:schemeClr val="dk1"/>
              </a:solidFill>
              <a:latin typeface="Lato"/>
              <a:ea typeface="Lato"/>
              <a:cs typeface="Lato"/>
              <a:sym typeface="Lato"/>
            </a:endParaRPr>
          </a:p>
          <a:p>
            <a:pPr indent="0" lvl="0" marL="0" rtl="0" algn="l">
              <a:spcBef>
                <a:spcPts val="0"/>
              </a:spcBef>
              <a:spcAft>
                <a:spcPts val="0"/>
              </a:spcAft>
              <a:buNone/>
            </a:pPr>
            <a:r>
              <a:rPr lang="fr-CA" sz="2000">
                <a:solidFill>
                  <a:schemeClr val="dk1"/>
                </a:solidFill>
                <a:latin typeface="Lato"/>
                <a:ea typeface="Lato"/>
                <a:cs typeface="Lato"/>
                <a:sym typeface="Lato"/>
              </a:rPr>
              <a:t>En cette cinquième semaine du Carême, nous reconnaissons la valeur inestimable de la vie que tu nous donnes. </a:t>
            </a:r>
            <a:endParaRPr sz="2000">
              <a:solidFill>
                <a:schemeClr val="dk1"/>
              </a:solidFill>
              <a:latin typeface="Lato"/>
              <a:ea typeface="Lato"/>
              <a:cs typeface="Lato"/>
              <a:sym typeface="Lato"/>
            </a:endParaRPr>
          </a:p>
          <a:p>
            <a:pPr indent="0" lvl="0" marL="0" rtl="0" algn="l">
              <a:spcBef>
                <a:spcPts val="0"/>
              </a:spcBef>
              <a:spcAft>
                <a:spcPts val="0"/>
              </a:spcAft>
              <a:buNone/>
            </a:pPr>
            <a:r>
              <a:rPr lang="fr-CA" sz="2000">
                <a:solidFill>
                  <a:schemeClr val="dk1"/>
                </a:solidFill>
                <a:latin typeface="Lato"/>
                <a:ea typeface="Lato"/>
                <a:cs typeface="Lato"/>
                <a:sym typeface="Lato"/>
              </a:rPr>
              <a:t>La beauté et la perfection de la nature autour de nous nous rappellent que tu existes et que la mort peut mener à la vie. </a:t>
            </a:r>
            <a:endParaRPr sz="2000">
              <a:solidFill>
                <a:schemeClr val="dk1"/>
              </a:solidFill>
              <a:latin typeface="Lato"/>
              <a:ea typeface="Lato"/>
              <a:cs typeface="Lato"/>
              <a:sym typeface="Lato"/>
            </a:endParaRPr>
          </a:p>
          <a:p>
            <a:pPr indent="0" lvl="0" marL="0" rtl="0" algn="l">
              <a:spcBef>
                <a:spcPts val="0"/>
              </a:spcBef>
              <a:spcAft>
                <a:spcPts val="0"/>
              </a:spcAft>
              <a:buNone/>
            </a:pPr>
            <a:r>
              <a:rPr lang="fr-CA" sz="2000">
                <a:solidFill>
                  <a:schemeClr val="dk1"/>
                </a:solidFill>
                <a:latin typeface="Lato"/>
                <a:ea typeface="Lato"/>
                <a:cs typeface="Lato"/>
                <a:sym typeface="Lato"/>
              </a:rPr>
              <a:t>Aide-nous à comprendre que les jardins que nous créons cette semaine servent de rappel qu'il n'y a aucune fin à la mort de ton fils Jésus et que cette mort mène à la vie éternelle pour tous ceux et celles qui ont cru et qui croient en lui. </a:t>
            </a:r>
            <a:endParaRPr sz="2000">
              <a:solidFill>
                <a:schemeClr val="dk1"/>
              </a:solidFill>
              <a:latin typeface="Lato"/>
              <a:ea typeface="Lato"/>
              <a:cs typeface="Lato"/>
              <a:sym typeface="Lato"/>
            </a:endParaRPr>
          </a:p>
          <a:p>
            <a:pPr indent="0" lvl="0" marL="0" rtl="0" algn="l">
              <a:spcBef>
                <a:spcPts val="0"/>
              </a:spcBef>
              <a:spcAft>
                <a:spcPts val="0"/>
              </a:spcAft>
              <a:buNone/>
            </a:pPr>
            <a:r>
              <a:rPr lang="fr-CA" sz="2000">
                <a:solidFill>
                  <a:schemeClr val="dk1"/>
                </a:solidFill>
                <a:latin typeface="Lato"/>
                <a:ea typeface="Lato"/>
                <a:cs typeface="Lato"/>
                <a:sym typeface="Lato"/>
              </a:rPr>
              <a:t>Amen.</a:t>
            </a:r>
            <a:endParaRPr sz="2000">
              <a:solidFill>
                <a:schemeClr val="dk1"/>
              </a:solidFill>
              <a:latin typeface="Lato"/>
              <a:ea typeface="Lato"/>
              <a:cs typeface="Lato"/>
              <a:sym typeface="Lato"/>
            </a:endParaRPr>
          </a:p>
        </p:txBody>
      </p:sp>
      <p:sp>
        <p:nvSpPr>
          <p:cNvPr id="3040" name="Google Shape;3040;p82"/>
          <p:cNvSpPr/>
          <p:nvPr/>
        </p:nvSpPr>
        <p:spPr>
          <a:xfrm>
            <a:off x="243326" y="1122062"/>
            <a:ext cx="3997961" cy="3157357"/>
          </a:xfrm>
          <a:custGeom>
            <a:rect b="b" l="l" r="r" t="t"/>
            <a:pathLst>
              <a:path extrusionOk="0" h="100673" w="131696">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41" name="Google Shape;3041;p82"/>
          <p:cNvPicPr preferRelativeResize="0"/>
          <p:nvPr/>
        </p:nvPicPr>
        <p:blipFill>
          <a:blip r:embed="rId3">
            <a:alphaModFix/>
          </a:blip>
          <a:stretch>
            <a:fillRect/>
          </a:stretch>
        </p:blipFill>
        <p:spPr>
          <a:xfrm>
            <a:off x="1830225" y="4390350"/>
            <a:ext cx="824150" cy="753150"/>
          </a:xfrm>
          <a:prstGeom prst="rect">
            <a:avLst/>
          </a:prstGeom>
          <a:noFill/>
          <a:ln>
            <a:noFill/>
          </a:ln>
        </p:spPr>
      </p:pic>
      <p:pic>
        <p:nvPicPr>
          <p:cNvPr id="3042" name="Google Shape;3042;p82"/>
          <p:cNvPicPr preferRelativeResize="0"/>
          <p:nvPr/>
        </p:nvPicPr>
        <p:blipFill>
          <a:blip r:embed="rId4">
            <a:alphaModFix/>
          </a:blip>
          <a:stretch>
            <a:fillRect/>
          </a:stretch>
        </p:blipFill>
        <p:spPr>
          <a:xfrm>
            <a:off x="1051375" y="1363175"/>
            <a:ext cx="2382001" cy="2021600"/>
          </a:xfrm>
          <a:prstGeom prst="rect">
            <a:avLst/>
          </a:prstGeom>
          <a:noFill/>
          <a:ln>
            <a:noFill/>
          </a:ln>
        </p:spPr>
      </p:pic>
      <p:pic>
        <p:nvPicPr>
          <p:cNvPr id="3043" name="Google Shape;3043;p82" title="27- jeudi (sem 5).mp3">
            <a:hlinkClick r:id="rId5"/>
          </p:cNvPr>
          <p:cNvPicPr preferRelativeResize="0"/>
          <p:nvPr/>
        </p:nvPicPr>
        <p:blipFill>
          <a:blip r:embed="rId6">
            <a:alphaModFix/>
          </a:blip>
          <a:stretch>
            <a:fillRect/>
          </a:stretch>
        </p:blipFill>
        <p:spPr>
          <a:xfrm>
            <a:off x="2192425" y="2512375"/>
            <a:ext cx="572700" cy="5727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7" name="Shape 3047"/>
        <p:cNvGrpSpPr/>
        <p:nvPr/>
      </p:nvGrpSpPr>
      <p:grpSpPr>
        <a:xfrm>
          <a:off x="0" y="0"/>
          <a:ext cx="0" cy="0"/>
          <a:chOff x="0" y="0"/>
          <a:chExt cx="0" cy="0"/>
        </a:xfrm>
      </p:grpSpPr>
      <p:sp>
        <p:nvSpPr>
          <p:cNvPr id="3048" name="Google Shape;3048;p83"/>
          <p:cNvSpPr txBox="1"/>
          <p:nvPr/>
        </p:nvSpPr>
        <p:spPr>
          <a:xfrm>
            <a:off x="243325" y="492600"/>
            <a:ext cx="39981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3500">
                <a:solidFill>
                  <a:schemeClr val="accent5"/>
                </a:solidFill>
                <a:latin typeface="Alegreya Sans SC"/>
                <a:ea typeface="Alegreya Sans SC"/>
                <a:cs typeface="Alegreya Sans SC"/>
                <a:sym typeface="Alegreya Sans SC"/>
              </a:rPr>
              <a:t>vendredi 22 mars</a:t>
            </a:r>
            <a:endParaRPr sz="3500">
              <a:solidFill>
                <a:schemeClr val="accent5"/>
              </a:solidFill>
              <a:latin typeface="Alegreya Sans SC"/>
              <a:ea typeface="Alegreya Sans SC"/>
              <a:cs typeface="Alegreya Sans SC"/>
              <a:sym typeface="Alegreya Sans SC"/>
            </a:endParaRPr>
          </a:p>
        </p:txBody>
      </p:sp>
      <p:sp>
        <p:nvSpPr>
          <p:cNvPr id="3049" name="Google Shape;3049;p83"/>
          <p:cNvSpPr txBox="1"/>
          <p:nvPr/>
        </p:nvSpPr>
        <p:spPr>
          <a:xfrm>
            <a:off x="4357100" y="42100"/>
            <a:ext cx="4643700" cy="530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2000">
                <a:solidFill>
                  <a:schemeClr val="dk1"/>
                </a:solidFill>
                <a:latin typeface="Lato"/>
                <a:ea typeface="Lato"/>
                <a:cs typeface="Lato"/>
                <a:sym typeface="Lato"/>
              </a:rPr>
              <a:t>Seigneur Dieu,</a:t>
            </a:r>
            <a:endParaRPr sz="2000">
              <a:solidFill>
                <a:schemeClr val="dk1"/>
              </a:solidFill>
              <a:latin typeface="Lato"/>
              <a:ea typeface="Lato"/>
              <a:cs typeface="Lato"/>
              <a:sym typeface="Lato"/>
            </a:endParaRPr>
          </a:p>
          <a:p>
            <a:pPr indent="0" lvl="0" marL="0" rtl="0" algn="l">
              <a:spcBef>
                <a:spcPts val="0"/>
              </a:spcBef>
              <a:spcAft>
                <a:spcPts val="0"/>
              </a:spcAft>
              <a:buNone/>
            </a:pPr>
            <a:r>
              <a:rPr lang="fr-CA" sz="2000">
                <a:solidFill>
                  <a:schemeClr val="dk1"/>
                </a:solidFill>
                <a:latin typeface="Lato"/>
                <a:ea typeface="Lato"/>
                <a:cs typeface="Lato"/>
                <a:sym typeface="Lato"/>
              </a:rPr>
              <a:t>Notre marche au désert avec Jésus s'achève. </a:t>
            </a:r>
            <a:endParaRPr sz="2000">
              <a:solidFill>
                <a:schemeClr val="dk1"/>
              </a:solidFill>
              <a:latin typeface="Lato"/>
              <a:ea typeface="Lato"/>
              <a:cs typeface="Lato"/>
              <a:sym typeface="Lato"/>
            </a:endParaRPr>
          </a:p>
          <a:p>
            <a:pPr indent="0" lvl="0" marL="0" rtl="0" algn="l">
              <a:spcBef>
                <a:spcPts val="0"/>
              </a:spcBef>
              <a:spcAft>
                <a:spcPts val="0"/>
              </a:spcAft>
              <a:buNone/>
            </a:pPr>
            <a:r>
              <a:rPr lang="fr-CA" sz="2000">
                <a:solidFill>
                  <a:schemeClr val="dk1"/>
                </a:solidFill>
                <a:latin typeface="Lato"/>
                <a:ea typeface="Lato"/>
                <a:cs typeface="Lato"/>
                <a:sym typeface="Lato"/>
              </a:rPr>
              <a:t>Nous te demandons aujourd'hui de nous pardonner notre insouciance vis-à-vis de notre Terre. </a:t>
            </a:r>
            <a:endParaRPr sz="2000">
              <a:solidFill>
                <a:schemeClr val="dk1"/>
              </a:solidFill>
              <a:latin typeface="Lato"/>
              <a:ea typeface="Lato"/>
              <a:cs typeface="Lato"/>
              <a:sym typeface="Lato"/>
            </a:endParaRPr>
          </a:p>
          <a:p>
            <a:pPr indent="0" lvl="0" marL="0" rtl="0" algn="l">
              <a:spcBef>
                <a:spcPts val="0"/>
              </a:spcBef>
              <a:spcAft>
                <a:spcPts val="0"/>
              </a:spcAft>
              <a:buNone/>
            </a:pPr>
            <a:r>
              <a:rPr lang="fr-CA" sz="2000">
                <a:solidFill>
                  <a:schemeClr val="dk1"/>
                </a:solidFill>
                <a:latin typeface="Lato"/>
                <a:ea typeface="Lato"/>
                <a:cs typeface="Lato"/>
                <a:sym typeface="Lato"/>
              </a:rPr>
              <a:t>Nous oublions souvent que nous devons nous occuper d'elle et lui donner la vie en réduisant nos déchets, en faisant des choix qui respectent l'environnement. </a:t>
            </a:r>
            <a:endParaRPr sz="2000">
              <a:solidFill>
                <a:schemeClr val="dk1"/>
              </a:solidFill>
              <a:latin typeface="Lato"/>
              <a:ea typeface="Lato"/>
              <a:cs typeface="Lato"/>
              <a:sym typeface="Lato"/>
            </a:endParaRPr>
          </a:p>
          <a:p>
            <a:pPr indent="0" lvl="0" marL="0" rtl="0" algn="l">
              <a:spcBef>
                <a:spcPts val="0"/>
              </a:spcBef>
              <a:spcAft>
                <a:spcPts val="0"/>
              </a:spcAft>
              <a:buNone/>
            </a:pPr>
            <a:r>
              <a:rPr lang="fr-CA" sz="2000">
                <a:solidFill>
                  <a:schemeClr val="dk1"/>
                </a:solidFill>
                <a:latin typeface="Lato"/>
                <a:ea typeface="Lato"/>
                <a:cs typeface="Lato"/>
                <a:sym typeface="Lato"/>
              </a:rPr>
              <a:t>Fais que nous trouvions différents moyens, petits et grands, de garder notre planète Terre en bonne santé et bien vivante. </a:t>
            </a:r>
            <a:endParaRPr sz="2000">
              <a:solidFill>
                <a:schemeClr val="dk1"/>
              </a:solidFill>
              <a:latin typeface="Lato"/>
              <a:ea typeface="Lato"/>
              <a:cs typeface="Lato"/>
              <a:sym typeface="Lato"/>
            </a:endParaRPr>
          </a:p>
          <a:p>
            <a:pPr indent="0" lvl="0" marL="0" rtl="0" algn="l">
              <a:spcBef>
                <a:spcPts val="0"/>
              </a:spcBef>
              <a:spcAft>
                <a:spcPts val="0"/>
              </a:spcAft>
              <a:buNone/>
            </a:pPr>
            <a:r>
              <a:rPr lang="fr-CA" sz="2000">
                <a:solidFill>
                  <a:schemeClr val="dk1"/>
                </a:solidFill>
                <a:latin typeface="Lato"/>
                <a:ea typeface="Lato"/>
                <a:cs typeface="Lato"/>
                <a:sym typeface="Lato"/>
              </a:rPr>
              <a:t>Amen.</a:t>
            </a:r>
            <a:endParaRPr sz="2000">
              <a:solidFill>
                <a:schemeClr val="dk1"/>
              </a:solidFill>
              <a:latin typeface="Lato"/>
              <a:ea typeface="Lato"/>
              <a:cs typeface="Lato"/>
              <a:sym typeface="Lato"/>
            </a:endParaRPr>
          </a:p>
        </p:txBody>
      </p:sp>
      <p:sp>
        <p:nvSpPr>
          <p:cNvPr id="3050" name="Google Shape;3050;p83"/>
          <p:cNvSpPr/>
          <p:nvPr/>
        </p:nvSpPr>
        <p:spPr>
          <a:xfrm>
            <a:off x="243326" y="1122062"/>
            <a:ext cx="3997961" cy="3157357"/>
          </a:xfrm>
          <a:custGeom>
            <a:rect b="b" l="l" r="r" t="t"/>
            <a:pathLst>
              <a:path extrusionOk="0" h="100673" w="131696">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51" name="Google Shape;3051;p83"/>
          <p:cNvPicPr preferRelativeResize="0"/>
          <p:nvPr/>
        </p:nvPicPr>
        <p:blipFill>
          <a:blip r:embed="rId3">
            <a:alphaModFix/>
          </a:blip>
          <a:stretch>
            <a:fillRect/>
          </a:stretch>
        </p:blipFill>
        <p:spPr>
          <a:xfrm>
            <a:off x="1830225" y="4390350"/>
            <a:ext cx="824150" cy="753150"/>
          </a:xfrm>
          <a:prstGeom prst="rect">
            <a:avLst/>
          </a:prstGeom>
          <a:noFill/>
          <a:ln>
            <a:noFill/>
          </a:ln>
        </p:spPr>
      </p:pic>
      <p:pic>
        <p:nvPicPr>
          <p:cNvPr id="3052" name="Google Shape;3052;p83"/>
          <p:cNvPicPr preferRelativeResize="0"/>
          <p:nvPr/>
        </p:nvPicPr>
        <p:blipFill>
          <a:blip r:embed="rId4">
            <a:alphaModFix/>
          </a:blip>
          <a:stretch>
            <a:fillRect/>
          </a:stretch>
        </p:blipFill>
        <p:spPr>
          <a:xfrm>
            <a:off x="1051375" y="1363175"/>
            <a:ext cx="2382001" cy="2021600"/>
          </a:xfrm>
          <a:prstGeom prst="rect">
            <a:avLst/>
          </a:prstGeom>
          <a:noFill/>
          <a:ln>
            <a:noFill/>
          </a:ln>
        </p:spPr>
      </p:pic>
      <p:pic>
        <p:nvPicPr>
          <p:cNvPr id="3053" name="Google Shape;3053;p83" title="28- vendredi (sem 5).mp3">
            <a:hlinkClick r:id="rId5"/>
          </p:cNvPr>
          <p:cNvPicPr preferRelativeResize="0"/>
          <p:nvPr/>
        </p:nvPicPr>
        <p:blipFill>
          <a:blip r:embed="rId6">
            <a:alphaModFix/>
          </a:blip>
          <a:stretch>
            <a:fillRect/>
          </a:stretch>
        </p:blipFill>
        <p:spPr>
          <a:xfrm>
            <a:off x="2290200" y="2443250"/>
            <a:ext cx="500200" cy="5002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7" name="Shape 3057"/>
        <p:cNvGrpSpPr/>
        <p:nvPr/>
      </p:nvGrpSpPr>
      <p:grpSpPr>
        <a:xfrm>
          <a:off x="0" y="0"/>
          <a:ext cx="0" cy="0"/>
          <a:chOff x="0" y="0"/>
          <a:chExt cx="0" cy="0"/>
        </a:xfrm>
      </p:grpSpPr>
      <p:sp>
        <p:nvSpPr>
          <p:cNvPr id="3058" name="Google Shape;3058;p84"/>
          <p:cNvSpPr txBox="1"/>
          <p:nvPr>
            <p:ph type="title"/>
          </p:nvPr>
        </p:nvSpPr>
        <p:spPr>
          <a:xfrm>
            <a:off x="720000" y="0"/>
            <a:ext cx="7704000" cy="9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sz="2700">
                <a:solidFill>
                  <a:srgbClr val="1B4FA1"/>
                </a:solidFill>
              </a:rPr>
              <a:t>Semaine Sainte : Jésus vit la Passion</a:t>
            </a:r>
            <a:endParaRPr sz="2700">
              <a:solidFill>
                <a:srgbClr val="1B4FA1"/>
              </a:solidFill>
            </a:endParaRPr>
          </a:p>
        </p:txBody>
      </p:sp>
      <p:sp>
        <p:nvSpPr>
          <p:cNvPr id="3059" name="Google Shape;3059;p84"/>
          <p:cNvSpPr txBox="1"/>
          <p:nvPr>
            <p:ph idx="1" type="subTitle"/>
          </p:nvPr>
        </p:nvSpPr>
        <p:spPr>
          <a:xfrm rot="-376">
            <a:off x="76200" y="675225"/>
            <a:ext cx="5489400" cy="463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sz="1500"/>
              <a:t>En cette semaine sainte, nous suivons les traces de Jésus dans ces moments cruciaux de sa vie terrestre. Nous entrons dans la période la plus sacrée de l'année, marchant aux côtés de Jésus depuis son dernier repas avec ses disciples jusqu'à sa crucifixion et sa résurrection.</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fr-CA" sz="1500"/>
              <a:t>Nous contemplons avec humilité et réflexion ces jours où Jésus partagea le dernier repas avec ses amis, se livrant lui-même en symbole de communion. Nous nous inclinons devant le lourd fardeau porté par Jésus lors de son arrestation, son procès inique, et son cheminement sur le chemin de croix, exprimant son amour incommensurable pour l'humanité.</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fr-CA" sz="1500"/>
              <a:t>Dans cette semaine empreinte de douleur, mais aussi d'espoir, nous attendons la lumière de la résurrection qui symbolise le triomphe de la vie sur la mort. Prions pour que la grâce de cette semaine sainte nous inspire à partager l'amour et la compassion de Jésus, et que nous puissions accueillir la renaissance de l'espoir en nos cœurs.</a:t>
            </a:r>
            <a:endParaRPr sz="1500"/>
          </a:p>
        </p:txBody>
      </p:sp>
      <p:sp>
        <p:nvSpPr>
          <p:cNvPr id="3060" name="Google Shape;3060;p84"/>
          <p:cNvSpPr/>
          <p:nvPr/>
        </p:nvSpPr>
        <p:spPr>
          <a:xfrm rot="932611">
            <a:off x="-14907" y="-113049"/>
            <a:ext cx="710900" cy="911296"/>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1" name="Google Shape;3061;p84"/>
          <p:cNvSpPr/>
          <p:nvPr/>
        </p:nvSpPr>
        <p:spPr>
          <a:xfrm rot="-820899">
            <a:off x="5133665" y="1706136"/>
            <a:ext cx="917021" cy="1284477"/>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62" name="Google Shape;3062;p84"/>
          <p:cNvPicPr preferRelativeResize="0"/>
          <p:nvPr/>
        </p:nvPicPr>
        <p:blipFill>
          <a:blip r:embed="rId3">
            <a:alphaModFix/>
          </a:blip>
          <a:stretch>
            <a:fillRect/>
          </a:stretch>
        </p:blipFill>
        <p:spPr>
          <a:xfrm>
            <a:off x="8043224" y="69950"/>
            <a:ext cx="1010700" cy="923625"/>
          </a:xfrm>
          <a:prstGeom prst="rect">
            <a:avLst/>
          </a:prstGeom>
          <a:noFill/>
          <a:ln>
            <a:noFill/>
          </a:ln>
        </p:spPr>
      </p:pic>
      <p:pic>
        <p:nvPicPr>
          <p:cNvPr id="3063" name="Google Shape;3063;p84"/>
          <p:cNvPicPr preferRelativeResize="0"/>
          <p:nvPr/>
        </p:nvPicPr>
        <p:blipFill rotWithShape="1">
          <a:blip r:embed="rId4">
            <a:alphaModFix/>
          </a:blip>
          <a:srcRect b="0" l="0" r="49466" t="29799"/>
          <a:stretch/>
        </p:blipFill>
        <p:spPr>
          <a:xfrm>
            <a:off x="5664160" y="1145475"/>
            <a:ext cx="3539415" cy="1872012"/>
          </a:xfrm>
          <a:prstGeom prst="rect">
            <a:avLst/>
          </a:prstGeom>
          <a:noFill/>
          <a:ln>
            <a:noFill/>
          </a:ln>
        </p:spPr>
      </p:pic>
      <p:pic>
        <p:nvPicPr>
          <p:cNvPr id="3064" name="Google Shape;3064;p84"/>
          <p:cNvPicPr preferRelativeResize="0"/>
          <p:nvPr/>
        </p:nvPicPr>
        <p:blipFill rotWithShape="1">
          <a:blip r:embed="rId4">
            <a:alphaModFix/>
          </a:blip>
          <a:srcRect b="0" l="49466" r="0" t="29799"/>
          <a:stretch/>
        </p:blipFill>
        <p:spPr>
          <a:xfrm>
            <a:off x="5521000" y="3017487"/>
            <a:ext cx="3539415" cy="187201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8" name="Shape 3068"/>
        <p:cNvGrpSpPr/>
        <p:nvPr/>
      </p:nvGrpSpPr>
      <p:grpSpPr>
        <a:xfrm>
          <a:off x="0" y="0"/>
          <a:ext cx="0" cy="0"/>
          <a:chOff x="0" y="0"/>
          <a:chExt cx="0" cy="0"/>
        </a:xfrm>
      </p:grpSpPr>
      <p:sp>
        <p:nvSpPr>
          <p:cNvPr id="3069" name="Google Shape;3069;p85"/>
          <p:cNvSpPr txBox="1"/>
          <p:nvPr/>
        </p:nvSpPr>
        <p:spPr>
          <a:xfrm>
            <a:off x="243325" y="492600"/>
            <a:ext cx="39981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3500">
                <a:solidFill>
                  <a:schemeClr val="accent5"/>
                </a:solidFill>
                <a:latin typeface="Alegreya Sans SC"/>
                <a:ea typeface="Alegreya Sans SC"/>
                <a:cs typeface="Alegreya Sans SC"/>
                <a:sym typeface="Alegreya Sans SC"/>
              </a:rPr>
              <a:t>lundi 25 mars</a:t>
            </a:r>
            <a:endParaRPr sz="3500">
              <a:solidFill>
                <a:schemeClr val="accent5"/>
              </a:solidFill>
              <a:latin typeface="Alegreya Sans SC"/>
              <a:ea typeface="Alegreya Sans SC"/>
              <a:cs typeface="Alegreya Sans SC"/>
              <a:sym typeface="Alegreya Sans SC"/>
            </a:endParaRPr>
          </a:p>
        </p:txBody>
      </p:sp>
      <p:sp>
        <p:nvSpPr>
          <p:cNvPr id="3070" name="Google Shape;3070;p85"/>
          <p:cNvSpPr txBox="1"/>
          <p:nvPr/>
        </p:nvSpPr>
        <p:spPr>
          <a:xfrm>
            <a:off x="4357100" y="42100"/>
            <a:ext cx="4643700" cy="530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2100">
                <a:solidFill>
                  <a:schemeClr val="dk1"/>
                </a:solidFill>
                <a:latin typeface="Lato"/>
                <a:ea typeface="Lato"/>
                <a:cs typeface="Lato"/>
                <a:sym typeface="Lato"/>
              </a:rPr>
              <a:t>Seigneur Jésus,</a:t>
            </a:r>
            <a:endParaRPr sz="2100">
              <a:solidFill>
                <a:schemeClr val="dk1"/>
              </a:solidFill>
              <a:latin typeface="Lato"/>
              <a:ea typeface="Lato"/>
              <a:cs typeface="Lato"/>
              <a:sym typeface="Lato"/>
            </a:endParaRPr>
          </a:p>
          <a:p>
            <a:pPr indent="0" lvl="0" marL="0" rtl="0" algn="l">
              <a:spcBef>
                <a:spcPts val="0"/>
              </a:spcBef>
              <a:spcAft>
                <a:spcPts val="0"/>
              </a:spcAft>
              <a:buNone/>
            </a:pPr>
            <a:r>
              <a:rPr lang="fr-CA" sz="2100">
                <a:solidFill>
                  <a:schemeClr val="dk1"/>
                </a:solidFill>
                <a:latin typeface="Lato"/>
                <a:ea typeface="Lato"/>
                <a:cs typeface="Lato"/>
                <a:sym typeface="Lato"/>
              </a:rPr>
              <a:t>Nous avons célébré hier le dimanche des Rameaux, ton entrée triomphale dans Jérusalem. </a:t>
            </a:r>
            <a:endParaRPr sz="2100">
              <a:solidFill>
                <a:schemeClr val="dk1"/>
              </a:solidFill>
              <a:latin typeface="Lato"/>
              <a:ea typeface="Lato"/>
              <a:cs typeface="Lato"/>
              <a:sym typeface="Lato"/>
            </a:endParaRPr>
          </a:p>
          <a:p>
            <a:pPr indent="0" lvl="0" marL="0" rtl="0" algn="l">
              <a:spcBef>
                <a:spcPts val="0"/>
              </a:spcBef>
              <a:spcAft>
                <a:spcPts val="0"/>
              </a:spcAft>
              <a:buNone/>
            </a:pPr>
            <a:r>
              <a:rPr lang="fr-CA" sz="2100">
                <a:solidFill>
                  <a:schemeClr val="dk1"/>
                </a:solidFill>
                <a:latin typeface="Lato"/>
                <a:ea typeface="Lato"/>
                <a:cs typeface="Lato"/>
                <a:sym typeface="Lato"/>
              </a:rPr>
              <a:t>Comme les gens qui t'ont accueilli les rameaux à la main en signe de grand respect, nous aussi nous voulons te louer à quelques jours de ta mort et de ta résurrection. </a:t>
            </a:r>
            <a:endParaRPr sz="2100">
              <a:solidFill>
                <a:schemeClr val="dk1"/>
              </a:solidFill>
              <a:latin typeface="Lato"/>
              <a:ea typeface="Lato"/>
              <a:cs typeface="Lato"/>
              <a:sym typeface="Lato"/>
            </a:endParaRPr>
          </a:p>
          <a:p>
            <a:pPr indent="0" lvl="0" marL="0" rtl="0" algn="l">
              <a:spcBef>
                <a:spcPts val="0"/>
              </a:spcBef>
              <a:spcAft>
                <a:spcPts val="0"/>
              </a:spcAft>
              <a:buNone/>
            </a:pPr>
            <a:r>
              <a:rPr lang="fr-CA" sz="2100">
                <a:solidFill>
                  <a:schemeClr val="dk1"/>
                </a:solidFill>
                <a:latin typeface="Lato"/>
                <a:ea typeface="Lato"/>
                <a:cs typeface="Lato"/>
                <a:sym typeface="Lato"/>
              </a:rPr>
              <a:t>Que les rameaux que nous créerons cette semaine nous rappellent ta gloire et l'amour que nous te portons, toi notre roi et notre sauveur.</a:t>
            </a:r>
            <a:endParaRPr sz="2100">
              <a:solidFill>
                <a:schemeClr val="dk1"/>
              </a:solidFill>
              <a:latin typeface="Lato"/>
              <a:ea typeface="Lato"/>
              <a:cs typeface="Lato"/>
              <a:sym typeface="Lato"/>
            </a:endParaRPr>
          </a:p>
          <a:p>
            <a:pPr indent="0" lvl="0" marL="0" rtl="0" algn="l">
              <a:spcBef>
                <a:spcPts val="0"/>
              </a:spcBef>
              <a:spcAft>
                <a:spcPts val="0"/>
              </a:spcAft>
              <a:buNone/>
            </a:pPr>
            <a:r>
              <a:rPr lang="fr-CA" sz="2100">
                <a:solidFill>
                  <a:schemeClr val="dk1"/>
                </a:solidFill>
                <a:latin typeface="Lato"/>
                <a:ea typeface="Lato"/>
                <a:cs typeface="Lato"/>
                <a:sym typeface="Lato"/>
              </a:rPr>
              <a:t>Amen.</a:t>
            </a:r>
            <a:endParaRPr sz="2100">
              <a:solidFill>
                <a:schemeClr val="dk1"/>
              </a:solidFill>
              <a:latin typeface="Lato"/>
              <a:ea typeface="Lato"/>
              <a:cs typeface="Lato"/>
              <a:sym typeface="Lato"/>
            </a:endParaRPr>
          </a:p>
        </p:txBody>
      </p:sp>
      <p:sp>
        <p:nvSpPr>
          <p:cNvPr id="3071" name="Google Shape;3071;p85"/>
          <p:cNvSpPr/>
          <p:nvPr/>
        </p:nvSpPr>
        <p:spPr>
          <a:xfrm>
            <a:off x="243326" y="1122062"/>
            <a:ext cx="3997961" cy="3157357"/>
          </a:xfrm>
          <a:custGeom>
            <a:rect b="b" l="l" r="r" t="t"/>
            <a:pathLst>
              <a:path extrusionOk="0" h="100673" w="131696">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72" name="Google Shape;3072;p85"/>
          <p:cNvPicPr preferRelativeResize="0"/>
          <p:nvPr/>
        </p:nvPicPr>
        <p:blipFill>
          <a:blip r:embed="rId3">
            <a:alphaModFix/>
          </a:blip>
          <a:stretch>
            <a:fillRect/>
          </a:stretch>
        </p:blipFill>
        <p:spPr>
          <a:xfrm>
            <a:off x="1830225" y="4390350"/>
            <a:ext cx="824150" cy="753150"/>
          </a:xfrm>
          <a:prstGeom prst="rect">
            <a:avLst/>
          </a:prstGeom>
          <a:noFill/>
          <a:ln>
            <a:noFill/>
          </a:ln>
        </p:spPr>
      </p:pic>
      <p:pic>
        <p:nvPicPr>
          <p:cNvPr id="3073" name="Google Shape;3073;p85"/>
          <p:cNvPicPr preferRelativeResize="0"/>
          <p:nvPr/>
        </p:nvPicPr>
        <p:blipFill>
          <a:blip r:embed="rId4">
            <a:alphaModFix/>
          </a:blip>
          <a:stretch>
            <a:fillRect/>
          </a:stretch>
        </p:blipFill>
        <p:spPr>
          <a:xfrm>
            <a:off x="1051375" y="1363175"/>
            <a:ext cx="2382001" cy="2021600"/>
          </a:xfrm>
          <a:prstGeom prst="rect">
            <a:avLst/>
          </a:prstGeom>
          <a:noFill/>
          <a:ln>
            <a:noFill/>
          </a:ln>
        </p:spPr>
      </p:pic>
      <p:pic>
        <p:nvPicPr>
          <p:cNvPr id="3074" name="Google Shape;3074;p85" title="29- lundi (sem sainte).mp3">
            <a:hlinkClick r:id="rId5"/>
          </p:cNvPr>
          <p:cNvPicPr preferRelativeResize="0"/>
          <p:nvPr/>
        </p:nvPicPr>
        <p:blipFill>
          <a:blip r:embed="rId6">
            <a:alphaModFix/>
          </a:blip>
          <a:stretch>
            <a:fillRect/>
          </a:stretch>
        </p:blipFill>
        <p:spPr>
          <a:xfrm>
            <a:off x="2424925" y="2469325"/>
            <a:ext cx="517000" cy="517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8" name="Shape 3078"/>
        <p:cNvGrpSpPr/>
        <p:nvPr/>
      </p:nvGrpSpPr>
      <p:grpSpPr>
        <a:xfrm>
          <a:off x="0" y="0"/>
          <a:ext cx="0" cy="0"/>
          <a:chOff x="0" y="0"/>
          <a:chExt cx="0" cy="0"/>
        </a:xfrm>
      </p:grpSpPr>
      <p:sp>
        <p:nvSpPr>
          <p:cNvPr id="3079" name="Google Shape;3079;p86"/>
          <p:cNvSpPr txBox="1"/>
          <p:nvPr/>
        </p:nvSpPr>
        <p:spPr>
          <a:xfrm>
            <a:off x="243325" y="492600"/>
            <a:ext cx="39981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3500">
                <a:solidFill>
                  <a:schemeClr val="accent5"/>
                </a:solidFill>
                <a:latin typeface="Alegreya Sans SC"/>
                <a:ea typeface="Alegreya Sans SC"/>
                <a:cs typeface="Alegreya Sans SC"/>
                <a:sym typeface="Alegreya Sans SC"/>
              </a:rPr>
              <a:t>mardi 26 mars</a:t>
            </a:r>
            <a:endParaRPr sz="3500">
              <a:solidFill>
                <a:schemeClr val="accent5"/>
              </a:solidFill>
              <a:latin typeface="Alegreya Sans SC"/>
              <a:ea typeface="Alegreya Sans SC"/>
              <a:cs typeface="Alegreya Sans SC"/>
              <a:sym typeface="Alegreya Sans SC"/>
            </a:endParaRPr>
          </a:p>
        </p:txBody>
      </p:sp>
      <p:sp>
        <p:nvSpPr>
          <p:cNvPr id="3080" name="Google Shape;3080;p86"/>
          <p:cNvSpPr txBox="1"/>
          <p:nvPr/>
        </p:nvSpPr>
        <p:spPr>
          <a:xfrm>
            <a:off x="4357100" y="42100"/>
            <a:ext cx="4643700" cy="530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2000">
                <a:solidFill>
                  <a:schemeClr val="dk1"/>
                </a:solidFill>
                <a:latin typeface="Lato"/>
                <a:ea typeface="Lato"/>
                <a:cs typeface="Lato"/>
                <a:sym typeface="Lato"/>
              </a:rPr>
              <a:t>Seigneur Jésus,</a:t>
            </a:r>
            <a:endParaRPr sz="2000">
              <a:solidFill>
                <a:schemeClr val="dk1"/>
              </a:solidFill>
              <a:latin typeface="Lato"/>
              <a:ea typeface="Lato"/>
              <a:cs typeface="Lato"/>
              <a:sym typeface="Lato"/>
            </a:endParaRPr>
          </a:p>
          <a:p>
            <a:pPr indent="0" lvl="0" marL="0" rtl="0" algn="l">
              <a:spcBef>
                <a:spcPts val="0"/>
              </a:spcBef>
              <a:spcAft>
                <a:spcPts val="0"/>
              </a:spcAft>
              <a:buNone/>
            </a:pPr>
            <a:r>
              <a:rPr lang="fr-CA" sz="2000">
                <a:solidFill>
                  <a:schemeClr val="dk1"/>
                </a:solidFill>
                <a:latin typeface="Lato"/>
                <a:ea typeface="Lato"/>
                <a:cs typeface="Lato"/>
                <a:sym typeface="Lato"/>
              </a:rPr>
              <a:t>Tu as été chaleureusement accueilli à Jérusalem par les gens qui te considéraient comme le roi d'Israël. </a:t>
            </a:r>
            <a:endParaRPr sz="2000">
              <a:solidFill>
                <a:schemeClr val="dk1"/>
              </a:solidFill>
              <a:latin typeface="Lato"/>
              <a:ea typeface="Lato"/>
              <a:cs typeface="Lato"/>
              <a:sym typeface="Lato"/>
            </a:endParaRPr>
          </a:p>
          <a:p>
            <a:pPr indent="0" lvl="0" marL="0" rtl="0" algn="l">
              <a:spcBef>
                <a:spcPts val="0"/>
              </a:spcBef>
              <a:spcAft>
                <a:spcPts val="0"/>
              </a:spcAft>
              <a:buNone/>
            </a:pPr>
            <a:r>
              <a:rPr lang="fr-CA" sz="2000">
                <a:solidFill>
                  <a:schemeClr val="dk1"/>
                </a:solidFill>
                <a:latin typeface="Lato"/>
                <a:ea typeface="Lato"/>
                <a:cs typeface="Lato"/>
                <a:sym typeface="Lato"/>
              </a:rPr>
              <a:t>Nous devons t'accueillir comme roi dans notre vie et faire de l'accueil une valeur essentielle dan s toutes nos relations.</a:t>
            </a:r>
            <a:endParaRPr sz="2000">
              <a:solidFill>
                <a:schemeClr val="dk1"/>
              </a:solidFill>
              <a:latin typeface="Lato"/>
              <a:ea typeface="Lato"/>
              <a:cs typeface="Lato"/>
              <a:sym typeface="Lato"/>
            </a:endParaRPr>
          </a:p>
          <a:p>
            <a:pPr indent="0" lvl="0" marL="0" rtl="0" algn="l">
              <a:spcBef>
                <a:spcPts val="0"/>
              </a:spcBef>
              <a:spcAft>
                <a:spcPts val="0"/>
              </a:spcAft>
              <a:buNone/>
            </a:pPr>
            <a:r>
              <a:rPr lang="fr-CA" sz="2000">
                <a:solidFill>
                  <a:schemeClr val="dk1"/>
                </a:solidFill>
                <a:latin typeface="Lato"/>
                <a:ea typeface="Lato"/>
                <a:cs typeface="Lato"/>
                <a:sym typeface="Lato"/>
              </a:rPr>
              <a:t>Aide-nous à accueillir les autres sans préjugés, sans rien demander en retour. </a:t>
            </a:r>
            <a:endParaRPr sz="2000">
              <a:solidFill>
                <a:schemeClr val="dk1"/>
              </a:solidFill>
              <a:latin typeface="Lato"/>
              <a:ea typeface="Lato"/>
              <a:cs typeface="Lato"/>
              <a:sym typeface="Lato"/>
            </a:endParaRPr>
          </a:p>
          <a:p>
            <a:pPr indent="0" lvl="0" marL="0" rtl="0" algn="l">
              <a:spcBef>
                <a:spcPts val="0"/>
              </a:spcBef>
              <a:spcAft>
                <a:spcPts val="0"/>
              </a:spcAft>
              <a:buNone/>
            </a:pPr>
            <a:r>
              <a:rPr lang="fr-CA" sz="2000">
                <a:solidFill>
                  <a:schemeClr val="dk1"/>
                </a:solidFill>
                <a:latin typeface="Lato"/>
                <a:ea typeface="Lato"/>
                <a:cs typeface="Lato"/>
                <a:sym typeface="Lato"/>
              </a:rPr>
              <a:t>C'est en mettant en pratique l'accueil de l'autre, peu importe ses différences, que nous pourrons faire briller notre lumière dans le monde en tant que chrétiennes et chrétiens. </a:t>
            </a:r>
            <a:endParaRPr sz="2000">
              <a:solidFill>
                <a:schemeClr val="dk1"/>
              </a:solidFill>
              <a:latin typeface="Lato"/>
              <a:ea typeface="Lato"/>
              <a:cs typeface="Lato"/>
              <a:sym typeface="Lato"/>
            </a:endParaRPr>
          </a:p>
          <a:p>
            <a:pPr indent="0" lvl="0" marL="0" rtl="0" algn="l">
              <a:spcBef>
                <a:spcPts val="0"/>
              </a:spcBef>
              <a:spcAft>
                <a:spcPts val="0"/>
              </a:spcAft>
              <a:buNone/>
            </a:pPr>
            <a:r>
              <a:rPr lang="fr-CA" sz="2000">
                <a:solidFill>
                  <a:schemeClr val="dk1"/>
                </a:solidFill>
                <a:latin typeface="Lato"/>
                <a:ea typeface="Lato"/>
                <a:cs typeface="Lato"/>
                <a:sym typeface="Lato"/>
              </a:rPr>
              <a:t>Amen.</a:t>
            </a:r>
            <a:endParaRPr sz="2000">
              <a:solidFill>
                <a:schemeClr val="dk1"/>
              </a:solidFill>
              <a:latin typeface="Lato"/>
              <a:ea typeface="Lato"/>
              <a:cs typeface="Lato"/>
              <a:sym typeface="Lato"/>
            </a:endParaRPr>
          </a:p>
        </p:txBody>
      </p:sp>
      <p:sp>
        <p:nvSpPr>
          <p:cNvPr id="3081" name="Google Shape;3081;p86"/>
          <p:cNvSpPr/>
          <p:nvPr/>
        </p:nvSpPr>
        <p:spPr>
          <a:xfrm>
            <a:off x="243326" y="1122062"/>
            <a:ext cx="3997961" cy="3157357"/>
          </a:xfrm>
          <a:custGeom>
            <a:rect b="b" l="l" r="r" t="t"/>
            <a:pathLst>
              <a:path extrusionOk="0" h="100673" w="131696">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82" name="Google Shape;3082;p86"/>
          <p:cNvPicPr preferRelativeResize="0"/>
          <p:nvPr/>
        </p:nvPicPr>
        <p:blipFill>
          <a:blip r:embed="rId3">
            <a:alphaModFix/>
          </a:blip>
          <a:stretch>
            <a:fillRect/>
          </a:stretch>
        </p:blipFill>
        <p:spPr>
          <a:xfrm>
            <a:off x="1830225" y="4390350"/>
            <a:ext cx="824150" cy="753150"/>
          </a:xfrm>
          <a:prstGeom prst="rect">
            <a:avLst/>
          </a:prstGeom>
          <a:noFill/>
          <a:ln>
            <a:noFill/>
          </a:ln>
        </p:spPr>
      </p:pic>
      <p:pic>
        <p:nvPicPr>
          <p:cNvPr id="3083" name="Google Shape;3083;p86"/>
          <p:cNvPicPr preferRelativeResize="0"/>
          <p:nvPr/>
        </p:nvPicPr>
        <p:blipFill>
          <a:blip r:embed="rId4">
            <a:alphaModFix/>
          </a:blip>
          <a:stretch>
            <a:fillRect/>
          </a:stretch>
        </p:blipFill>
        <p:spPr>
          <a:xfrm>
            <a:off x="1051375" y="1363175"/>
            <a:ext cx="2382001" cy="2021600"/>
          </a:xfrm>
          <a:prstGeom prst="rect">
            <a:avLst/>
          </a:prstGeom>
          <a:noFill/>
          <a:ln>
            <a:noFill/>
          </a:ln>
        </p:spPr>
      </p:pic>
      <p:pic>
        <p:nvPicPr>
          <p:cNvPr id="3084" name="Google Shape;3084;p86" title="30- mardi (sem sainte).mp3">
            <a:hlinkClick r:id="rId5"/>
          </p:cNvPr>
          <p:cNvPicPr preferRelativeResize="0"/>
          <p:nvPr/>
        </p:nvPicPr>
        <p:blipFill>
          <a:blip r:embed="rId6">
            <a:alphaModFix/>
          </a:blip>
          <a:stretch>
            <a:fillRect/>
          </a:stretch>
        </p:blipFill>
        <p:spPr>
          <a:xfrm>
            <a:off x="2393375" y="2435900"/>
            <a:ext cx="514900" cy="514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7" name="Shape 2727"/>
        <p:cNvGrpSpPr/>
        <p:nvPr/>
      </p:nvGrpSpPr>
      <p:grpSpPr>
        <a:xfrm>
          <a:off x="0" y="0"/>
          <a:ext cx="0" cy="0"/>
          <a:chOff x="0" y="0"/>
          <a:chExt cx="0" cy="0"/>
        </a:xfrm>
      </p:grpSpPr>
      <p:sp>
        <p:nvSpPr>
          <p:cNvPr id="2728" name="Google Shape;2728;p51"/>
          <p:cNvSpPr txBox="1"/>
          <p:nvPr/>
        </p:nvSpPr>
        <p:spPr>
          <a:xfrm>
            <a:off x="243325" y="492600"/>
            <a:ext cx="39981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3500">
                <a:solidFill>
                  <a:schemeClr val="accent5"/>
                </a:solidFill>
                <a:latin typeface="Alegreya Sans SC"/>
                <a:ea typeface="Alegreya Sans SC"/>
                <a:cs typeface="Alegreya Sans SC"/>
                <a:sym typeface="Alegreya Sans SC"/>
              </a:rPr>
              <a:t>mercredi 14 février</a:t>
            </a:r>
            <a:endParaRPr sz="3500">
              <a:solidFill>
                <a:schemeClr val="accent5"/>
              </a:solidFill>
              <a:latin typeface="Alegreya Sans SC"/>
              <a:ea typeface="Alegreya Sans SC"/>
              <a:cs typeface="Alegreya Sans SC"/>
              <a:sym typeface="Alegreya Sans SC"/>
            </a:endParaRPr>
          </a:p>
        </p:txBody>
      </p:sp>
      <p:sp>
        <p:nvSpPr>
          <p:cNvPr id="2729" name="Google Shape;2729;p51"/>
          <p:cNvSpPr txBox="1"/>
          <p:nvPr/>
        </p:nvSpPr>
        <p:spPr>
          <a:xfrm>
            <a:off x="4357100" y="42100"/>
            <a:ext cx="4643700" cy="530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fr-CA" sz="1300">
                <a:solidFill>
                  <a:schemeClr val="dk1"/>
                </a:solidFill>
                <a:latin typeface="Lato"/>
                <a:ea typeface="Lato"/>
                <a:cs typeface="Lato"/>
                <a:sym typeface="Lato"/>
              </a:rPr>
              <a:t>Ô Dieu plein de miséricorde,</a:t>
            </a:r>
            <a:endParaRPr sz="1300">
              <a:solidFill>
                <a:schemeClr val="dk1"/>
              </a:solidFill>
              <a:latin typeface="Lato"/>
              <a:ea typeface="Lato"/>
              <a:cs typeface="Lato"/>
              <a:sym typeface="Lato"/>
            </a:endParaRPr>
          </a:p>
          <a:p>
            <a:pPr indent="0" lvl="0" marL="0" rtl="0" algn="l">
              <a:spcBef>
                <a:spcPts val="0"/>
              </a:spcBef>
              <a:spcAft>
                <a:spcPts val="0"/>
              </a:spcAft>
              <a:buNone/>
            </a:pPr>
            <a:r>
              <a:rPr lang="fr-CA" sz="1300">
                <a:solidFill>
                  <a:schemeClr val="dk1"/>
                </a:solidFill>
                <a:latin typeface="Lato"/>
                <a:ea typeface="Lato"/>
                <a:cs typeface="Lato"/>
                <a:sym typeface="Lato"/>
              </a:rPr>
              <a:t>En ce jour solennel du Mercredi des Cendres, nous nous tournons vers toi, reconnaissant nos faiblesses et nos erreurs passées. Nous sommes rassemblés devant toi, marquant le début du Carême, un temps de réflexion, de renoncement et de renouveau.</a:t>
            </a:r>
            <a:endParaRPr sz="1300">
              <a:solidFill>
                <a:schemeClr val="dk1"/>
              </a:solidFill>
              <a:latin typeface="Lato"/>
              <a:ea typeface="Lato"/>
              <a:cs typeface="Lato"/>
              <a:sym typeface="Lato"/>
            </a:endParaRPr>
          </a:p>
          <a:p>
            <a:pPr indent="0" lvl="0" marL="0" rtl="0" algn="l">
              <a:spcBef>
                <a:spcPts val="0"/>
              </a:spcBef>
              <a:spcAft>
                <a:spcPts val="0"/>
              </a:spcAft>
              <a:buClr>
                <a:schemeClr val="hlink"/>
              </a:buClr>
              <a:buSzPts val="1100"/>
              <a:buFont typeface="Arial"/>
              <a:buNone/>
            </a:pPr>
            <a:r>
              <a:t/>
            </a:r>
            <a:endParaRPr sz="1300">
              <a:solidFill>
                <a:schemeClr val="dk1"/>
              </a:solidFill>
              <a:latin typeface="Lato"/>
              <a:ea typeface="Lato"/>
              <a:cs typeface="Lato"/>
              <a:sym typeface="Lato"/>
            </a:endParaRPr>
          </a:p>
          <a:p>
            <a:pPr indent="0" lvl="0" marL="0" rtl="0" algn="l">
              <a:spcBef>
                <a:spcPts val="0"/>
              </a:spcBef>
              <a:spcAft>
                <a:spcPts val="0"/>
              </a:spcAft>
              <a:buNone/>
            </a:pPr>
            <a:r>
              <a:rPr lang="fr-CA" sz="1300">
                <a:solidFill>
                  <a:schemeClr val="dk1"/>
                </a:solidFill>
                <a:latin typeface="Lato"/>
                <a:ea typeface="Lato"/>
                <a:cs typeface="Lato"/>
                <a:sym typeface="Lato"/>
              </a:rPr>
              <a:t>Que ces cendres qui marquent nos fronts nous rappellent notre humilité, notre fragilité et notre dépendance envers toi. Dans cet acte symbolique, nous ouvrons nos cœurs pour accueillir ta grâce et ton pardon.</a:t>
            </a:r>
            <a:endParaRPr sz="1300">
              <a:solidFill>
                <a:schemeClr val="dk1"/>
              </a:solidFill>
              <a:latin typeface="Lato"/>
              <a:ea typeface="Lato"/>
              <a:cs typeface="Lato"/>
              <a:sym typeface="Lato"/>
            </a:endParaRPr>
          </a:p>
          <a:p>
            <a:pPr indent="0" lvl="0" marL="0" rtl="0" algn="l">
              <a:spcBef>
                <a:spcPts val="0"/>
              </a:spcBef>
              <a:spcAft>
                <a:spcPts val="0"/>
              </a:spcAft>
              <a:buClr>
                <a:schemeClr val="hlink"/>
              </a:buClr>
              <a:buSzPts val="1100"/>
              <a:buFont typeface="Arial"/>
              <a:buNone/>
            </a:pPr>
            <a:r>
              <a:t/>
            </a:r>
            <a:endParaRPr sz="1300">
              <a:solidFill>
                <a:schemeClr val="dk1"/>
              </a:solidFill>
              <a:latin typeface="Lato"/>
              <a:ea typeface="Lato"/>
              <a:cs typeface="Lato"/>
              <a:sym typeface="Lato"/>
            </a:endParaRPr>
          </a:p>
          <a:p>
            <a:pPr indent="0" lvl="0" marL="0" rtl="0" algn="l">
              <a:spcBef>
                <a:spcPts val="0"/>
              </a:spcBef>
              <a:spcAft>
                <a:spcPts val="0"/>
              </a:spcAft>
              <a:buNone/>
            </a:pPr>
            <a:r>
              <a:rPr lang="fr-CA" sz="1300">
                <a:solidFill>
                  <a:schemeClr val="dk1"/>
                </a:solidFill>
                <a:latin typeface="Lato"/>
                <a:ea typeface="Lato"/>
                <a:cs typeface="Lato"/>
                <a:sym typeface="Lato"/>
              </a:rPr>
              <a:t>Aide-nous à cheminer avec sincérité et détermination tout au long de ce Carême. Que ce temps de jeûne, de prière et de partage soit une occasion de croissance spirituelle et de réconciliation avec toi et nos frères et sœurs.</a:t>
            </a:r>
            <a:endParaRPr sz="1300">
              <a:solidFill>
                <a:schemeClr val="dk1"/>
              </a:solidFill>
              <a:latin typeface="Lato"/>
              <a:ea typeface="Lato"/>
              <a:cs typeface="Lato"/>
              <a:sym typeface="Lato"/>
            </a:endParaRPr>
          </a:p>
          <a:p>
            <a:pPr indent="0" lvl="0" marL="0" rtl="0" algn="l">
              <a:spcBef>
                <a:spcPts val="0"/>
              </a:spcBef>
              <a:spcAft>
                <a:spcPts val="0"/>
              </a:spcAft>
              <a:buClr>
                <a:schemeClr val="hlink"/>
              </a:buClr>
              <a:buSzPts val="1100"/>
              <a:buFont typeface="Arial"/>
              <a:buNone/>
            </a:pPr>
            <a:r>
              <a:t/>
            </a:r>
            <a:endParaRPr sz="1300">
              <a:solidFill>
                <a:schemeClr val="dk1"/>
              </a:solidFill>
              <a:latin typeface="Lato"/>
              <a:ea typeface="Lato"/>
              <a:cs typeface="Lato"/>
              <a:sym typeface="Lato"/>
            </a:endParaRPr>
          </a:p>
          <a:p>
            <a:pPr indent="0" lvl="0" marL="0" rtl="0" algn="l">
              <a:spcBef>
                <a:spcPts val="0"/>
              </a:spcBef>
              <a:spcAft>
                <a:spcPts val="0"/>
              </a:spcAft>
              <a:buClr>
                <a:schemeClr val="hlink"/>
              </a:buClr>
              <a:buSzPts val="1100"/>
              <a:buFont typeface="Arial"/>
              <a:buNone/>
            </a:pPr>
            <a:r>
              <a:rPr lang="fr-CA" sz="1300">
                <a:solidFill>
                  <a:schemeClr val="dk1"/>
                </a:solidFill>
                <a:latin typeface="Lato"/>
                <a:ea typeface="Lato"/>
                <a:cs typeface="Lato"/>
                <a:sym typeface="Lato"/>
              </a:rPr>
              <a:t>Seigneur, que ces cendres soient le signe de notre désir de transformation intérieure. </a:t>
            </a:r>
            <a:endParaRPr sz="1300">
              <a:solidFill>
                <a:schemeClr val="dk1"/>
              </a:solidFill>
              <a:latin typeface="Lato"/>
              <a:ea typeface="Lato"/>
              <a:cs typeface="Lato"/>
              <a:sym typeface="Lato"/>
            </a:endParaRPr>
          </a:p>
          <a:p>
            <a:pPr indent="0" lvl="0" marL="0" rtl="0" algn="l">
              <a:spcBef>
                <a:spcPts val="0"/>
              </a:spcBef>
              <a:spcAft>
                <a:spcPts val="0"/>
              </a:spcAft>
              <a:buNone/>
            </a:pPr>
            <a:r>
              <a:rPr lang="fr-CA" sz="1300">
                <a:solidFill>
                  <a:schemeClr val="dk1"/>
                </a:solidFill>
                <a:latin typeface="Lato"/>
                <a:ea typeface="Lato"/>
                <a:cs typeface="Lato"/>
                <a:sym typeface="Lato"/>
              </a:rPr>
              <a:t>Que ces quarante jours nous préparent à accueillir la lumière de la Résurrection dans nos vies. Nous te confions nos prières et nos efforts, dans l'espoir de devenir des instruments de ta paix et de ton amour dans ce monde.</a:t>
            </a:r>
            <a:endParaRPr sz="1300">
              <a:solidFill>
                <a:schemeClr val="dk1"/>
              </a:solidFill>
              <a:latin typeface="Lato"/>
              <a:ea typeface="Lato"/>
              <a:cs typeface="Lato"/>
              <a:sym typeface="Lato"/>
            </a:endParaRPr>
          </a:p>
          <a:p>
            <a:pPr indent="0" lvl="0" marL="0" rtl="0" algn="l">
              <a:spcBef>
                <a:spcPts val="0"/>
              </a:spcBef>
              <a:spcAft>
                <a:spcPts val="0"/>
              </a:spcAft>
              <a:buClr>
                <a:schemeClr val="hlink"/>
              </a:buClr>
              <a:buSzPts val="1100"/>
              <a:buFont typeface="Arial"/>
              <a:buNone/>
            </a:pPr>
            <a:r>
              <a:t/>
            </a:r>
            <a:endParaRPr sz="1300">
              <a:solidFill>
                <a:schemeClr val="dk1"/>
              </a:solidFill>
              <a:latin typeface="Lato"/>
              <a:ea typeface="Lato"/>
              <a:cs typeface="Lato"/>
              <a:sym typeface="Lato"/>
            </a:endParaRPr>
          </a:p>
          <a:p>
            <a:pPr indent="0" lvl="0" marL="0" rtl="0" algn="l">
              <a:spcBef>
                <a:spcPts val="0"/>
              </a:spcBef>
              <a:spcAft>
                <a:spcPts val="0"/>
              </a:spcAft>
              <a:buClr>
                <a:schemeClr val="hlink"/>
              </a:buClr>
              <a:buSzPts val="1100"/>
              <a:buFont typeface="Arial"/>
              <a:buNone/>
            </a:pPr>
            <a:r>
              <a:rPr lang="fr-CA" sz="1300">
                <a:solidFill>
                  <a:schemeClr val="dk1"/>
                </a:solidFill>
                <a:latin typeface="Lato"/>
                <a:ea typeface="Lato"/>
                <a:cs typeface="Lato"/>
                <a:sym typeface="Lato"/>
              </a:rPr>
              <a:t>Amen.</a:t>
            </a:r>
            <a:endParaRPr sz="1300">
              <a:solidFill>
                <a:schemeClr val="dk1"/>
              </a:solidFill>
              <a:latin typeface="Lato"/>
              <a:ea typeface="Lato"/>
              <a:cs typeface="Lato"/>
              <a:sym typeface="Lato"/>
            </a:endParaRPr>
          </a:p>
        </p:txBody>
      </p:sp>
      <p:sp>
        <p:nvSpPr>
          <p:cNvPr id="2730" name="Google Shape;2730;p51"/>
          <p:cNvSpPr/>
          <p:nvPr/>
        </p:nvSpPr>
        <p:spPr>
          <a:xfrm>
            <a:off x="243326" y="1122062"/>
            <a:ext cx="3997961" cy="3157357"/>
          </a:xfrm>
          <a:custGeom>
            <a:rect b="b" l="l" r="r" t="t"/>
            <a:pathLst>
              <a:path extrusionOk="0" h="100673" w="131696">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31" name="Google Shape;2731;p51"/>
          <p:cNvPicPr preferRelativeResize="0"/>
          <p:nvPr/>
        </p:nvPicPr>
        <p:blipFill>
          <a:blip r:embed="rId3">
            <a:alphaModFix/>
          </a:blip>
          <a:stretch>
            <a:fillRect/>
          </a:stretch>
        </p:blipFill>
        <p:spPr>
          <a:xfrm>
            <a:off x="1830225" y="4390350"/>
            <a:ext cx="824150" cy="753150"/>
          </a:xfrm>
          <a:prstGeom prst="rect">
            <a:avLst/>
          </a:prstGeom>
          <a:noFill/>
          <a:ln>
            <a:noFill/>
          </a:ln>
        </p:spPr>
      </p:pic>
      <p:pic>
        <p:nvPicPr>
          <p:cNvPr id="2732" name="Google Shape;2732;p51" title="1- mercredi des cendres (sem 0).mp3">
            <a:hlinkClick r:id="rId4"/>
          </p:cNvPr>
          <p:cNvPicPr preferRelativeResize="0"/>
          <p:nvPr/>
        </p:nvPicPr>
        <p:blipFill>
          <a:blip r:embed="rId5">
            <a:alphaModFix/>
          </a:blip>
          <a:stretch>
            <a:fillRect/>
          </a:stretch>
        </p:blipFill>
        <p:spPr>
          <a:xfrm>
            <a:off x="110300" y="4539150"/>
            <a:ext cx="529600" cy="529600"/>
          </a:xfrm>
          <a:prstGeom prst="rect">
            <a:avLst/>
          </a:prstGeom>
          <a:noFill/>
          <a:ln>
            <a:noFill/>
          </a:ln>
        </p:spPr>
      </p:pic>
      <p:pic>
        <p:nvPicPr>
          <p:cNvPr id="2733" name="Google Shape;2733;p51" title="1- mercredi des cendres (sem 0).mp4">
            <a:hlinkClick r:id="rId6"/>
          </p:cNvPr>
          <p:cNvPicPr preferRelativeResize="0"/>
          <p:nvPr/>
        </p:nvPicPr>
        <p:blipFill>
          <a:blip r:embed="rId7">
            <a:alphaModFix/>
          </a:blip>
          <a:stretch>
            <a:fillRect/>
          </a:stretch>
        </p:blipFill>
        <p:spPr>
          <a:xfrm>
            <a:off x="438563" y="1355600"/>
            <a:ext cx="3607475" cy="2029199"/>
          </a:xfrm>
          <a:prstGeom prst="rect">
            <a:avLst/>
          </a:prstGeom>
          <a:noFill/>
          <a:ln cap="flat" cmpd="sng" w="19050">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3"/>
                                        </p:tgtEl>
                                        <p:attrNameLst>
                                          <p:attrName>style.visibility</p:attrName>
                                        </p:attrNameLst>
                                      </p:cBhvr>
                                      <p:to>
                                        <p:strVal val="visible"/>
                                      </p:to>
                                    </p:set>
                                    <p:animEffect filter="fade" transition="in">
                                      <p:cBhvr>
                                        <p:cTn dur="1000"/>
                                        <p:tgtEl>
                                          <p:spTgt spid="27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8" name="Shape 3088"/>
        <p:cNvGrpSpPr/>
        <p:nvPr/>
      </p:nvGrpSpPr>
      <p:grpSpPr>
        <a:xfrm>
          <a:off x="0" y="0"/>
          <a:ext cx="0" cy="0"/>
          <a:chOff x="0" y="0"/>
          <a:chExt cx="0" cy="0"/>
        </a:xfrm>
      </p:grpSpPr>
      <p:sp>
        <p:nvSpPr>
          <p:cNvPr id="3089" name="Google Shape;3089;p87"/>
          <p:cNvSpPr txBox="1"/>
          <p:nvPr/>
        </p:nvSpPr>
        <p:spPr>
          <a:xfrm>
            <a:off x="243325" y="492600"/>
            <a:ext cx="39981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3500">
                <a:solidFill>
                  <a:schemeClr val="accent5"/>
                </a:solidFill>
                <a:latin typeface="Alegreya Sans SC"/>
                <a:ea typeface="Alegreya Sans SC"/>
                <a:cs typeface="Alegreya Sans SC"/>
                <a:sym typeface="Alegreya Sans SC"/>
              </a:rPr>
              <a:t>mercredi 27 mars</a:t>
            </a:r>
            <a:endParaRPr sz="3500">
              <a:solidFill>
                <a:schemeClr val="accent5"/>
              </a:solidFill>
              <a:latin typeface="Alegreya Sans SC"/>
              <a:ea typeface="Alegreya Sans SC"/>
              <a:cs typeface="Alegreya Sans SC"/>
              <a:sym typeface="Alegreya Sans SC"/>
            </a:endParaRPr>
          </a:p>
        </p:txBody>
      </p:sp>
      <p:sp>
        <p:nvSpPr>
          <p:cNvPr id="3090" name="Google Shape;3090;p87"/>
          <p:cNvSpPr txBox="1"/>
          <p:nvPr/>
        </p:nvSpPr>
        <p:spPr>
          <a:xfrm>
            <a:off x="4357100" y="42100"/>
            <a:ext cx="4643700" cy="530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2000">
                <a:solidFill>
                  <a:schemeClr val="dk1"/>
                </a:solidFill>
                <a:latin typeface="Lato"/>
                <a:ea typeface="Lato"/>
                <a:cs typeface="Lato"/>
                <a:sym typeface="Lato"/>
              </a:rPr>
              <a:t>Seigneur Jésus,</a:t>
            </a:r>
            <a:endParaRPr sz="2000">
              <a:solidFill>
                <a:schemeClr val="dk1"/>
              </a:solidFill>
              <a:latin typeface="Lato"/>
              <a:ea typeface="Lato"/>
              <a:cs typeface="Lato"/>
              <a:sym typeface="Lato"/>
            </a:endParaRPr>
          </a:p>
          <a:p>
            <a:pPr indent="0" lvl="0" marL="0" rtl="0" algn="l">
              <a:spcBef>
                <a:spcPts val="0"/>
              </a:spcBef>
              <a:spcAft>
                <a:spcPts val="0"/>
              </a:spcAft>
              <a:buNone/>
            </a:pPr>
            <a:r>
              <a:rPr lang="fr-CA" sz="2000">
                <a:solidFill>
                  <a:schemeClr val="dk1"/>
                </a:solidFill>
                <a:latin typeface="Lato"/>
                <a:ea typeface="Lato"/>
                <a:cs typeface="Lato"/>
                <a:sym typeface="Lato"/>
              </a:rPr>
              <a:t>Tu es arrivé à Jérusalem monté sur un âne le dimanche avant ta crucifixion et ta mort. </a:t>
            </a:r>
            <a:endParaRPr sz="2000">
              <a:solidFill>
                <a:schemeClr val="dk1"/>
              </a:solidFill>
              <a:latin typeface="Lato"/>
              <a:ea typeface="Lato"/>
              <a:cs typeface="Lato"/>
              <a:sym typeface="Lato"/>
            </a:endParaRPr>
          </a:p>
          <a:p>
            <a:pPr indent="0" lvl="0" marL="0" rtl="0" algn="l">
              <a:spcBef>
                <a:spcPts val="0"/>
              </a:spcBef>
              <a:spcAft>
                <a:spcPts val="0"/>
              </a:spcAft>
              <a:buNone/>
            </a:pPr>
            <a:r>
              <a:rPr lang="fr-CA" sz="2000">
                <a:solidFill>
                  <a:schemeClr val="dk1"/>
                </a:solidFill>
                <a:latin typeface="Lato"/>
                <a:ea typeface="Lato"/>
                <a:cs typeface="Lato"/>
                <a:sym typeface="Lato"/>
              </a:rPr>
              <a:t>Accueilli comme un roi, tu es resté humble, assis sur ce petit âne. </a:t>
            </a:r>
            <a:endParaRPr sz="2000">
              <a:solidFill>
                <a:schemeClr val="dk1"/>
              </a:solidFill>
              <a:latin typeface="Lato"/>
              <a:ea typeface="Lato"/>
              <a:cs typeface="Lato"/>
              <a:sym typeface="Lato"/>
            </a:endParaRPr>
          </a:p>
          <a:p>
            <a:pPr indent="0" lvl="0" marL="0" rtl="0" algn="l">
              <a:spcBef>
                <a:spcPts val="0"/>
              </a:spcBef>
              <a:spcAft>
                <a:spcPts val="0"/>
              </a:spcAft>
              <a:buNone/>
            </a:pPr>
            <a:r>
              <a:rPr lang="fr-CA" sz="2000">
                <a:solidFill>
                  <a:schemeClr val="dk1"/>
                </a:solidFill>
                <a:latin typeface="Lato"/>
                <a:ea typeface="Lato"/>
                <a:cs typeface="Lato"/>
                <a:sym typeface="Lato"/>
              </a:rPr>
              <a:t>Nous te prions cette semaine de nous aider à rester humbles comme toi dans tout ce que nous entreprenons dans notre vie. </a:t>
            </a:r>
            <a:endParaRPr sz="2000">
              <a:solidFill>
                <a:schemeClr val="dk1"/>
              </a:solidFill>
              <a:latin typeface="Lato"/>
              <a:ea typeface="Lato"/>
              <a:cs typeface="Lato"/>
              <a:sym typeface="Lato"/>
            </a:endParaRPr>
          </a:p>
          <a:p>
            <a:pPr indent="0" lvl="0" marL="0" rtl="0" algn="l">
              <a:spcBef>
                <a:spcPts val="0"/>
              </a:spcBef>
              <a:spcAft>
                <a:spcPts val="0"/>
              </a:spcAft>
              <a:buNone/>
            </a:pPr>
            <a:r>
              <a:rPr lang="fr-CA" sz="2000">
                <a:solidFill>
                  <a:schemeClr val="dk1"/>
                </a:solidFill>
                <a:latin typeface="Lato"/>
                <a:ea typeface="Lato"/>
                <a:cs typeface="Lato"/>
                <a:sym typeface="Lato"/>
              </a:rPr>
              <a:t>Que nos gestes et paroles fassent preuve de cette humilité qui fait de nous de vrais témoins de l'amour de Dieu, de vrais porteurs de la Bonne Nouvelle de la résurrection.</a:t>
            </a:r>
            <a:endParaRPr sz="2000">
              <a:solidFill>
                <a:schemeClr val="dk1"/>
              </a:solidFill>
              <a:latin typeface="Lato"/>
              <a:ea typeface="Lato"/>
              <a:cs typeface="Lato"/>
              <a:sym typeface="Lato"/>
            </a:endParaRPr>
          </a:p>
          <a:p>
            <a:pPr indent="0" lvl="0" marL="0" rtl="0" algn="l">
              <a:spcBef>
                <a:spcPts val="0"/>
              </a:spcBef>
              <a:spcAft>
                <a:spcPts val="0"/>
              </a:spcAft>
              <a:buNone/>
            </a:pPr>
            <a:r>
              <a:rPr lang="fr-CA" sz="2000">
                <a:solidFill>
                  <a:schemeClr val="dk1"/>
                </a:solidFill>
                <a:latin typeface="Lato"/>
                <a:ea typeface="Lato"/>
                <a:cs typeface="Lato"/>
                <a:sym typeface="Lato"/>
              </a:rPr>
              <a:t>Amen.</a:t>
            </a:r>
            <a:endParaRPr sz="2000">
              <a:solidFill>
                <a:schemeClr val="dk1"/>
              </a:solidFill>
              <a:latin typeface="Lato"/>
              <a:ea typeface="Lato"/>
              <a:cs typeface="Lato"/>
              <a:sym typeface="Lato"/>
            </a:endParaRPr>
          </a:p>
        </p:txBody>
      </p:sp>
      <p:sp>
        <p:nvSpPr>
          <p:cNvPr id="3091" name="Google Shape;3091;p87"/>
          <p:cNvSpPr/>
          <p:nvPr/>
        </p:nvSpPr>
        <p:spPr>
          <a:xfrm>
            <a:off x="243326" y="1122062"/>
            <a:ext cx="3997961" cy="3157357"/>
          </a:xfrm>
          <a:custGeom>
            <a:rect b="b" l="l" r="r" t="t"/>
            <a:pathLst>
              <a:path extrusionOk="0" h="100673" w="131696">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92" name="Google Shape;3092;p87"/>
          <p:cNvPicPr preferRelativeResize="0"/>
          <p:nvPr/>
        </p:nvPicPr>
        <p:blipFill>
          <a:blip r:embed="rId3">
            <a:alphaModFix/>
          </a:blip>
          <a:stretch>
            <a:fillRect/>
          </a:stretch>
        </p:blipFill>
        <p:spPr>
          <a:xfrm>
            <a:off x="1830225" y="4390350"/>
            <a:ext cx="824150" cy="753150"/>
          </a:xfrm>
          <a:prstGeom prst="rect">
            <a:avLst/>
          </a:prstGeom>
          <a:noFill/>
          <a:ln>
            <a:noFill/>
          </a:ln>
        </p:spPr>
      </p:pic>
      <p:pic>
        <p:nvPicPr>
          <p:cNvPr id="3093" name="Google Shape;3093;p87"/>
          <p:cNvPicPr preferRelativeResize="0"/>
          <p:nvPr/>
        </p:nvPicPr>
        <p:blipFill>
          <a:blip r:embed="rId4">
            <a:alphaModFix/>
          </a:blip>
          <a:stretch>
            <a:fillRect/>
          </a:stretch>
        </p:blipFill>
        <p:spPr>
          <a:xfrm>
            <a:off x="1051375" y="1363175"/>
            <a:ext cx="2382001" cy="2021600"/>
          </a:xfrm>
          <a:prstGeom prst="rect">
            <a:avLst/>
          </a:prstGeom>
          <a:noFill/>
          <a:ln>
            <a:noFill/>
          </a:ln>
        </p:spPr>
      </p:pic>
      <p:pic>
        <p:nvPicPr>
          <p:cNvPr id="3094" name="Google Shape;3094;p87" title="31- mercredi (sem sainte).mp3">
            <a:hlinkClick r:id="rId5"/>
          </p:cNvPr>
          <p:cNvPicPr preferRelativeResize="0"/>
          <p:nvPr/>
        </p:nvPicPr>
        <p:blipFill>
          <a:blip r:embed="rId6">
            <a:alphaModFix/>
          </a:blip>
          <a:stretch>
            <a:fillRect/>
          </a:stretch>
        </p:blipFill>
        <p:spPr>
          <a:xfrm>
            <a:off x="2301900" y="2495575"/>
            <a:ext cx="572700" cy="5727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8" name="Shape 3098"/>
        <p:cNvGrpSpPr/>
        <p:nvPr/>
      </p:nvGrpSpPr>
      <p:grpSpPr>
        <a:xfrm>
          <a:off x="0" y="0"/>
          <a:ext cx="0" cy="0"/>
          <a:chOff x="0" y="0"/>
          <a:chExt cx="0" cy="0"/>
        </a:xfrm>
      </p:grpSpPr>
      <p:sp>
        <p:nvSpPr>
          <p:cNvPr id="3099" name="Google Shape;3099;p88"/>
          <p:cNvSpPr txBox="1"/>
          <p:nvPr/>
        </p:nvSpPr>
        <p:spPr>
          <a:xfrm>
            <a:off x="243325" y="492600"/>
            <a:ext cx="39981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3500">
                <a:solidFill>
                  <a:schemeClr val="accent5"/>
                </a:solidFill>
                <a:latin typeface="Alegreya Sans SC"/>
                <a:ea typeface="Alegreya Sans SC"/>
                <a:cs typeface="Alegreya Sans SC"/>
                <a:sym typeface="Alegreya Sans SC"/>
              </a:rPr>
              <a:t>jeudi 28 mars</a:t>
            </a:r>
            <a:endParaRPr sz="3500">
              <a:solidFill>
                <a:schemeClr val="accent5"/>
              </a:solidFill>
              <a:latin typeface="Alegreya Sans SC"/>
              <a:ea typeface="Alegreya Sans SC"/>
              <a:cs typeface="Alegreya Sans SC"/>
              <a:sym typeface="Alegreya Sans SC"/>
            </a:endParaRPr>
          </a:p>
        </p:txBody>
      </p:sp>
      <p:sp>
        <p:nvSpPr>
          <p:cNvPr id="3100" name="Google Shape;3100;p88"/>
          <p:cNvSpPr txBox="1"/>
          <p:nvPr/>
        </p:nvSpPr>
        <p:spPr>
          <a:xfrm>
            <a:off x="4357100" y="42100"/>
            <a:ext cx="4643700" cy="530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1900">
                <a:solidFill>
                  <a:schemeClr val="dk1"/>
                </a:solidFill>
                <a:latin typeface="Lato"/>
                <a:ea typeface="Lato"/>
                <a:cs typeface="Lato"/>
                <a:sym typeface="Lato"/>
              </a:rPr>
              <a:t>Seigneur Jésus,</a:t>
            </a:r>
            <a:endParaRPr sz="1900">
              <a:solidFill>
                <a:schemeClr val="dk1"/>
              </a:solidFill>
              <a:latin typeface="Lato"/>
              <a:ea typeface="Lato"/>
              <a:cs typeface="Lato"/>
              <a:sym typeface="Lato"/>
            </a:endParaRPr>
          </a:p>
          <a:p>
            <a:pPr indent="0" lvl="0" marL="0" rtl="0" algn="l">
              <a:spcBef>
                <a:spcPts val="0"/>
              </a:spcBef>
              <a:spcAft>
                <a:spcPts val="0"/>
              </a:spcAft>
              <a:buNone/>
            </a:pPr>
            <a:r>
              <a:rPr lang="fr-CA" sz="1900">
                <a:solidFill>
                  <a:schemeClr val="dk1"/>
                </a:solidFill>
                <a:latin typeface="Lato"/>
                <a:ea typeface="Lato"/>
                <a:cs typeface="Lato"/>
                <a:sym typeface="Lato"/>
              </a:rPr>
              <a:t>En ce Jeudi Saint, nous célébrons le dernier repas que tu as partagé avec tes douze apôtres. </a:t>
            </a:r>
            <a:br>
              <a:rPr lang="fr-CA" sz="1900">
                <a:solidFill>
                  <a:schemeClr val="dk1"/>
                </a:solidFill>
                <a:latin typeface="Lato"/>
                <a:ea typeface="Lato"/>
                <a:cs typeface="Lato"/>
                <a:sym typeface="Lato"/>
              </a:rPr>
            </a:br>
            <a:r>
              <a:rPr lang="fr-CA" sz="1900">
                <a:solidFill>
                  <a:schemeClr val="dk1"/>
                </a:solidFill>
                <a:latin typeface="Lato"/>
                <a:ea typeface="Lato"/>
                <a:cs typeface="Lato"/>
                <a:sym typeface="Lato"/>
              </a:rPr>
              <a:t>Par le lavement des pieds de tes disciples, tu nous enseignes qu'il est important d'apporter la lumière aux autres en étant à leur service. </a:t>
            </a:r>
            <a:br>
              <a:rPr lang="fr-CA" sz="1900">
                <a:solidFill>
                  <a:schemeClr val="dk1"/>
                </a:solidFill>
                <a:latin typeface="Lato"/>
                <a:ea typeface="Lato"/>
                <a:cs typeface="Lato"/>
                <a:sym typeface="Lato"/>
              </a:rPr>
            </a:br>
            <a:r>
              <a:rPr lang="fr-CA" sz="1900">
                <a:solidFill>
                  <a:schemeClr val="dk1"/>
                </a:solidFill>
                <a:latin typeface="Lato"/>
                <a:ea typeface="Lato"/>
                <a:cs typeface="Lato"/>
                <a:sym typeface="Lato"/>
              </a:rPr>
              <a:t>Merci, Seigneur, pour le don que tu fais de ton corps et de ton sang. </a:t>
            </a:r>
            <a:br>
              <a:rPr lang="fr-CA" sz="1900">
                <a:solidFill>
                  <a:schemeClr val="dk1"/>
                </a:solidFill>
                <a:latin typeface="Lato"/>
                <a:ea typeface="Lato"/>
                <a:cs typeface="Lato"/>
                <a:sym typeface="Lato"/>
              </a:rPr>
            </a:br>
            <a:r>
              <a:rPr lang="fr-CA" sz="1900">
                <a:solidFill>
                  <a:schemeClr val="dk1"/>
                </a:solidFill>
                <a:latin typeface="Lato"/>
                <a:ea typeface="Lato"/>
                <a:cs typeface="Lato"/>
                <a:sym typeface="Lato"/>
              </a:rPr>
              <a:t>Que la célébration de ta mort et de ta résurrection nous rappelle ton immense amour pour nous. </a:t>
            </a:r>
            <a:br>
              <a:rPr lang="fr-CA" sz="1900">
                <a:solidFill>
                  <a:schemeClr val="dk1"/>
                </a:solidFill>
                <a:latin typeface="Lato"/>
                <a:ea typeface="Lato"/>
                <a:cs typeface="Lato"/>
                <a:sym typeface="Lato"/>
              </a:rPr>
            </a:br>
            <a:r>
              <a:rPr lang="fr-CA" sz="1900">
                <a:solidFill>
                  <a:schemeClr val="dk1"/>
                </a:solidFill>
                <a:latin typeface="Lato"/>
                <a:ea typeface="Lato"/>
                <a:cs typeface="Lato"/>
                <a:sym typeface="Lato"/>
              </a:rPr>
              <a:t>Que cette fête de Pâques fasse rayonner ta lumière en nous et autour de nous. Soyons éclairés et éclairons sans cesse!</a:t>
            </a:r>
            <a:endParaRPr sz="1900">
              <a:solidFill>
                <a:schemeClr val="dk1"/>
              </a:solidFill>
              <a:latin typeface="Lato"/>
              <a:ea typeface="Lato"/>
              <a:cs typeface="Lato"/>
              <a:sym typeface="Lato"/>
            </a:endParaRPr>
          </a:p>
          <a:p>
            <a:pPr indent="0" lvl="0" marL="0" rtl="0" algn="l">
              <a:spcBef>
                <a:spcPts val="0"/>
              </a:spcBef>
              <a:spcAft>
                <a:spcPts val="0"/>
              </a:spcAft>
              <a:buNone/>
            </a:pPr>
            <a:r>
              <a:rPr lang="fr-CA" sz="1900">
                <a:solidFill>
                  <a:schemeClr val="dk1"/>
                </a:solidFill>
                <a:latin typeface="Lato"/>
                <a:ea typeface="Lato"/>
                <a:cs typeface="Lato"/>
                <a:sym typeface="Lato"/>
              </a:rPr>
              <a:t>Amen.</a:t>
            </a:r>
            <a:endParaRPr sz="1900">
              <a:solidFill>
                <a:schemeClr val="dk1"/>
              </a:solidFill>
              <a:latin typeface="Lato"/>
              <a:ea typeface="Lato"/>
              <a:cs typeface="Lato"/>
              <a:sym typeface="Lato"/>
            </a:endParaRPr>
          </a:p>
        </p:txBody>
      </p:sp>
      <p:sp>
        <p:nvSpPr>
          <p:cNvPr id="3101" name="Google Shape;3101;p88"/>
          <p:cNvSpPr/>
          <p:nvPr/>
        </p:nvSpPr>
        <p:spPr>
          <a:xfrm>
            <a:off x="243326" y="1122062"/>
            <a:ext cx="3997961" cy="3157357"/>
          </a:xfrm>
          <a:custGeom>
            <a:rect b="b" l="l" r="r" t="t"/>
            <a:pathLst>
              <a:path extrusionOk="0" h="100673" w="131696">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02" name="Google Shape;3102;p88"/>
          <p:cNvPicPr preferRelativeResize="0"/>
          <p:nvPr/>
        </p:nvPicPr>
        <p:blipFill>
          <a:blip r:embed="rId3">
            <a:alphaModFix/>
          </a:blip>
          <a:stretch>
            <a:fillRect/>
          </a:stretch>
        </p:blipFill>
        <p:spPr>
          <a:xfrm>
            <a:off x="1830225" y="4390350"/>
            <a:ext cx="824150" cy="753150"/>
          </a:xfrm>
          <a:prstGeom prst="rect">
            <a:avLst/>
          </a:prstGeom>
          <a:noFill/>
          <a:ln>
            <a:noFill/>
          </a:ln>
        </p:spPr>
      </p:pic>
      <p:pic>
        <p:nvPicPr>
          <p:cNvPr id="3103" name="Google Shape;3103;p88"/>
          <p:cNvPicPr preferRelativeResize="0"/>
          <p:nvPr/>
        </p:nvPicPr>
        <p:blipFill>
          <a:blip r:embed="rId4">
            <a:alphaModFix/>
          </a:blip>
          <a:stretch>
            <a:fillRect/>
          </a:stretch>
        </p:blipFill>
        <p:spPr>
          <a:xfrm>
            <a:off x="1051375" y="1363175"/>
            <a:ext cx="2382001" cy="2021600"/>
          </a:xfrm>
          <a:prstGeom prst="rect">
            <a:avLst/>
          </a:prstGeom>
          <a:noFill/>
          <a:ln>
            <a:noFill/>
          </a:ln>
        </p:spPr>
      </p:pic>
      <p:pic>
        <p:nvPicPr>
          <p:cNvPr id="3104" name="Google Shape;3104;p88" title="32- jeudi (sem sainte).mp3">
            <a:hlinkClick r:id="rId5"/>
          </p:cNvPr>
          <p:cNvPicPr preferRelativeResize="0"/>
          <p:nvPr/>
        </p:nvPicPr>
        <p:blipFill>
          <a:blip r:embed="rId6">
            <a:alphaModFix/>
          </a:blip>
          <a:stretch>
            <a:fillRect/>
          </a:stretch>
        </p:blipFill>
        <p:spPr>
          <a:xfrm>
            <a:off x="2256550" y="2451050"/>
            <a:ext cx="484600" cy="4846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8" name="Shape 3108"/>
        <p:cNvGrpSpPr/>
        <p:nvPr/>
      </p:nvGrpSpPr>
      <p:grpSpPr>
        <a:xfrm>
          <a:off x="0" y="0"/>
          <a:ext cx="0" cy="0"/>
          <a:chOff x="0" y="0"/>
          <a:chExt cx="0" cy="0"/>
        </a:xfrm>
      </p:grpSpPr>
      <p:sp>
        <p:nvSpPr>
          <p:cNvPr id="3109" name="Google Shape;3109;p89"/>
          <p:cNvSpPr txBox="1"/>
          <p:nvPr/>
        </p:nvSpPr>
        <p:spPr>
          <a:xfrm>
            <a:off x="243325" y="492600"/>
            <a:ext cx="39981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3500">
                <a:solidFill>
                  <a:schemeClr val="accent5"/>
                </a:solidFill>
                <a:latin typeface="Alegreya Sans SC"/>
                <a:ea typeface="Alegreya Sans SC"/>
                <a:cs typeface="Alegreya Sans SC"/>
                <a:sym typeface="Alegreya Sans SC"/>
              </a:rPr>
              <a:t>mardi 2 avril</a:t>
            </a:r>
            <a:endParaRPr sz="3500">
              <a:solidFill>
                <a:schemeClr val="accent5"/>
              </a:solidFill>
              <a:latin typeface="Alegreya Sans SC"/>
              <a:ea typeface="Alegreya Sans SC"/>
              <a:cs typeface="Alegreya Sans SC"/>
              <a:sym typeface="Alegreya Sans SC"/>
            </a:endParaRPr>
          </a:p>
        </p:txBody>
      </p:sp>
      <p:sp>
        <p:nvSpPr>
          <p:cNvPr id="3110" name="Google Shape;3110;p89"/>
          <p:cNvSpPr txBox="1"/>
          <p:nvPr/>
        </p:nvSpPr>
        <p:spPr>
          <a:xfrm>
            <a:off x="4357100" y="42100"/>
            <a:ext cx="4643700" cy="530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1700">
                <a:solidFill>
                  <a:schemeClr val="dk1"/>
                </a:solidFill>
                <a:latin typeface="Lato"/>
                <a:ea typeface="Lato"/>
                <a:cs typeface="Lato"/>
                <a:sym typeface="Lato"/>
              </a:rPr>
              <a:t>Seigneur Jésus,</a:t>
            </a:r>
            <a:endParaRPr sz="1700">
              <a:solidFill>
                <a:schemeClr val="dk1"/>
              </a:solidFill>
              <a:latin typeface="Lato"/>
              <a:ea typeface="Lato"/>
              <a:cs typeface="Lato"/>
              <a:sym typeface="Lato"/>
            </a:endParaRPr>
          </a:p>
          <a:p>
            <a:pPr indent="0" lvl="0" marL="0" rtl="0" algn="l">
              <a:spcBef>
                <a:spcPts val="0"/>
              </a:spcBef>
              <a:spcAft>
                <a:spcPts val="0"/>
              </a:spcAft>
              <a:buNone/>
            </a:pPr>
            <a:r>
              <a:rPr lang="fr-CA" sz="1700">
                <a:solidFill>
                  <a:schemeClr val="dk1"/>
                </a:solidFill>
                <a:latin typeface="Lato"/>
                <a:ea typeface="Lato"/>
                <a:cs typeface="Lato"/>
                <a:sym typeface="Lato"/>
              </a:rPr>
              <a:t>Après ce temps béni de célébration pascale, nous revenons ensemble, le cœur rempli de louanges et de réflexions profondes sur ton amour sans fin. </a:t>
            </a:r>
            <a:br>
              <a:rPr lang="fr-CA" sz="1700">
                <a:solidFill>
                  <a:schemeClr val="dk1"/>
                </a:solidFill>
                <a:latin typeface="Lato"/>
                <a:ea typeface="Lato"/>
                <a:cs typeface="Lato"/>
                <a:sym typeface="Lato"/>
              </a:rPr>
            </a:br>
            <a:r>
              <a:rPr lang="fr-CA" sz="1700">
                <a:solidFill>
                  <a:schemeClr val="dk1"/>
                </a:solidFill>
                <a:latin typeface="Lato"/>
                <a:ea typeface="Lato"/>
                <a:cs typeface="Lato"/>
                <a:sym typeface="Lato"/>
              </a:rPr>
              <a:t>Pendant cette semaine sainte, nous avons marché à tes côtés, méditant sur ta passion, ta mort, et enfin, ta glorieuse résurrection.</a:t>
            </a:r>
            <a:endParaRPr sz="1700">
              <a:solidFill>
                <a:schemeClr val="dk1"/>
              </a:solidFill>
              <a:latin typeface="Lato"/>
              <a:ea typeface="Lato"/>
              <a:cs typeface="Lato"/>
              <a:sym typeface="Lato"/>
            </a:endParaRPr>
          </a:p>
          <a:p>
            <a:pPr indent="0" lvl="0" marL="0" rtl="0" algn="l">
              <a:spcBef>
                <a:spcPts val="0"/>
              </a:spcBef>
              <a:spcAft>
                <a:spcPts val="0"/>
              </a:spcAft>
              <a:buNone/>
            </a:pPr>
            <a:r>
              <a:rPr lang="fr-CA" sz="1700">
                <a:solidFill>
                  <a:schemeClr val="dk1"/>
                </a:solidFill>
                <a:latin typeface="Lato"/>
                <a:ea typeface="Lato"/>
                <a:cs typeface="Lato"/>
                <a:sym typeface="Lato"/>
              </a:rPr>
              <a:t>Nous te remercions pour ces moments de prière, de méditation et de partage vécus ensemble. </a:t>
            </a:r>
            <a:br>
              <a:rPr lang="fr-CA" sz="1700">
                <a:solidFill>
                  <a:schemeClr val="dk1"/>
                </a:solidFill>
                <a:latin typeface="Lato"/>
                <a:ea typeface="Lato"/>
                <a:cs typeface="Lato"/>
                <a:sym typeface="Lato"/>
              </a:rPr>
            </a:br>
            <a:r>
              <a:rPr lang="fr-CA" sz="1700">
                <a:solidFill>
                  <a:schemeClr val="dk1"/>
                </a:solidFill>
                <a:latin typeface="Lato"/>
                <a:ea typeface="Lato"/>
                <a:cs typeface="Lato"/>
                <a:sym typeface="Lato"/>
              </a:rPr>
              <a:t>Accorde-nous, Seigneur, la grâce de conserver cet esprit de renouveau et de renaissance dans nos cœurs. Que ton amour ressuscité guide chacun de nos pas et rayonne à travers nos vies.</a:t>
            </a:r>
            <a:endParaRPr sz="1700">
              <a:solidFill>
                <a:schemeClr val="dk1"/>
              </a:solidFill>
              <a:latin typeface="Lato"/>
              <a:ea typeface="Lato"/>
              <a:cs typeface="Lato"/>
              <a:sym typeface="Lato"/>
            </a:endParaRPr>
          </a:p>
          <a:p>
            <a:pPr indent="0" lvl="0" marL="0" rtl="0" algn="l">
              <a:spcBef>
                <a:spcPts val="0"/>
              </a:spcBef>
              <a:spcAft>
                <a:spcPts val="0"/>
              </a:spcAft>
              <a:buNone/>
            </a:pPr>
            <a:r>
              <a:rPr lang="fr-CA" sz="1700">
                <a:solidFill>
                  <a:schemeClr val="dk1"/>
                </a:solidFill>
                <a:latin typeface="Lato"/>
                <a:ea typeface="Lato"/>
                <a:cs typeface="Lato"/>
                <a:sym typeface="Lato"/>
              </a:rPr>
              <a:t>Que cette joie pascale demeure en nous, illuminant nos actions et nos relations.</a:t>
            </a:r>
            <a:endParaRPr sz="1700">
              <a:solidFill>
                <a:schemeClr val="dk1"/>
              </a:solidFill>
              <a:latin typeface="Lato"/>
              <a:ea typeface="Lato"/>
              <a:cs typeface="Lato"/>
              <a:sym typeface="Lato"/>
            </a:endParaRPr>
          </a:p>
          <a:p>
            <a:pPr indent="0" lvl="0" marL="0" rtl="0" algn="l">
              <a:spcBef>
                <a:spcPts val="0"/>
              </a:spcBef>
              <a:spcAft>
                <a:spcPts val="0"/>
              </a:spcAft>
              <a:buNone/>
            </a:pPr>
            <a:r>
              <a:rPr lang="fr-CA" sz="1700">
                <a:solidFill>
                  <a:schemeClr val="dk1"/>
                </a:solidFill>
                <a:latin typeface="Lato"/>
                <a:ea typeface="Lato"/>
                <a:cs typeface="Lato"/>
                <a:sym typeface="Lato"/>
              </a:rPr>
              <a:t>Amen.</a:t>
            </a:r>
            <a:endParaRPr sz="1700">
              <a:solidFill>
                <a:schemeClr val="dk1"/>
              </a:solidFill>
              <a:latin typeface="Lato"/>
              <a:ea typeface="Lato"/>
              <a:cs typeface="Lato"/>
              <a:sym typeface="Lato"/>
            </a:endParaRPr>
          </a:p>
        </p:txBody>
      </p:sp>
      <p:sp>
        <p:nvSpPr>
          <p:cNvPr id="3111" name="Google Shape;3111;p89"/>
          <p:cNvSpPr/>
          <p:nvPr/>
        </p:nvSpPr>
        <p:spPr>
          <a:xfrm>
            <a:off x="243326" y="1122062"/>
            <a:ext cx="3997961" cy="3157357"/>
          </a:xfrm>
          <a:custGeom>
            <a:rect b="b" l="l" r="r" t="t"/>
            <a:pathLst>
              <a:path extrusionOk="0" h="100673" w="131696">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12" name="Google Shape;3112;p89"/>
          <p:cNvPicPr preferRelativeResize="0"/>
          <p:nvPr/>
        </p:nvPicPr>
        <p:blipFill>
          <a:blip r:embed="rId3">
            <a:alphaModFix/>
          </a:blip>
          <a:stretch>
            <a:fillRect/>
          </a:stretch>
        </p:blipFill>
        <p:spPr>
          <a:xfrm>
            <a:off x="1830225" y="4390350"/>
            <a:ext cx="824150" cy="753150"/>
          </a:xfrm>
          <a:prstGeom prst="rect">
            <a:avLst/>
          </a:prstGeom>
          <a:noFill/>
          <a:ln>
            <a:noFill/>
          </a:ln>
        </p:spPr>
      </p:pic>
      <p:pic>
        <p:nvPicPr>
          <p:cNvPr id="3113" name="Google Shape;3113;p89" title="33- mardi de l'octave de Pâques.mp4">
            <a:hlinkClick r:id="rId4"/>
          </p:cNvPr>
          <p:cNvPicPr preferRelativeResize="0"/>
          <p:nvPr/>
        </p:nvPicPr>
        <p:blipFill>
          <a:blip r:embed="rId5">
            <a:alphaModFix/>
          </a:blip>
          <a:stretch>
            <a:fillRect/>
          </a:stretch>
        </p:blipFill>
        <p:spPr>
          <a:xfrm>
            <a:off x="453500" y="1348125"/>
            <a:ext cx="3577750" cy="2012476"/>
          </a:xfrm>
          <a:prstGeom prst="rect">
            <a:avLst/>
          </a:prstGeom>
          <a:noFill/>
          <a:ln cap="flat" cmpd="sng" w="19050">
            <a:solidFill>
              <a:schemeClr val="dk2"/>
            </a:solidFill>
            <a:prstDash val="solid"/>
            <a:round/>
            <a:headEnd len="sm" w="sm" type="none"/>
            <a:tailEnd len="sm" w="sm" type="none"/>
          </a:ln>
        </p:spPr>
      </p:pic>
      <p:pic>
        <p:nvPicPr>
          <p:cNvPr id="3114" name="Google Shape;3114;p89" title="33- mardi de l'octave de Pâques.mp3">
            <a:hlinkClick r:id="rId6"/>
          </p:cNvPr>
          <p:cNvPicPr preferRelativeResize="0"/>
          <p:nvPr/>
        </p:nvPicPr>
        <p:blipFill>
          <a:blip r:embed="rId7">
            <a:alphaModFix/>
          </a:blip>
          <a:stretch>
            <a:fillRect/>
          </a:stretch>
        </p:blipFill>
        <p:spPr>
          <a:xfrm>
            <a:off x="127150" y="4480575"/>
            <a:ext cx="572700" cy="572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3"/>
                                        </p:tgtEl>
                                        <p:attrNameLst>
                                          <p:attrName>style.visibility</p:attrName>
                                        </p:attrNameLst>
                                      </p:cBhvr>
                                      <p:to>
                                        <p:strVal val="visible"/>
                                      </p:to>
                                    </p:set>
                                    <p:animEffect filter="fade" transition="in">
                                      <p:cBhvr>
                                        <p:cTn dur="1000"/>
                                        <p:tgtEl>
                                          <p:spTgt spid="3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118" name="Shape 3118"/>
        <p:cNvGrpSpPr/>
        <p:nvPr/>
      </p:nvGrpSpPr>
      <p:grpSpPr>
        <a:xfrm>
          <a:off x="0" y="0"/>
          <a:ext cx="0" cy="0"/>
          <a:chOff x="0" y="0"/>
          <a:chExt cx="0" cy="0"/>
        </a:xfrm>
      </p:grpSpPr>
      <p:sp>
        <p:nvSpPr>
          <p:cNvPr id="3119" name="Google Shape;3119;p90"/>
          <p:cNvSpPr txBox="1"/>
          <p:nvPr>
            <p:ph idx="1" type="subTitle"/>
          </p:nvPr>
        </p:nvSpPr>
        <p:spPr>
          <a:xfrm rot="-437">
            <a:off x="964850" y="3135747"/>
            <a:ext cx="4720800" cy="655200"/>
          </a:xfrm>
          <a:prstGeom prst="rect">
            <a:avLst/>
          </a:prstGeom>
          <a:ln cap="flat" cmpd="sng" w="9525">
            <a:solidFill>
              <a:srgbClr val="1B4FA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fr-CA"/>
              <a:t>Prières du CARÊME (année B) </a:t>
            </a:r>
            <a:endParaRPr/>
          </a:p>
          <a:p>
            <a:pPr indent="0" lvl="0" marL="0" rtl="0" algn="ctr">
              <a:spcBef>
                <a:spcPts val="0"/>
              </a:spcBef>
              <a:spcAft>
                <a:spcPts val="0"/>
              </a:spcAft>
              <a:buNone/>
            </a:pPr>
            <a:r>
              <a:rPr lang="fr-CA"/>
              <a:t>pour les écoles catholiques</a:t>
            </a:r>
            <a:endParaRPr/>
          </a:p>
          <a:p>
            <a:pPr indent="0" lvl="0" marL="0" rtl="0" algn="ctr">
              <a:spcBef>
                <a:spcPts val="0"/>
              </a:spcBef>
              <a:spcAft>
                <a:spcPts val="0"/>
              </a:spcAft>
              <a:buNone/>
            </a:pPr>
            <a:r>
              <a:t/>
            </a:r>
            <a:endParaRPr/>
          </a:p>
        </p:txBody>
      </p:sp>
      <p:sp>
        <p:nvSpPr>
          <p:cNvPr id="3120" name="Google Shape;3120;p90"/>
          <p:cNvSpPr txBox="1"/>
          <p:nvPr>
            <p:ph type="ctrTitle"/>
          </p:nvPr>
        </p:nvSpPr>
        <p:spPr>
          <a:xfrm>
            <a:off x="1041046" y="623788"/>
            <a:ext cx="4720800" cy="263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sz="8600">
                <a:solidFill>
                  <a:srgbClr val="1B4FA1"/>
                </a:solidFill>
              </a:rPr>
              <a:t>APPELÉS </a:t>
            </a:r>
            <a:br>
              <a:rPr lang="fr-CA" sz="8600">
                <a:solidFill>
                  <a:srgbClr val="1B4FA1"/>
                </a:solidFill>
              </a:rPr>
            </a:br>
            <a:r>
              <a:rPr lang="fr-CA" sz="8600">
                <a:solidFill>
                  <a:srgbClr val="1B4FA1"/>
                </a:solidFill>
              </a:rPr>
              <a:t>À AIMER</a:t>
            </a:r>
            <a:endParaRPr sz="9800">
              <a:solidFill>
                <a:srgbClr val="1B4FA1"/>
              </a:solidFill>
            </a:endParaRPr>
          </a:p>
        </p:txBody>
      </p:sp>
      <p:sp>
        <p:nvSpPr>
          <p:cNvPr id="3121" name="Google Shape;3121;p90"/>
          <p:cNvSpPr/>
          <p:nvPr/>
        </p:nvSpPr>
        <p:spPr>
          <a:xfrm>
            <a:off x="7365550" y="1361350"/>
            <a:ext cx="40500" cy="10200"/>
          </a:xfrm>
          <a:prstGeom prst="ellipse">
            <a:avLst/>
          </a:prstGeom>
          <a:solidFill>
            <a:srgbClr val="46161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Questrial"/>
              <a:ea typeface="Questrial"/>
              <a:cs typeface="Questrial"/>
              <a:sym typeface="Questrial"/>
            </a:endParaRPr>
          </a:p>
        </p:txBody>
      </p:sp>
      <p:sp>
        <p:nvSpPr>
          <p:cNvPr id="3122" name="Google Shape;3122;p90"/>
          <p:cNvSpPr/>
          <p:nvPr/>
        </p:nvSpPr>
        <p:spPr>
          <a:xfrm>
            <a:off x="7466675" y="1343775"/>
            <a:ext cx="40500" cy="10200"/>
          </a:xfrm>
          <a:prstGeom prst="ellipse">
            <a:avLst/>
          </a:prstGeom>
          <a:solidFill>
            <a:srgbClr val="46161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Questrial"/>
              <a:ea typeface="Questrial"/>
              <a:cs typeface="Questrial"/>
              <a:sym typeface="Questrial"/>
            </a:endParaRPr>
          </a:p>
        </p:txBody>
      </p:sp>
      <p:pic>
        <p:nvPicPr>
          <p:cNvPr id="3123" name="Google Shape;3123;p90"/>
          <p:cNvPicPr preferRelativeResize="0"/>
          <p:nvPr/>
        </p:nvPicPr>
        <p:blipFill>
          <a:blip r:embed="rId3">
            <a:alphaModFix/>
          </a:blip>
          <a:stretch>
            <a:fillRect/>
          </a:stretch>
        </p:blipFill>
        <p:spPr>
          <a:xfrm>
            <a:off x="3336499" y="4085825"/>
            <a:ext cx="1010700" cy="923625"/>
          </a:xfrm>
          <a:prstGeom prst="rect">
            <a:avLst/>
          </a:prstGeom>
          <a:noFill/>
          <a:ln>
            <a:noFill/>
          </a:ln>
        </p:spPr>
      </p:pic>
      <p:pic>
        <p:nvPicPr>
          <p:cNvPr id="3124" name="Google Shape;3124;p90"/>
          <p:cNvPicPr preferRelativeResize="0"/>
          <p:nvPr/>
        </p:nvPicPr>
        <p:blipFill>
          <a:blip r:embed="rId4">
            <a:alphaModFix/>
          </a:blip>
          <a:stretch>
            <a:fillRect/>
          </a:stretch>
        </p:blipFill>
        <p:spPr>
          <a:xfrm>
            <a:off x="2455700" y="3951775"/>
            <a:ext cx="1404176" cy="1191725"/>
          </a:xfrm>
          <a:prstGeom prst="rect">
            <a:avLst/>
          </a:prstGeom>
          <a:noFill/>
          <a:ln>
            <a:noFill/>
          </a:ln>
        </p:spPr>
      </p:pic>
      <p:grpSp>
        <p:nvGrpSpPr>
          <p:cNvPr id="3125" name="Google Shape;3125;p90"/>
          <p:cNvGrpSpPr/>
          <p:nvPr/>
        </p:nvGrpSpPr>
        <p:grpSpPr>
          <a:xfrm rot="172720">
            <a:off x="5854211" y="697382"/>
            <a:ext cx="2810610" cy="3748732"/>
            <a:chOff x="2791020" y="3220208"/>
            <a:chExt cx="1037118" cy="1383286"/>
          </a:xfrm>
        </p:grpSpPr>
        <p:sp>
          <p:nvSpPr>
            <p:cNvPr id="3126" name="Google Shape;3126;p90"/>
            <p:cNvSpPr/>
            <p:nvPr/>
          </p:nvSpPr>
          <p:spPr>
            <a:xfrm>
              <a:off x="2791020" y="3220208"/>
              <a:ext cx="1037118" cy="1383286"/>
            </a:xfrm>
            <a:custGeom>
              <a:rect b="b" l="l" r="r" t="t"/>
              <a:pathLst>
                <a:path extrusionOk="0" h="93798" w="70325">
                  <a:moveTo>
                    <a:pt x="37751" y="0"/>
                  </a:moveTo>
                  <a:cubicBezTo>
                    <a:pt x="35374" y="0"/>
                    <a:pt x="32993" y="120"/>
                    <a:pt x="30594" y="189"/>
                  </a:cubicBezTo>
                  <a:cubicBezTo>
                    <a:pt x="28812" y="221"/>
                    <a:pt x="26774" y="316"/>
                    <a:pt x="25915" y="2163"/>
                  </a:cubicBezTo>
                  <a:cubicBezTo>
                    <a:pt x="25119" y="3850"/>
                    <a:pt x="25819" y="5983"/>
                    <a:pt x="24832" y="7575"/>
                  </a:cubicBezTo>
                  <a:cubicBezTo>
                    <a:pt x="23932" y="8997"/>
                    <a:pt x="22052" y="9334"/>
                    <a:pt x="20352" y="9334"/>
                  </a:cubicBezTo>
                  <a:cubicBezTo>
                    <a:pt x="20188" y="9334"/>
                    <a:pt x="20026" y="9331"/>
                    <a:pt x="19866" y="9325"/>
                  </a:cubicBezTo>
                  <a:cubicBezTo>
                    <a:pt x="16173" y="9230"/>
                    <a:pt x="12448" y="8466"/>
                    <a:pt x="8851" y="7638"/>
                  </a:cubicBezTo>
                  <a:cubicBezTo>
                    <a:pt x="7483" y="7315"/>
                    <a:pt x="5547" y="6788"/>
                    <a:pt x="3776" y="6788"/>
                  </a:cubicBezTo>
                  <a:cubicBezTo>
                    <a:pt x="2580" y="6788"/>
                    <a:pt x="1459" y="7028"/>
                    <a:pt x="638" y="7734"/>
                  </a:cubicBezTo>
                  <a:cubicBezTo>
                    <a:pt x="1" y="8275"/>
                    <a:pt x="1" y="9230"/>
                    <a:pt x="1" y="10026"/>
                  </a:cubicBezTo>
                  <a:cubicBezTo>
                    <a:pt x="33" y="13400"/>
                    <a:pt x="128" y="16775"/>
                    <a:pt x="192" y="20149"/>
                  </a:cubicBezTo>
                  <a:cubicBezTo>
                    <a:pt x="192" y="20882"/>
                    <a:pt x="256" y="21646"/>
                    <a:pt x="606" y="22282"/>
                  </a:cubicBezTo>
                  <a:cubicBezTo>
                    <a:pt x="988" y="22883"/>
                    <a:pt x="1496" y="23005"/>
                    <a:pt x="2045" y="23005"/>
                  </a:cubicBezTo>
                  <a:cubicBezTo>
                    <a:pt x="2419" y="23005"/>
                    <a:pt x="2811" y="22949"/>
                    <a:pt x="3196" y="22949"/>
                  </a:cubicBezTo>
                  <a:cubicBezTo>
                    <a:pt x="3235" y="22949"/>
                    <a:pt x="3273" y="22950"/>
                    <a:pt x="3312" y="22951"/>
                  </a:cubicBezTo>
                  <a:cubicBezTo>
                    <a:pt x="5668" y="23014"/>
                    <a:pt x="7992" y="23333"/>
                    <a:pt x="10284" y="23906"/>
                  </a:cubicBezTo>
                  <a:cubicBezTo>
                    <a:pt x="14645" y="24988"/>
                    <a:pt x="18911" y="26898"/>
                    <a:pt x="22731" y="29127"/>
                  </a:cubicBezTo>
                  <a:cubicBezTo>
                    <a:pt x="24546" y="30145"/>
                    <a:pt x="26074" y="31260"/>
                    <a:pt x="26106" y="33615"/>
                  </a:cubicBezTo>
                  <a:cubicBezTo>
                    <a:pt x="26137" y="35366"/>
                    <a:pt x="25501" y="37085"/>
                    <a:pt x="25151" y="38773"/>
                  </a:cubicBezTo>
                  <a:cubicBezTo>
                    <a:pt x="24004" y="44089"/>
                    <a:pt x="26074" y="48005"/>
                    <a:pt x="27379" y="52907"/>
                  </a:cubicBezTo>
                  <a:cubicBezTo>
                    <a:pt x="29480" y="60866"/>
                    <a:pt x="28270" y="70034"/>
                    <a:pt x="27729" y="78152"/>
                  </a:cubicBezTo>
                  <a:cubicBezTo>
                    <a:pt x="27602" y="80922"/>
                    <a:pt x="27379" y="83723"/>
                    <a:pt x="27156" y="86493"/>
                  </a:cubicBezTo>
                  <a:cubicBezTo>
                    <a:pt x="26997" y="88244"/>
                    <a:pt x="26074" y="91459"/>
                    <a:pt x="27506" y="92892"/>
                  </a:cubicBezTo>
                  <a:cubicBezTo>
                    <a:pt x="28273" y="93679"/>
                    <a:pt x="29537" y="93779"/>
                    <a:pt x="30722" y="93779"/>
                  </a:cubicBezTo>
                  <a:cubicBezTo>
                    <a:pt x="31125" y="93779"/>
                    <a:pt x="31519" y="93767"/>
                    <a:pt x="31881" y="93767"/>
                  </a:cubicBezTo>
                  <a:cubicBezTo>
                    <a:pt x="32090" y="93767"/>
                    <a:pt x="32289" y="93771"/>
                    <a:pt x="32473" y="93783"/>
                  </a:cubicBezTo>
                  <a:cubicBezTo>
                    <a:pt x="33364" y="93794"/>
                    <a:pt x="34248" y="93797"/>
                    <a:pt x="35130" y="93797"/>
                  </a:cubicBezTo>
                  <a:cubicBezTo>
                    <a:pt x="36894" y="93797"/>
                    <a:pt x="38649" y="93783"/>
                    <a:pt x="40431" y="93783"/>
                  </a:cubicBezTo>
                  <a:cubicBezTo>
                    <a:pt x="42851" y="93783"/>
                    <a:pt x="44411" y="92828"/>
                    <a:pt x="44697" y="90281"/>
                  </a:cubicBezTo>
                  <a:cubicBezTo>
                    <a:pt x="44856" y="89008"/>
                    <a:pt x="44570" y="87735"/>
                    <a:pt x="44347" y="86461"/>
                  </a:cubicBezTo>
                  <a:cubicBezTo>
                    <a:pt x="42628" y="77993"/>
                    <a:pt x="41514" y="69652"/>
                    <a:pt x="42119" y="60993"/>
                  </a:cubicBezTo>
                  <a:cubicBezTo>
                    <a:pt x="42692" y="52525"/>
                    <a:pt x="46162" y="44567"/>
                    <a:pt x="42914" y="36162"/>
                  </a:cubicBezTo>
                  <a:cubicBezTo>
                    <a:pt x="42596" y="35303"/>
                    <a:pt x="42182" y="34443"/>
                    <a:pt x="42119" y="33520"/>
                  </a:cubicBezTo>
                  <a:cubicBezTo>
                    <a:pt x="41864" y="30973"/>
                    <a:pt x="44283" y="30305"/>
                    <a:pt x="46130" y="29413"/>
                  </a:cubicBezTo>
                  <a:cubicBezTo>
                    <a:pt x="48836" y="28108"/>
                    <a:pt x="50746" y="25816"/>
                    <a:pt x="53452" y="24543"/>
                  </a:cubicBezTo>
                  <a:cubicBezTo>
                    <a:pt x="55625" y="23483"/>
                    <a:pt x="58053" y="22934"/>
                    <a:pt x="60479" y="22934"/>
                  </a:cubicBezTo>
                  <a:cubicBezTo>
                    <a:pt x="60896" y="22934"/>
                    <a:pt x="61313" y="22950"/>
                    <a:pt x="61729" y="22983"/>
                  </a:cubicBezTo>
                  <a:cubicBezTo>
                    <a:pt x="62889" y="23102"/>
                    <a:pt x="64022" y="23304"/>
                    <a:pt x="65178" y="23304"/>
                  </a:cubicBezTo>
                  <a:cubicBezTo>
                    <a:pt x="65259" y="23304"/>
                    <a:pt x="65340" y="23303"/>
                    <a:pt x="65422" y="23301"/>
                  </a:cubicBezTo>
                  <a:cubicBezTo>
                    <a:pt x="66663" y="23269"/>
                    <a:pt x="67968" y="22887"/>
                    <a:pt x="68796" y="21996"/>
                  </a:cubicBezTo>
                  <a:cubicBezTo>
                    <a:pt x="70324" y="20372"/>
                    <a:pt x="70006" y="17698"/>
                    <a:pt x="70006" y="15629"/>
                  </a:cubicBezTo>
                  <a:cubicBezTo>
                    <a:pt x="70006" y="13942"/>
                    <a:pt x="70133" y="12286"/>
                    <a:pt x="69592" y="10726"/>
                  </a:cubicBezTo>
                  <a:cubicBezTo>
                    <a:pt x="69083" y="9230"/>
                    <a:pt x="67905" y="7957"/>
                    <a:pt x="66472" y="7320"/>
                  </a:cubicBezTo>
                  <a:cubicBezTo>
                    <a:pt x="65642" y="6941"/>
                    <a:pt x="64776" y="6789"/>
                    <a:pt x="63891" y="6789"/>
                  </a:cubicBezTo>
                  <a:cubicBezTo>
                    <a:pt x="60906" y="6789"/>
                    <a:pt x="57713" y="8521"/>
                    <a:pt x="55012" y="9134"/>
                  </a:cubicBezTo>
                  <a:cubicBezTo>
                    <a:pt x="53710" y="9419"/>
                    <a:pt x="52396" y="9574"/>
                    <a:pt x="51085" y="9574"/>
                  </a:cubicBezTo>
                  <a:cubicBezTo>
                    <a:pt x="50344" y="9574"/>
                    <a:pt x="49603" y="9524"/>
                    <a:pt x="48868" y="9421"/>
                  </a:cubicBezTo>
                  <a:cubicBezTo>
                    <a:pt x="46002" y="9071"/>
                    <a:pt x="44856" y="7670"/>
                    <a:pt x="44825" y="4805"/>
                  </a:cubicBezTo>
                  <a:cubicBezTo>
                    <a:pt x="44793" y="1812"/>
                    <a:pt x="43583" y="221"/>
                    <a:pt x="40463" y="62"/>
                  </a:cubicBezTo>
                  <a:cubicBezTo>
                    <a:pt x="39559" y="18"/>
                    <a:pt x="38656" y="0"/>
                    <a:pt x="37751" y="0"/>
                  </a:cubicBezTo>
                  <a:close/>
                </a:path>
              </a:pathLst>
            </a:custGeom>
            <a:solidFill>
              <a:srgbClr val="FFFFFF"/>
            </a:solidFill>
            <a:ln>
              <a:noFill/>
            </a:ln>
            <a:effectLst>
              <a:outerShdw rotWithShape="0" algn="bl" dir="3480000" dist="47625">
                <a:srgbClr val="63504A">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7" name="Google Shape;3127;p90"/>
            <p:cNvSpPr/>
            <p:nvPr/>
          </p:nvSpPr>
          <p:spPr>
            <a:xfrm>
              <a:off x="2857696" y="3279790"/>
              <a:ext cx="904243" cy="1260587"/>
            </a:xfrm>
            <a:custGeom>
              <a:rect b="b" l="l" r="r" t="t"/>
              <a:pathLst>
                <a:path extrusionOk="0" h="85478" w="61315">
                  <a:moveTo>
                    <a:pt x="24959" y="14167"/>
                  </a:moveTo>
                  <a:lnTo>
                    <a:pt x="24959" y="14167"/>
                  </a:lnTo>
                  <a:cubicBezTo>
                    <a:pt x="24736" y="14677"/>
                    <a:pt x="24577" y="15282"/>
                    <a:pt x="24800" y="15886"/>
                  </a:cubicBezTo>
                  <a:cubicBezTo>
                    <a:pt x="25277" y="17255"/>
                    <a:pt x="25246" y="17574"/>
                    <a:pt x="24895" y="17988"/>
                  </a:cubicBezTo>
                  <a:cubicBezTo>
                    <a:pt x="24482" y="18465"/>
                    <a:pt x="24450" y="18911"/>
                    <a:pt x="24545" y="19261"/>
                  </a:cubicBezTo>
                  <a:cubicBezTo>
                    <a:pt x="24176" y="19155"/>
                    <a:pt x="23763" y="19094"/>
                    <a:pt x="23306" y="19094"/>
                  </a:cubicBezTo>
                  <a:cubicBezTo>
                    <a:pt x="23212" y="19094"/>
                    <a:pt x="23115" y="19096"/>
                    <a:pt x="23017" y="19102"/>
                  </a:cubicBezTo>
                  <a:cubicBezTo>
                    <a:pt x="20884" y="18561"/>
                    <a:pt x="17924" y="17988"/>
                    <a:pt x="17924" y="17988"/>
                  </a:cubicBezTo>
                  <a:cubicBezTo>
                    <a:pt x="17924" y="17988"/>
                    <a:pt x="17096" y="17128"/>
                    <a:pt x="16746" y="16810"/>
                  </a:cubicBezTo>
                  <a:cubicBezTo>
                    <a:pt x="16141" y="16237"/>
                    <a:pt x="14613" y="15250"/>
                    <a:pt x="13244" y="14358"/>
                  </a:cubicBezTo>
                  <a:lnTo>
                    <a:pt x="24959" y="14167"/>
                  </a:lnTo>
                  <a:close/>
                  <a:moveTo>
                    <a:pt x="47562" y="13817"/>
                  </a:moveTo>
                  <a:lnTo>
                    <a:pt x="47562" y="13817"/>
                  </a:lnTo>
                  <a:cubicBezTo>
                    <a:pt x="45970" y="14804"/>
                    <a:pt x="43710" y="16205"/>
                    <a:pt x="42946" y="16905"/>
                  </a:cubicBezTo>
                  <a:lnTo>
                    <a:pt x="41800" y="18051"/>
                  </a:lnTo>
                  <a:cubicBezTo>
                    <a:pt x="41800" y="18051"/>
                    <a:pt x="38775" y="18624"/>
                    <a:pt x="36643" y="19229"/>
                  </a:cubicBezTo>
                  <a:cubicBezTo>
                    <a:pt x="36505" y="19218"/>
                    <a:pt x="36368" y="19212"/>
                    <a:pt x="36233" y="19212"/>
                  </a:cubicBezTo>
                  <a:cubicBezTo>
                    <a:pt x="35620" y="19212"/>
                    <a:pt x="35043" y="19321"/>
                    <a:pt x="34573" y="19452"/>
                  </a:cubicBezTo>
                  <a:cubicBezTo>
                    <a:pt x="34524" y="19156"/>
                    <a:pt x="34283" y="19089"/>
                    <a:pt x="33969" y="19089"/>
                  </a:cubicBezTo>
                  <a:cubicBezTo>
                    <a:pt x="33878" y="19089"/>
                    <a:pt x="33782" y="19095"/>
                    <a:pt x="33682" y="19102"/>
                  </a:cubicBezTo>
                  <a:lnTo>
                    <a:pt x="33682" y="14040"/>
                  </a:lnTo>
                  <a:lnTo>
                    <a:pt x="47562" y="13817"/>
                  </a:lnTo>
                  <a:close/>
                  <a:moveTo>
                    <a:pt x="27442" y="1"/>
                  </a:moveTo>
                  <a:lnTo>
                    <a:pt x="27442" y="2707"/>
                  </a:lnTo>
                  <a:lnTo>
                    <a:pt x="24577" y="2739"/>
                  </a:lnTo>
                  <a:lnTo>
                    <a:pt x="24450" y="7673"/>
                  </a:lnTo>
                  <a:lnTo>
                    <a:pt x="27474" y="7514"/>
                  </a:lnTo>
                  <a:lnTo>
                    <a:pt x="27474" y="8883"/>
                  </a:lnTo>
                  <a:lnTo>
                    <a:pt x="3725" y="8724"/>
                  </a:lnTo>
                  <a:lnTo>
                    <a:pt x="3725" y="8692"/>
                  </a:lnTo>
                  <a:lnTo>
                    <a:pt x="3057" y="8692"/>
                  </a:lnTo>
                  <a:lnTo>
                    <a:pt x="3057" y="7673"/>
                  </a:lnTo>
                  <a:lnTo>
                    <a:pt x="1" y="7673"/>
                  </a:lnTo>
                  <a:lnTo>
                    <a:pt x="1" y="12830"/>
                  </a:lnTo>
                  <a:lnTo>
                    <a:pt x="1" y="14995"/>
                  </a:lnTo>
                  <a:lnTo>
                    <a:pt x="3057" y="14995"/>
                  </a:lnTo>
                  <a:lnTo>
                    <a:pt x="3057" y="14581"/>
                  </a:lnTo>
                  <a:lnTo>
                    <a:pt x="10442" y="14454"/>
                  </a:lnTo>
                  <a:cubicBezTo>
                    <a:pt x="10856" y="14900"/>
                    <a:pt x="11366" y="15441"/>
                    <a:pt x="11970" y="16046"/>
                  </a:cubicBezTo>
                  <a:cubicBezTo>
                    <a:pt x="13212" y="17287"/>
                    <a:pt x="14645" y="18656"/>
                    <a:pt x="15631" y="19229"/>
                  </a:cubicBezTo>
                  <a:cubicBezTo>
                    <a:pt x="16459" y="19707"/>
                    <a:pt x="17446" y="20184"/>
                    <a:pt x="17446" y="20184"/>
                  </a:cubicBezTo>
                  <a:cubicBezTo>
                    <a:pt x="17446" y="20184"/>
                    <a:pt x="19452" y="21649"/>
                    <a:pt x="22603" y="22699"/>
                  </a:cubicBezTo>
                  <a:cubicBezTo>
                    <a:pt x="22603" y="22699"/>
                    <a:pt x="24450" y="23909"/>
                    <a:pt x="25246" y="25278"/>
                  </a:cubicBezTo>
                  <a:lnTo>
                    <a:pt x="25246" y="25469"/>
                  </a:lnTo>
                  <a:cubicBezTo>
                    <a:pt x="25246" y="25564"/>
                    <a:pt x="25246" y="25628"/>
                    <a:pt x="25309" y="25660"/>
                  </a:cubicBezTo>
                  <a:cubicBezTo>
                    <a:pt x="25309" y="25787"/>
                    <a:pt x="25341" y="25946"/>
                    <a:pt x="25341" y="26074"/>
                  </a:cubicBezTo>
                  <a:cubicBezTo>
                    <a:pt x="25500" y="27411"/>
                    <a:pt x="25659" y="28843"/>
                    <a:pt x="25882" y="29798"/>
                  </a:cubicBezTo>
                  <a:cubicBezTo>
                    <a:pt x="26041" y="30499"/>
                    <a:pt x="25978" y="31199"/>
                    <a:pt x="25723" y="31868"/>
                  </a:cubicBezTo>
                  <a:cubicBezTo>
                    <a:pt x="25532" y="32345"/>
                    <a:pt x="25405" y="32759"/>
                    <a:pt x="25309" y="33077"/>
                  </a:cubicBezTo>
                  <a:cubicBezTo>
                    <a:pt x="24036" y="33523"/>
                    <a:pt x="24577" y="35115"/>
                    <a:pt x="24577" y="35115"/>
                  </a:cubicBezTo>
                  <a:cubicBezTo>
                    <a:pt x="24577" y="35115"/>
                    <a:pt x="23654" y="35783"/>
                    <a:pt x="24291" y="37439"/>
                  </a:cubicBezTo>
                  <a:cubicBezTo>
                    <a:pt x="24100" y="38457"/>
                    <a:pt x="23654" y="40845"/>
                    <a:pt x="23877" y="42532"/>
                  </a:cubicBezTo>
                  <a:cubicBezTo>
                    <a:pt x="24227" y="43328"/>
                    <a:pt x="25214" y="43615"/>
                    <a:pt x="25214" y="43615"/>
                  </a:cubicBezTo>
                  <a:cubicBezTo>
                    <a:pt x="25214" y="43615"/>
                    <a:pt x="25405" y="42819"/>
                    <a:pt x="25628" y="41896"/>
                  </a:cubicBezTo>
                  <a:cubicBezTo>
                    <a:pt x="25819" y="42851"/>
                    <a:pt x="26041" y="43933"/>
                    <a:pt x="26360" y="45047"/>
                  </a:cubicBezTo>
                  <a:cubicBezTo>
                    <a:pt x="26806" y="46352"/>
                    <a:pt x="27219" y="47594"/>
                    <a:pt x="27474" y="48390"/>
                  </a:cubicBezTo>
                  <a:lnTo>
                    <a:pt x="27474" y="49759"/>
                  </a:lnTo>
                  <a:cubicBezTo>
                    <a:pt x="27283" y="50555"/>
                    <a:pt x="27060" y="51669"/>
                    <a:pt x="27124" y="52401"/>
                  </a:cubicBezTo>
                  <a:cubicBezTo>
                    <a:pt x="27219" y="53324"/>
                    <a:pt x="27315" y="54407"/>
                    <a:pt x="27474" y="55489"/>
                  </a:cubicBezTo>
                  <a:lnTo>
                    <a:pt x="27474" y="81434"/>
                  </a:lnTo>
                  <a:lnTo>
                    <a:pt x="26424" y="81434"/>
                  </a:lnTo>
                  <a:lnTo>
                    <a:pt x="26424" y="84459"/>
                  </a:lnTo>
                  <a:lnTo>
                    <a:pt x="26424" y="85477"/>
                  </a:lnTo>
                  <a:lnTo>
                    <a:pt x="35560" y="85477"/>
                  </a:lnTo>
                  <a:lnTo>
                    <a:pt x="35560" y="81434"/>
                  </a:lnTo>
                  <a:lnTo>
                    <a:pt x="33746" y="81434"/>
                  </a:lnTo>
                  <a:lnTo>
                    <a:pt x="33746" y="55043"/>
                  </a:lnTo>
                  <a:cubicBezTo>
                    <a:pt x="33809" y="54279"/>
                    <a:pt x="33905" y="53579"/>
                    <a:pt x="33937" y="52942"/>
                  </a:cubicBezTo>
                  <a:cubicBezTo>
                    <a:pt x="34000" y="51764"/>
                    <a:pt x="33777" y="49854"/>
                    <a:pt x="33746" y="49377"/>
                  </a:cubicBezTo>
                  <a:lnTo>
                    <a:pt x="33746" y="49186"/>
                  </a:lnTo>
                  <a:cubicBezTo>
                    <a:pt x="33777" y="49027"/>
                    <a:pt x="33841" y="48549"/>
                    <a:pt x="33968" y="47912"/>
                  </a:cubicBezTo>
                  <a:cubicBezTo>
                    <a:pt x="34064" y="47435"/>
                    <a:pt x="34159" y="46894"/>
                    <a:pt x="34287" y="46225"/>
                  </a:cubicBezTo>
                  <a:cubicBezTo>
                    <a:pt x="34923" y="46161"/>
                    <a:pt x="35815" y="45939"/>
                    <a:pt x="36451" y="45206"/>
                  </a:cubicBezTo>
                  <a:cubicBezTo>
                    <a:pt x="36993" y="41450"/>
                    <a:pt x="35592" y="37725"/>
                    <a:pt x="35592" y="37725"/>
                  </a:cubicBezTo>
                  <a:cubicBezTo>
                    <a:pt x="35592" y="37693"/>
                    <a:pt x="35592" y="37693"/>
                    <a:pt x="35560" y="37630"/>
                  </a:cubicBezTo>
                  <a:cubicBezTo>
                    <a:pt x="35560" y="37598"/>
                    <a:pt x="35528" y="37566"/>
                    <a:pt x="35528" y="37534"/>
                  </a:cubicBezTo>
                  <a:cubicBezTo>
                    <a:pt x="35528" y="37470"/>
                    <a:pt x="35528" y="37470"/>
                    <a:pt x="35465" y="37439"/>
                  </a:cubicBezTo>
                  <a:cubicBezTo>
                    <a:pt x="35465" y="37407"/>
                    <a:pt x="35433" y="37375"/>
                    <a:pt x="35433" y="37343"/>
                  </a:cubicBezTo>
                  <a:cubicBezTo>
                    <a:pt x="35433" y="37279"/>
                    <a:pt x="35433" y="37279"/>
                    <a:pt x="35401" y="37248"/>
                  </a:cubicBezTo>
                  <a:cubicBezTo>
                    <a:pt x="35401" y="37216"/>
                    <a:pt x="35369" y="37152"/>
                    <a:pt x="35369" y="37152"/>
                  </a:cubicBezTo>
                  <a:cubicBezTo>
                    <a:pt x="35369" y="37120"/>
                    <a:pt x="35369" y="37120"/>
                    <a:pt x="35305" y="37088"/>
                  </a:cubicBezTo>
                  <a:cubicBezTo>
                    <a:pt x="35305" y="37057"/>
                    <a:pt x="35274" y="37057"/>
                    <a:pt x="35274" y="36993"/>
                  </a:cubicBezTo>
                  <a:cubicBezTo>
                    <a:pt x="35274" y="36993"/>
                    <a:pt x="35274" y="36961"/>
                    <a:pt x="35242" y="36961"/>
                  </a:cubicBezTo>
                  <a:cubicBezTo>
                    <a:pt x="35242" y="36929"/>
                    <a:pt x="35210" y="36929"/>
                    <a:pt x="35210" y="36897"/>
                  </a:cubicBezTo>
                  <a:lnTo>
                    <a:pt x="35210" y="36834"/>
                  </a:lnTo>
                  <a:cubicBezTo>
                    <a:pt x="35210" y="36802"/>
                    <a:pt x="35210" y="36802"/>
                    <a:pt x="35146" y="36770"/>
                  </a:cubicBezTo>
                  <a:lnTo>
                    <a:pt x="35146" y="36738"/>
                  </a:lnTo>
                  <a:cubicBezTo>
                    <a:pt x="35146" y="36675"/>
                    <a:pt x="35146" y="36675"/>
                    <a:pt x="35114" y="36643"/>
                  </a:cubicBezTo>
                  <a:cubicBezTo>
                    <a:pt x="35114" y="36643"/>
                    <a:pt x="35114" y="36611"/>
                    <a:pt x="35083" y="36611"/>
                  </a:cubicBezTo>
                  <a:lnTo>
                    <a:pt x="35083" y="36579"/>
                  </a:lnTo>
                  <a:cubicBezTo>
                    <a:pt x="35083" y="36579"/>
                    <a:pt x="35560" y="34223"/>
                    <a:pt x="34573" y="33746"/>
                  </a:cubicBezTo>
                  <a:cubicBezTo>
                    <a:pt x="34510" y="33778"/>
                    <a:pt x="34446" y="33778"/>
                    <a:pt x="34414" y="33809"/>
                  </a:cubicBezTo>
                  <a:cubicBezTo>
                    <a:pt x="34287" y="33396"/>
                    <a:pt x="34096" y="32791"/>
                    <a:pt x="33777" y="31899"/>
                  </a:cubicBezTo>
                  <a:lnTo>
                    <a:pt x="33650" y="31549"/>
                  </a:lnTo>
                  <a:lnTo>
                    <a:pt x="33650" y="29575"/>
                  </a:lnTo>
                  <a:cubicBezTo>
                    <a:pt x="33714" y="29098"/>
                    <a:pt x="33809" y="28557"/>
                    <a:pt x="33873" y="27984"/>
                  </a:cubicBezTo>
                  <a:lnTo>
                    <a:pt x="34255" y="24864"/>
                  </a:lnTo>
                  <a:cubicBezTo>
                    <a:pt x="34255" y="24864"/>
                    <a:pt x="35083" y="23590"/>
                    <a:pt x="37311" y="22667"/>
                  </a:cubicBezTo>
                  <a:cubicBezTo>
                    <a:pt x="40335" y="21649"/>
                    <a:pt x="42214" y="20248"/>
                    <a:pt x="42214" y="20248"/>
                  </a:cubicBezTo>
                  <a:cubicBezTo>
                    <a:pt x="42214" y="20248"/>
                    <a:pt x="43200" y="19802"/>
                    <a:pt x="44028" y="19293"/>
                  </a:cubicBezTo>
                  <a:cubicBezTo>
                    <a:pt x="44983" y="18752"/>
                    <a:pt x="46448" y="17351"/>
                    <a:pt x="47689" y="16109"/>
                  </a:cubicBezTo>
                  <a:cubicBezTo>
                    <a:pt x="48899" y="14931"/>
                    <a:pt x="49854" y="13849"/>
                    <a:pt x="49886" y="13754"/>
                  </a:cubicBezTo>
                  <a:lnTo>
                    <a:pt x="49949" y="13754"/>
                  </a:lnTo>
                  <a:lnTo>
                    <a:pt x="57081" y="13658"/>
                  </a:lnTo>
                  <a:lnTo>
                    <a:pt x="57081" y="14995"/>
                  </a:lnTo>
                  <a:lnTo>
                    <a:pt x="60933" y="14995"/>
                  </a:lnTo>
                  <a:lnTo>
                    <a:pt x="61315" y="7705"/>
                  </a:lnTo>
                  <a:lnTo>
                    <a:pt x="57176" y="7705"/>
                  </a:lnTo>
                  <a:lnTo>
                    <a:pt x="57176" y="9042"/>
                  </a:lnTo>
                  <a:lnTo>
                    <a:pt x="33682" y="8883"/>
                  </a:lnTo>
                  <a:lnTo>
                    <a:pt x="33682" y="7164"/>
                  </a:lnTo>
                  <a:lnTo>
                    <a:pt x="36865" y="7005"/>
                  </a:lnTo>
                  <a:lnTo>
                    <a:pt x="36674" y="2548"/>
                  </a:lnTo>
                  <a:lnTo>
                    <a:pt x="33682" y="2579"/>
                  </a:lnTo>
                  <a:lnTo>
                    <a:pt x="33682" y="1"/>
                  </a:lnTo>
                  <a:close/>
                </a:path>
              </a:pathLst>
            </a:custGeom>
            <a:solidFill>
              <a:srgbClr val="6350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8" name="Google Shape;3128;p90"/>
            <p:cNvSpPr/>
            <p:nvPr/>
          </p:nvSpPr>
          <p:spPr>
            <a:xfrm>
              <a:off x="2866618" y="3416416"/>
              <a:ext cx="869498" cy="78427"/>
            </a:xfrm>
            <a:custGeom>
              <a:rect b="b" l="l" r="r" t="t"/>
              <a:pathLst>
                <a:path extrusionOk="0" h="5318" w="58959">
                  <a:moveTo>
                    <a:pt x="0" y="1"/>
                  </a:moveTo>
                  <a:lnTo>
                    <a:pt x="0" y="5317"/>
                  </a:lnTo>
                  <a:lnTo>
                    <a:pt x="58386" y="4362"/>
                  </a:lnTo>
                  <a:lnTo>
                    <a:pt x="58959" y="415"/>
                  </a:lnTo>
                  <a:lnTo>
                    <a:pt x="0" y="1"/>
                  </a:lnTo>
                  <a:close/>
                </a:path>
              </a:pathLst>
            </a:custGeom>
            <a:solidFill>
              <a:srgbClr val="6350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9" name="Google Shape;3129;p90"/>
            <p:cNvSpPr/>
            <p:nvPr/>
          </p:nvSpPr>
          <p:spPr>
            <a:xfrm>
              <a:off x="3276496" y="3279333"/>
              <a:ext cx="78412" cy="1260572"/>
            </a:xfrm>
            <a:custGeom>
              <a:rect b="b" l="l" r="r" t="t"/>
              <a:pathLst>
                <a:path extrusionOk="0" h="85477" w="5317">
                  <a:moveTo>
                    <a:pt x="0" y="0"/>
                  </a:moveTo>
                  <a:lnTo>
                    <a:pt x="0" y="85477"/>
                  </a:lnTo>
                  <a:lnTo>
                    <a:pt x="5317" y="85477"/>
                  </a:lnTo>
                  <a:lnTo>
                    <a:pt x="5317" y="0"/>
                  </a:lnTo>
                  <a:close/>
                </a:path>
              </a:pathLst>
            </a:custGeom>
            <a:solidFill>
              <a:srgbClr val="6350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0" name="Google Shape;3130;p90"/>
            <p:cNvSpPr/>
            <p:nvPr/>
          </p:nvSpPr>
          <p:spPr>
            <a:xfrm>
              <a:off x="2866618" y="3407966"/>
              <a:ext cx="869498" cy="77955"/>
            </a:xfrm>
            <a:custGeom>
              <a:rect b="b" l="l" r="r" t="t"/>
              <a:pathLst>
                <a:path extrusionOk="0" h="5286" w="58959">
                  <a:moveTo>
                    <a:pt x="0" y="1"/>
                  </a:moveTo>
                  <a:lnTo>
                    <a:pt x="0" y="5285"/>
                  </a:lnTo>
                  <a:lnTo>
                    <a:pt x="58386" y="4330"/>
                  </a:lnTo>
                  <a:lnTo>
                    <a:pt x="58959" y="383"/>
                  </a:lnTo>
                  <a:lnTo>
                    <a:pt x="0" y="1"/>
                  </a:lnTo>
                  <a:close/>
                </a:path>
              </a:pathLst>
            </a:custGeom>
            <a:solidFill>
              <a:srgbClr val="6350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1" name="Google Shape;3131;p90"/>
            <p:cNvSpPr/>
            <p:nvPr/>
          </p:nvSpPr>
          <p:spPr>
            <a:xfrm>
              <a:off x="3262411" y="3279333"/>
              <a:ext cx="78412" cy="1260572"/>
            </a:xfrm>
            <a:custGeom>
              <a:rect b="b" l="l" r="r" t="t"/>
              <a:pathLst>
                <a:path extrusionOk="0" h="85477" w="5317">
                  <a:moveTo>
                    <a:pt x="0" y="0"/>
                  </a:moveTo>
                  <a:lnTo>
                    <a:pt x="0" y="85477"/>
                  </a:lnTo>
                  <a:lnTo>
                    <a:pt x="5317" y="85477"/>
                  </a:lnTo>
                  <a:lnTo>
                    <a:pt x="5317" y="0"/>
                  </a:lnTo>
                  <a:close/>
                </a:path>
              </a:pathLst>
            </a:custGeom>
            <a:solidFill>
              <a:srgbClr val="6350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2" name="Google Shape;3132;p90"/>
            <p:cNvSpPr/>
            <p:nvPr/>
          </p:nvSpPr>
          <p:spPr>
            <a:xfrm>
              <a:off x="2856752" y="3392952"/>
              <a:ext cx="45098" cy="107524"/>
            </a:xfrm>
            <a:custGeom>
              <a:rect b="b" l="l" r="r" t="t"/>
              <a:pathLst>
                <a:path extrusionOk="0" h="7291" w="3058">
                  <a:moveTo>
                    <a:pt x="1" y="0"/>
                  </a:moveTo>
                  <a:lnTo>
                    <a:pt x="1" y="7290"/>
                  </a:lnTo>
                  <a:lnTo>
                    <a:pt x="3057" y="7290"/>
                  </a:lnTo>
                  <a:lnTo>
                    <a:pt x="3057" y="0"/>
                  </a:lnTo>
                  <a:close/>
                </a:path>
              </a:pathLst>
            </a:custGeom>
            <a:solidFill>
              <a:srgbClr val="6350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3" name="Google Shape;3133;p90"/>
            <p:cNvSpPr/>
            <p:nvPr/>
          </p:nvSpPr>
          <p:spPr>
            <a:xfrm>
              <a:off x="3700929" y="3392952"/>
              <a:ext cx="45083" cy="107524"/>
            </a:xfrm>
            <a:custGeom>
              <a:rect b="b" l="l" r="r" t="t"/>
              <a:pathLst>
                <a:path extrusionOk="0" h="7291" w="3057">
                  <a:moveTo>
                    <a:pt x="0" y="0"/>
                  </a:moveTo>
                  <a:lnTo>
                    <a:pt x="0" y="7290"/>
                  </a:lnTo>
                  <a:lnTo>
                    <a:pt x="3056" y="7290"/>
                  </a:lnTo>
                  <a:lnTo>
                    <a:pt x="3056" y="0"/>
                  </a:lnTo>
                  <a:close/>
                </a:path>
              </a:pathLst>
            </a:custGeom>
            <a:solidFill>
              <a:srgbClr val="6350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4" name="Google Shape;3134;p90"/>
            <p:cNvSpPr/>
            <p:nvPr/>
          </p:nvSpPr>
          <p:spPr>
            <a:xfrm>
              <a:off x="3301847" y="4282189"/>
              <a:ext cx="14099" cy="14099"/>
            </a:xfrm>
            <a:custGeom>
              <a:rect b="b" l="l" r="r" t="t"/>
              <a:pathLst>
                <a:path extrusionOk="0" h="956" w="956">
                  <a:moveTo>
                    <a:pt x="478" y="0"/>
                  </a:moveTo>
                  <a:cubicBezTo>
                    <a:pt x="191" y="0"/>
                    <a:pt x="0" y="223"/>
                    <a:pt x="0" y="478"/>
                  </a:cubicBezTo>
                  <a:cubicBezTo>
                    <a:pt x="0" y="732"/>
                    <a:pt x="191" y="955"/>
                    <a:pt x="478" y="955"/>
                  </a:cubicBezTo>
                  <a:cubicBezTo>
                    <a:pt x="733" y="955"/>
                    <a:pt x="955" y="732"/>
                    <a:pt x="955" y="478"/>
                  </a:cubicBezTo>
                  <a:cubicBezTo>
                    <a:pt x="955" y="223"/>
                    <a:pt x="733" y="0"/>
                    <a:pt x="47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5" name="Google Shape;3135;p90"/>
            <p:cNvSpPr/>
            <p:nvPr/>
          </p:nvSpPr>
          <p:spPr>
            <a:xfrm>
              <a:off x="3300904" y="4281717"/>
              <a:ext cx="15514" cy="15042"/>
            </a:xfrm>
            <a:custGeom>
              <a:rect b="b" l="l" r="r" t="t"/>
              <a:pathLst>
                <a:path extrusionOk="0" h="1020" w="1052">
                  <a:moveTo>
                    <a:pt x="542" y="64"/>
                  </a:moveTo>
                  <a:cubicBezTo>
                    <a:pt x="733" y="64"/>
                    <a:pt x="924" y="287"/>
                    <a:pt x="988" y="510"/>
                  </a:cubicBezTo>
                  <a:cubicBezTo>
                    <a:pt x="988" y="764"/>
                    <a:pt x="765" y="955"/>
                    <a:pt x="542" y="955"/>
                  </a:cubicBezTo>
                  <a:cubicBezTo>
                    <a:pt x="287" y="955"/>
                    <a:pt x="96" y="764"/>
                    <a:pt x="96" y="510"/>
                  </a:cubicBezTo>
                  <a:cubicBezTo>
                    <a:pt x="96" y="287"/>
                    <a:pt x="287" y="64"/>
                    <a:pt x="542" y="64"/>
                  </a:cubicBezTo>
                  <a:close/>
                  <a:moveTo>
                    <a:pt x="542" y="0"/>
                  </a:moveTo>
                  <a:cubicBezTo>
                    <a:pt x="255" y="0"/>
                    <a:pt x="1" y="223"/>
                    <a:pt x="1" y="510"/>
                  </a:cubicBezTo>
                  <a:cubicBezTo>
                    <a:pt x="1" y="796"/>
                    <a:pt x="255" y="1019"/>
                    <a:pt x="542" y="1019"/>
                  </a:cubicBezTo>
                  <a:cubicBezTo>
                    <a:pt x="797" y="1019"/>
                    <a:pt x="1051" y="796"/>
                    <a:pt x="1051" y="510"/>
                  </a:cubicBezTo>
                  <a:cubicBezTo>
                    <a:pt x="1051" y="223"/>
                    <a:pt x="797" y="0"/>
                    <a:pt x="54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6" name="Google Shape;3136;p90"/>
            <p:cNvSpPr/>
            <p:nvPr/>
          </p:nvSpPr>
          <p:spPr>
            <a:xfrm>
              <a:off x="3190102" y="3609735"/>
              <a:ext cx="67160" cy="41927"/>
            </a:xfrm>
            <a:custGeom>
              <a:rect b="b" l="l" r="r" t="t"/>
              <a:pathLst>
                <a:path extrusionOk="0" h="2843" w="4554">
                  <a:moveTo>
                    <a:pt x="2428" y="0"/>
                  </a:moveTo>
                  <a:cubicBezTo>
                    <a:pt x="1711" y="0"/>
                    <a:pt x="1" y="263"/>
                    <a:pt x="1" y="263"/>
                  </a:cubicBezTo>
                  <a:cubicBezTo>
                    <a:pt x="1" y="263"/>
                    <a:pt x="1879" y="1505"/>
                    <a:pt x="2675" y="2842"/>
                  </a:cubicBezTo>
                  <a:cubicBezTo>
                    <a:pt x="4553" y="2014"/>
                    <a:pt x="3980" y="741"/>
                    <a:pt x="3980" y="741"/>
                  </a:cubicBezTo>
                  <a:cubicBezTo>
                    <a:pt x="3980" y="741"/>
                    <a:pt x="3152" y="9"/>
                    <a:pt x="2611" y="9"/>
                  </a:cubicBezTo>
                  <a:cubicBezTo>
                    <a:pt x="2562" y="3"/>
                    <a:pt x="2500" y="0"/>
                    <a:pt x="2428" y="0"/>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7" name="Google Shape;3137;p90"/>
            <p:cNvSpPr/>
            <p:nvPr/>
          </p:nvSpPr>
          <p:spPr>
            <a:xfrm>
              <a:off x="3354896" y="3609425"/>
              <a:ext cx="54005" cy="36603"/>
            </a:xfrm>
            <a:custGeom>
              <a:rect b="b" l="l" r="r" t="t"/>
              <a:pathLst>
                <a:path extrusionOk="0" h="2482" w="3662">
                  <a:moveTo>
                    <a:pt x="1947" y="0"/>
                  </a:moveTo>
                  <a:cubicBezTo>
                    <a:pt x="1206" y="0"/>
                    <a:pt x="533" y="91"/>
                    <a:pt x="446" y="125"/>
                  </a:cubicBezTo>
                  <a:cubicBezTo>
                    <a:pt x="319" y="253"/>
                    <a:pt x="96" y="30"/>
                    <a:pt x="64" y="444"/>
                  </a:cubicBezTo>
                  <a:cubicBezTo>
                    <a:pt x="1" y="889"/>
                    <a:pt x="606" y="2481"/>
                    <a:pt x="606" y="2481"/>
                  </a:cubicBezTo>
                  <a:cubicBezTo>
                    <a:pt x="606" y="2481"/>
                    <a:pt x="1433" y="1208"/>
                    <a:pt x="3662" y="284"/>
                  </a:cubicBezTo>
                  <a:cubicBezTo>
                    <a:pt x="3253" y="65"/>
                    <a:pt x="2576" y="0"/>
                    <a:pt x="1947" y="0"/>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8" name="Google Shape;3138;p90"/>
            <p:cNvSpPr/>
            <p:nvPr/>
          </p:nvSpPr>
          <p:spPr>
            <a:xfrm>
              <a:off x="3248799" y="3456738"/>
              <a:ext cx="120664" cy="141812"/>
            </a:xfrm>
            <a:custGeom>
              <a:rect b="b" l="l" r="r" t="t"/>
              <a:pathLst>
                <a:path extrusionOk="0" h="9616" w="8182">
                  <a:moveTo>
                    <a:pt x="2496" y="1"/>
                  </a:moveTo>
                  <a:cubicBezTo>
                    <a:pt x="2110" y="1"/>
                    <a:pt x="1721" y="56"/>
                    <a:pt x="1337" y="100"/>
                  </a:cubicBezTo>
                  <a:cubicBezTo>
                    <a:pt x="223" y="227"/>
                    <a:pt x="0" y="928"/>
                    <a:pt x="0" y="928"/>
                  </a:cubicBezTo>
                  <a:cubicBezTo>
                    <a:pt x="0" y="928"/>
                    <a:pt x="3120" y="6117"/>
                    <a:pt x="3120" y="6372"/>
                  </a:cubicBezTo>
                  <a:cubicBezTo>
                    <a:pt x="3120" y="6626"/>
                    <a:pt x="4202" y="9109"/>
                    <a:pt x="4330" y="9460"/>
                  </a:cubicBezTo>
                  <a:cubicBezTo>
                    <a:pt x="4383" y="9576"/>
                    <a:pt x="4602" y="9615"/>
                    <a:pt x="4871" y="9615"/>
                  </a:cubicBezTo>
                  <a:cubicBezTo>
                    <a:pt x="5408" y="9615"/>
                    <a:pt x="6144" y="9460"/>
                    <a:pt x="6144" y="9460"/>
                  </a:cubicBezTo>
                  <a:cubicBezTo>
                    <a:pt x="6144" y="9460"/>
                    <a:pt x="8182" y="8250"/>
                    <a:pt x="8054" y="7454"/>
                  </a:cubicBezTo>
                  <a:cubicBezTo>
                    <a:pt x="8017" y="7140"/>
                    <a:pt x="7766" y="7084"/>
                    <a:pt x="7441" y="7084"/>
                  </a:cubicBezTo>
                  <a:cubicBezTo>
                    <a:pt x="7259" y="7084"/>
                    <a:pt x="7054" y="7101"/>
                    <a:pt x="6850" y="7101"/>
                  </a:cubicBezTo>
                  <a:cubicBezTo>
                    <a:pt x="6494" y="7101"/>
                    <a:pt x="6142" y="7048"/>
                    <a:pt x="5921" y="6754"/>
                  </a:cubicBezTo>
                  <a:cubicBezTo>
                    <a:pt x="5412" y="5990"/>
                    <a:pt x="5603" y="5512"/>
                    <a:pt x="5826" y="4684"/>
                  </a:cubicBezTo>
                  <a:cubicBezTo>
                    <a:pt x="6017" y="3825"/>
                    <a:pt x="5730" y="2392"/>
                    <a:pt x="4648" y="1055"/>
                  </a:cubicBezTo>
                  <a:cubicBezTo>
                    <a:pt x="3960" y="200"/>
                    <a:pt x="3231" y="1"/>
                    <a:pt x="2496" y="1"/>
                  </a:cubicBezTo>
                  <a:close/>
                </a:path>
              </a:pathLst>
            </a:custGeom>
            <a:solidFill>
              <a:srgbClr val="4616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9" name="Google Shape;3139;p90"/>
            <p:cNvSpPr/>
            <p:nvPr/>
          </p:nvSpPr>
          <p:spPr>
            <a:xfrm>
              <a:off x="3206074" y="3469038"/>
              <a:ext cx="93440" cy="124454"/>
            </a:xfrm>
            <a:custGeom>
              <a:rect b="b" l="l" r="r" t="t"/>
              <a:pathLst>
                <a:path extrusionOk="0" h="8439" w="6336">
                  <a:moveTo>
                    <a:pt x="2826" y="1"/>
                  </a:moveTo>
                  <a:cubicBezTo>
                    <a:pt x="2672" y="1"/>
                    <a:pt x="2530" y="18"/>
                    <a:pt x="2419" y="62"/>
                  </a:cubicBezTo>
                  <a:cubicBezTo>
                    <a:pt x="1974" y="253"/>
                    <a:pt x="637" y="1654"/>
                    <a:pt x="1114" y="3054"/>
                  </a:cubicBezTo>
                  <a:cubicBezTo>
                    <a:pt x="1592" y="4455"/>
                    <a:pt x="1560" y="4774"/>
                    <a:pt x="1178" y="5156"/>
                  </a:cubicBezTo>
                  <a:cubicBezTo>
                    <a:pt x="0" y="6620"/>
                    <a:pt x="1751" y="7639"/>
                    <a:pt x="2069" y="7830"/>
                  </a:cubicBezTo>
                  <a:cubicBezTo>
                    <a:pt x="2356" y="7989"/>
                    <a:pt x="2993" y="8371"/>
                    <a:pt x="3629" y="8435"/>
                  </a:cubicBezTo>
                  <a:cubicBezTo>
                    <a:pt x="3683" y="8437"/>
                    <a:pt x="3736" y="8439"/>
                    <a:pt x="3787" y="8439"/>
                  </a:cubicBezTo>
                  <a:cubicBezTo>
                    <a:pt x="4336" y="8439"/>
                    <a:pt x="4712" y="8286"/>
                    <a:pt x="5062" y="8053"/>
                  </a:cubicBezTo>
                  <a:cubicBezTo>
                    <a:pt x="5412" y="7830"/>
                    <a:pt x="6335" y="6461"/>
                    <a:pt x="6303" y="6302"/>
                  </a:cubicBezTo>
                  <a:cubicBezTo>
                    <a:pt x="6240" y="6142"/>
                    <a:pt x="5603" y="571"/>
                    <a:pt x="3979" y="189"/>
                  </a:cubicBezTo>
                  <a:cubicBezTo>
                    <a:pt x="3979" y="189"/>
                    <a:pt x="3339" y="1"/>
                    <a:pt x="2826" y="1"/>
                  </a:cubicBezTo>
                  <a:close/>
                </a:path>
              </a:pathLst>
            </a:custGeom>
            <a:solidFill>
              <a:srgbClr val="4616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0" name="Google Shape;3140;p90"/>
            <p:cNvSpPr/>
            <p:nvPr/>
          </p:nvSpPr>
          <p:spPr>
            <a:xfrm>
              <a:off x="3346446" y="3836162"/>
              <a:ext cx="56350" cy="126401"/>
            </a:xfrm>
            <a:custGeom>
              <a:rect b="b" l="l" r="r" t="t"/>
              <a:pathLst>
                <a:path extrusionOk="0" h="8571" w="3821">
                  <a:moveTo>
                    <a:pt x="2420" y="0"/>
                  </a:moveTo>
                  <a:cubicBezTo>
                    <a:pt x="2420" y="0"/>
                    <a:pt x="224" y="3120"/>
                    <a:pt x="160" y="3470"/>
                  </a:cubicBezTo>
                  <a:cubicBezTo>
                    <a:pt x="96" y="3788"/>
                    <a:pt x="1" y="6081"/>
                    <a:pt x="1" y="6208"/>
                  </a:cubicBezTo>
                  <a:cubicBezTo>
                    <a:pt x="1" y="6335"/>
                    <a:pt x="415" y="8564"/>
                    <a:pt x="415" y="8564"/>
                  </a:cubicBezTo>
                  <a:cubicBezTo>
                    <a:pt x="415" y="8564"/>
                    <a:pt x="491" y="8570"/>
                    <a:pt x="622" y="8570"/>
                  </a:cubicBezTo>
                  <a:cubicBezTo>
                    <a:pt x="1132" y="8570"/>
                    <a:pt x="2462" y="8470"/>
                    <a:pt x="3248" y="7481"/>
                  </a:cubicBezTo>
                  <a:cubicBezTo>
                    <a:pt x="3821" y="3757"/>
                    <a:pt x="2420" y="0"/>
                    <a:pt x="2420" y="0"/>
                  </a:cubicBezTo>
                  <a:close/>
                </a:path>
              </a:pathLst>
            </a:custGeom>
            <a:solidFill>
              <a:srgbClr val="9C79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1" name="Google Shape;3141;p90"/>
            <p:cNvSpPr/>
            <p:nvPr/>
          </p:nvSpPr>
          <p:spPr>
            <a:xfrm>
              <a:off x="3205130" y="3825824"/>
              <a:ext cx="37105" cy="97201"/>
            </a:xfrm>
            <a:custGeom>
              <a:rect b="b" l="l" r="r" t="t"/>
              <a:pathLst>
                <a:path extrusionOk="0" h="6591" w="2516">
                  <a:moveTo>
                    <a:pt x="796" y="1"/>
                  </a:moveTo>
                  <a:cubicBezTo>
                    <a:pt x="796" y="1"/>
                    <a:pt x="0" y="3375"/>
                    <a:pt x="255" y="5508"/>
                  </a:cubicBezTo>
                  <a:cubicBezTo>
                    <a:pt x="605" y="6304"/>
                    <a:pt x="1624" y="6591"/>
                    <a:pt x="1624" y="6591"/>
                  </a:cubicBezTo>
                  <a:cubicBezTo>
                    <a:pt x="1624" y="6591"/>
                    <a:pt x="2515" y="2802"/>
                    <a:pt x="2515" y="2579"/>
                  </a:cubicBezTo>
                  <a:cubicBezTo>
                    <a:pt x="2515" y="2325"/>
                    <a:pt x="2197" y="701"/>
                    <a:pt x="2197" y="701"/>
                  </a:cubicBezTo>
                  <a:lnTo>
                    <a:pt x="796" y="1"/>
                  </a:lnTo>
                  <a:close/>
                </a:path>
              </a:pathLst>
            </a:custGeom>
            <a:solidFill>
              <a:srgbClr val="9C79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2" name="Google Shape;3142;p90"/>
            <p:cNvSpPr/>
            <p:nvPr/>
          </p:nvSpPr>
          <p:spPr>
            <a:xfrm>
              <a:off x="3224848" y="3616430"/>
              <a:ext cx="142741" cy="172782"/>
            </a:xfrm>
            <a:custGeom>
              <a:rect b="b" l="l" r="r" t="t"/>
              <a:pathLst>
                <a:path extrusionOk="0" h="11716" w="9679">
                  <a:moveTo>
                    <a:pt x="796" y="9010"/>
                  </a:moveTo>
                  <a:cubicBezTo>
                    <a:pt x="1051" y="8373"/>
                    <a:pt x="1115" y="7673"/>
                    <a:pt x="955" y="6940"/>
                  </a:cubicBezTo>
                  <a:cubicBezTo>
                    <a:pt x="764" y="5985"/>
                    <a:pt x="542" y="4553"/>
                    <a:pt x="382" y="3184"/>
                  </a:cubicBezTo>
                  <a:cubicBezTo>
                    <a:pt x="287" y="2006"/>
                    <a:pt x="160" y="892"/>
                    <a:pt x="128" y="382"/>
                  </a:cubicBezTo>
                  <a:cubicBezTo>
                    <a:pt x="128" y="128"/>
                    <a:pt x="64" y="0"/>
                    <a:pt x="64" y="0"/>
                  </a:cubicBezTo>
                  <a:lnTo>
                    <a:pt x="9551" y="160"/>
                  </a:lnTo>
                  <a:cubicBezTo>
                    <a:pt x="9551" y="160"/>
                    <a:pt x="9519" y="764"/>
                    <a:pt x="9424" y="1592"/>
                  </a:cubicBezTo>
                  <a:lnTo>
                    <a:pt x="9042" y="5094"/>
                  </a:lnTo>
                  <a:cubicBezTo>
                    <a:pt x="8946" y="5794"/>
                    <a:pt x="8819" y="6463"/>
                    <a:pt x="8723" y="6972"/>
                  </a:cubicBezTo>
                  <a:cubicBezTo>
                    <a:pt x="8564" y="7673"/>
                    <a:pt x="8628" y="8373"/>
                    <a:pt x="8882" y="9042"/>
                  </a:cubicBezTo>
                  <a:cubicBezTo>
                    <a:pt x="9615" y="11015"/>
                    <a:pt x="9678" y="11716"/>
                    <a:pt x="9678" y="11716"/>
                  </a:cubicBezTo>
                  <a:lnTo>
                    <a:pt x="0" y="11716"/>
                  </a:lnTo>
                  <a:cubicBezTo>
                    <a:pt x="0" y="11652"/>
                    <a:pt x="32" y="10920"/>
                    <a:pt x="796" y="9010"/>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3" name="Google Shape;3143;p90"/>
            <p:cNvSpPr/>
            <p:nvPr/>
          </p:nvSpPr>
          <p:spPr>
            <a:xfrm>
              <a:off x="3288235" y="3788275"/>
              <a:ext cx="89208" cy="541322"/>
            </a:xfrm>
            <a:custGeom>
              <a:rect b="b" l="l" r="r" t="t"/>
              <a:pathLst>
                <a:path extrusionOk="0" h="36706" w="6049">
                  <a:moveTo>
                    <a:pt x="5635" y="7704"/>
                  </a:moveTo>
                  <a:lnTo>
                    <a:pt x="5539" y="9009"/>
                  </a:lnTo>
                  <a:cubicBezTo>
                    <a:pt x="5476" y="9423"/>
                    <a:pt x="5412" y="9869"/>
                    <a:pt x="5380" y="10314"/>
                  </a:cubicBezTo>
                  <a:cubicBezTo>
                    <a:pt x="5157" y="11524"/>
                    <a:pt x="4935" y="12638"/>
                    <a:pt x="4775" y="13466"/>
                  </a:cubicBezTo>
                  <a:cubicBezTo>
                    <a:pt x="4616" y="14294"/>
                    <a:pt x="4489" y="14835"/>
                    <a:pt x="4489" y="14835"/>
                  </a:cubicBezTo>
                  <a:cubicBezTo>
                    <a:pt x="4489" y="14835"/>
                    <a:pt x="4807" y="17159"/>
                    <a:pt x="4744" y="18496"/>
                  </a:cubicBezTo>
                  <a:cubicBezTo>
                    <a:pt x="4489" y="22030"/>
                    <a:pt x="3502" y="27282"/>
                    <a:pt x="3024" y="29797"/>
                  </a:cubicBezTo>
                  <a:cubicBezTo>
                    <a:pt x="2865" y="30530"/>
                    <a:pt x="2897" y="31325"/>
                    <a:pt x="3056" y="32090"/>
                  </a:cubicBezTo>
                  <a:cubicBezTo>
                    <a:pt x="3120" y="32249"/>
                    <a:pt x="3120" y="32440"/>
                    <a:pt x="3120" y="32663"/>
                  </a:cubicBezTo>
                  <a:cubicBezTo>
                    <a:pt x="3120" y="32758"/>
                    <a:pt x="3056" y="33013"/>
                    <a:pt x="3024" y="33299"/>
                  </a:cubicBezTo>
                  <a:cubicBezTo>
                    <a:pt x="2993" y="33681"/>
                    <a:pt x="2897" y="34191"/>
                    <a:pt x="2833" y="34668"/>
                  </a:cubicBezTo>
                  <a:cubicBezTo>
                    <a:pt x="2738" y="35082"/>
                    <a:pt x="2706" y="35528"/>
                    <a:pt x="2674" y="35782"/>
                  </a:cubicBezTo>
                  <a:cubicBezTo>
                    <a:pt x="2642" y="36101"/>
                    <a:pt x="2388" y="36387"/>
                    <a:pt x="2069" y="36515"/>
                  </a:cubicBezTo>
                  <a:cubicBezTo>
                    <a:pt x="1465" y="36706"/>
                    <a:pt x="828" y="36546"/>
                    <a:pt x="414" y="36069"/>
                  </a:cubicBezTo>
                  <a:cubicBezTo>
                    <a:pt x="159" y="35782"/>
                    <a:pt x="32" y="35432"/>
                    <a:pt x="159" y="35082"/>
                  </a:cubicBezTo>
                  <a:lnTo>
                    <a:pt x="1146" y="31166"/>
                  </a:lnTo>
                  <a:lnTo>
                    <a:pt x="605" y="15631"/>
                  </a:lnTo>
                  <a:lnTo>
                    <a:pt x="828" y="14517"/>
                  </a:lnTo>
                  <a:cubicBezTo>
                    <a:pt x="764" y="13880"/>
                    <a:pt x="732" y="13275"/>
                    <a:pt x="669" y="12670"/>
                  </a:cubicBezTo>
                  <a:cubicBezTo>
                    <a:pt x="573" y="11397"/>
                    <a:pt x="478" y="10219"/>
                    <a:pt x="414" y="9137"/>
                  </a:cubicBezTo>
                  <a:cubicBezTo>
                    <a:pt x="0" y="2738"/>
                    <a:pt x="318" y="32"/>
                    <a:pt x="318" y="32"/>
                  </a:cubicBezTo>
                  <a:lnTo>
                    <a:pt x="5412" y="32"/>
                  </a:lnTo>
                  <a:cubicBezTo>
                    <a:pt x="5412" y="0"/>
                    <a:pt x="6049" y="2738"/>
                    <a:pt x="5635" y="7704"/>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4" name="Google Shape;3144;p90"/>
            <p:cNvSpPr/>
            <p:nvPr/>
          </p:nvSpPr>
          <p:spPr>
            <a:xfrm>
              <a:off x="3274151" y="3532395"/>
              <a:ext cx="43195" cy="59167"/>
            </a:xfrm>
            <a:custGeom>
              <a:rect b="b" l="l" r="r" t="t"/>
              <a:pathLst>
                <a:path extrusionOk="0" h="4012" w="2929">
                  <a:moveTo>
                    <a:pt x="2929" y="4011"/>
                  </a:moveTo>
                  <a:lnTo>
                    <a:pt x="0" y="4011"/>
                  </a:lnTo>
                  <a:lnTo>
                    <a:pt x="96" y="2483"/>
                  </a:lnTo>
                  <a:lnTo>
                    <a:pt x="159" y="1719"/>
                  </a:lnTo>
                  <a:lnTo>
                    <a:pt x="287" y="0"/>
                  </a:lnTo>
                  <a:lnTo>
                    <a:pt x="2674" y="0"/>
                  </a:lnTo>
                  <a:lnTo>
                    <a:pt x="2738" y="1146"/>
                  </a:lnTo>
                  <a:lnTo>
                    <a:pt x="2929" y="3916"/>
                  </a:ln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5" name="Google Shape;3145;p90"/>
            <p:cNvSpPr/>
            <p:nvPr/>
          </p:nvSpPr>
          <p:spPr>
            <a:xfrm>
              <a:off x="3229538" y="3463846"/>
              <a:ext cx="94384" cy="102820"/>
            </a:xfrm>
            <a:custGeom>
              <a:rect b="b" l="l" r="r" t="t"/>
              <a:pathLst>
                <a:path extrusionOk="0" h="6972" w="6400">
                  <a:moveTo>
                    <a:pt x="5413" y="6558"/>
                  </a:moveTo>
                  <a:cubicBezTo>
                    <a:pt x="5381" y="6622"/>
                    <a:pt x="5285" y="6654"/>
                    <a:pt x="5222" y="6717"/>
                  </a:cubicBezTo>
                  <a:lnTo>
                    <a:pt x="4935" y="6813"/>
                  </a:lnTo>
                  <a:lnTo>
                    <a:pt x="4649" y="6940"/>
                  </a:lnTo>
                  <a:cubicBezTo>
                    <a:pt x="4585" y="6972"/>
                    <a:pt x="4490" y="6972"/>
                    <a:pt x="4426" y="6972"/>
                  </a:cubicBezTo>
                  <a:cubicBezTo>
                    <a:pt x="3057" y="6654"/>
                    <a:pt x="2261" y="6335"/>
                    <a:pt x="1306" y="4712"/>
                  </a:cubicBezTo>
                  <a:cubicBezTo>
                    <a:pt x="1274" y="4680"/>
                    <a:pt x="1242" y="4616"/>
                    <a:pt x="1242" y="4553"/>
                  </a:cubicBezTo>
                  <a:cubicBezTo>
                    <a:pt x="1" y="2547"/>
                    <a:pt x="797" y="1210"/>
                    <a:pt x="1879" y="732"/>
                  </a:cubicBezTo>
                  <a:lnTo>
                    <a:pt x="1879" y="732"/>
                  </a:lnTo>
                  <a:lnTo>
                    <a:pt x="2197" y="573"/>
                  </a:lnTo>
                  <a:lnTo>
                    <a:pt x="2357" y="478"/>
                  </a:lnTo>
                  <a:lnTo>
                    <a:pt x="2516" y="414"/>
                  </a:lnTo>
                  <a:cubicBezTo>
                    <a:pt x="3375" y="0"/>
                    <a:pt x="4585" y="159"/>
                    <a:pt x="5317" y="1433"/>
                  </a:cubicBezTo>
                  <a:cubicBezTo>
                    <a:pt x="5317" y="1496"/>
                    <a:pt x="5381" y="1496"/>
                    <a:pt x="5381" y="1528"/>
                  </a:cubicBezTo>
                  <a:cubicBezTo>
                    <a:pt x="5381" y="1560"/>
                    <a:pt x="5413" y="1592"/>
                    <a:pt x="5413" y="1656"/>
                  </a:cubicBezTo>
                  <a:cubicBezTo>
                    <a:pt x="5413" y="1687"/>
                    <a:pt x="5445" y="1719"/>
                    <a:pt x="5445" y="1751"/>
                  </a:cubicBezTo>
                  <a:lnTo>
                    <a:pt x="5572" y="2006"/>
                  </a:lnTo>
                  <a:cubicBezTo>
                    <a:pt x="5572" y="2038"/>
                    <a:pt x="5604" y="2069"/>
                    <a:pt x="5604" y="2133"/>
                  </a:cubicBezTo>
                  <a:lnTo>
                    <a:pt x="5604" y="2133"/>
                  </a:lnTo>
                  <a:cubicBezTo>
                    <a:pt x="5667" y="2292"/>
                    <a:pt x="5731" y="2451"/>
                    <a:pt x="5763" y="2642"/>
                  </a:cubicBezTo>
                  <a:lnTo>
                    <a:pt x="5763" y="2674"/>
                  </a:lnTo>
                  <a:cubicBezTo>
                    <a:pt x="6400" y="4521"/>
                    <a:pt x="6049" y="5348"/>
                    <a:pt x="5413" y="6558"/>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6" name="Google Shape;3146;p90"/>
            <p:cNvSpPr/>
            <p:nvPr/>
          </p:nvSpPr>
          <p:spPr>
            <a:xfrm>
              <a:off x="3254890" y="3518296"/>
              <a:ext cx="16915" cy="9881"/>
            </a:xfrm>
            <a:custGeom>
              <a:rect b="b" l="l" r="r" t="t"/>
              <a:pathLst>
                <a:path extrusionOk="0" h="670" w="1147">
                  <a:moveTo>
                    <a:pt x="1147" y="1"/>
                  </a:moveTo>
                  <a:lnTo>
                    <a:pt x="1147" y="1"/>
                  </a:lnTo>
                  <a:cubicBezTo>
                    <a:pt x="1051" y="33"/>
                    <a:pt x="988" y="96"/>
                    <a:pt x="956" y="192"/>
                  </a:cubicBezTo>
                  <a:cubicBezTo>
                    <a:pt x="1020" y="160"/>
                    <a:pt x="1051" y="65"/>
                    <a:pt x="1147" y="1"/>
                  </a:cubicBezTo>
                  <a:close/>
                  <a:moveTo>
                    <a:pt x="956" y="192"/>
                  </a:moveTo>
                  <a:cubicBezTo>
                    <a:pt x="892" y="256"/>
                    <a:pt x="829" y="288"/>
                    <a:pt x="797" y="383"/>
                  </a:cubicBezTo>
                  <a:cubicBezTo>
                    <a:pt x="669" y="415"/>
                    <a:pt x="510" y="478"/>
                    <a:pt x="383" y="510"/>
                  </a:cubicBezTo>
                  <a:lnTo>
                    <a:pt x="192" y="574"/>
                  </a:lnTo>
                  <a:cubicBezTo>
                    <a:pt x="128" y="638"/>
                    <a:pt x="33" y="638"/>
                    <a:pt x="1" y="670"/>
                  </a:cubicBezTo>
                  <a:cubicBezTo>
                    <a:pt x="65" y="670"/>
                    <a:pt x="160" y="638"/>
                    <a:pt x="192" y="638"/>
                  </a:cubicBezTo>
                  <a:lnTo>
                    <a:pt x="383" y="574"/>
                  </a:lnTo>
                  <a:cubicBezTo>
                    <a:pt x="542" y="542"/>
                    <a:pt x="669" y="510"/>
                    <a:pt x="829" y="478"/>
                  </a:cubicBezTo>
                  <a:cubicBezTo>
                    <a:pt x="860" y="351"/>
                    <a:pt x="892" y="256"/>
                    <a:pt x="956" y="192"/>
                  </a:cubicBezTo>
                  <a:close/>
                </a:path>
              </a:pathLst>
            </a:custGeom>
            <a:solidFill>
              <a:srgbClr val="D358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7" name="Google Shape;3147;p90"/>
            <p:cNvSpPr/>
            <p:nvPr/>
          </p:nvSpPr>
          <p:spPr>
            <a:xfrm>
              <a:off x="3288692" y="3504212"/>
              <a:ext cx="20204" cy="6592"/>
            </a:xfrm>
            <a:custGeom>
              <a:rect b="b" l="l" r="r" t="t"/>
              <a:pathLst>
                <a:path extrusionOk="0" h="447" w="1370">
                  <a:moveTo>
                    <a:pt x="1370" y="1"/>
                  </a:moveTo>
                  <a:lnTo>
                    <a:pt x="1370" y="1"/>
                  </a:lnTo>
                  <a:cubicBezTo>
                    <a:pt x="1274" y="33"/>
                    <a:pt x="1211" y="65"/>
                    <a:pt x="1147" y="96"/>
                  </a:cubicBezTo>
                  <a:cubicBezTo>
                    <a:pt x="1243" y="96"/>
                    <a:pt x="1274" y="65"/>
                    <a:pt x="1370" y="1"/>
                  </a:cubicBezTo>
                  <a:close/>
                  <a:moveTo>
                    <a:pt x="956" y="224"/>
                  </a:moveTo>
                  <a:lnTo>
                    <a:pt x="956" y="224"/>
                  </a:lnTo>
                  <a:cubicBezTo>
                    <a:pt x="852" y="286"/>
                    <a:pt x="776" y="335"/>
                    <a:pt x="699" y="379"/>
                  </a:cubicBezTo>
                  <a:lnTo>
                    <a:pt x="699" y="379"/>
                  </a:lnTo>
                  <a:cubicBezTo>
                    <a:pt x="792" y="343"/>
                    <a:pt x="866" y="291"/>
                    <a:pt x="956" y="224"/>
                  </a:cubicBezTo>
                  <a:close/>
                  <a:moveTo>
                    <a:pt x="699" y="379"/>
                  </a:moveTo>
                  <a:cubicBezTo>
                    <a:pt x="661" y="393"/>
                    <a:pt x="620" y="405"/>
                    <a:pt x="574" y="415"/>
                  </a:cubicBezTo>
                  <a:cubicBezTo>
                    <a:pt x="479" y="415"/>
                    <a:pt x="415" y="415"/>
                    <a:pt x="287" y="383"/>
                  </a:cubicBezTo>
                  <a:lnTo>
                    <a:pt x="1" y="383"/>
                  </a:lnTo>
                  <a:cubicBezTo>
                    <a:pt x="96" y="415"/>
                    <a:pt x="224" y="415"/>
                    <a:pt x="287" y="415"/>
                  </a:cubicBezTo>
                  <a:cubicBezTo>
                    <a:pt x="351" y="415"/>
                    <a:pt x="479" y="447"/>
                    <a:pt x="574" y="447"/>
                  </a:cubicBezTo>
                  <a:cubicBezTo>
                    <a:pt x="618" y="424"/>
                    <a:pt x="659" y="402"/>
                    <a:pt x="699" y="379"/>
                  </a:cubicBezTo>
                  <a:close/>
                </a:path>
              </a:pathLst>
            </a:custGeom>
            <a:solidFill>
              <a:srgbClr val="D358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8" name="Google Shape;3148;p90"/>
            <p:cNvSpPr/>
            <p:nvPr/>
          </p:nvSpPr>
          <p:spPr>
            <a:xfrm>
              <a:off x="3282129" y="3528045"/>
              <a:ext cx="10338" cy="6710"/>
            </a:xfrm>
            <a:custGeom>
              <a:rect b="b" l="l" r="r" t="t"/>
              <a:pathLst>
                <a:path extrusionOk="0" h="455" w="701">
                  <a:moveTo>
                    <a:pt x="498" y="1"/>
                  </a:moveTo>
                  <a:cubicBezTo>
                    <a:pt x="422" y="1"/>
                    <a:pt x="335" y="9"/>
                    <a:pt x="287" y="40"/>
                  </a:cubicBezTo>
                  <a:cubicBezTo>
                    <a:pt x="159" y="72"/>
                    <a:pt x="0" y="327"/>
                    <a:pt x="0" y="327"/>
                  </a:cubicBezTo>
                  <a:cubicBezTo>
                    <a:pt x="128" y="454"/>
                    <a:pt x="414" y="454"/>
                    <a:pt x="414" y="454"/>
                  </a:cubicBezTo>
                  <a:lnTo>
                    <a:pt x="446" y="391"/>
                  </a:lnTo>
                  <a:lnTo>
                    <a:pt x="478" y="359"/>
                  </a:lnTo>
                  <a:cubicBezTo>
                    <a:pt x="478" y="359"/>
                    <a:pt x="701" y="168"/>
                    <a:pt x="637" y="9"/>
                  </a:cubicBezTo>
                  <a:cubicBezTo>
                    <a:pt x="637" y="9"/>
                    <a:pt x="573" y="1"/>
                    <a:pt x="498" y="1"/>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9" name="Google Shape;3149;p90"/>
            <p:cNvSpPr/>
            <p:nvPr/>
          </p:nvSpPr>
          <p:spPr>
            <a:xfrm>
              <a:off x="3246439" y="3507973"/>
              <a:ext cx="78899" cy="62928"/>
            </a:xfrm>
            <a:custGeom>
              <a:rect b="b" l="l" r="r" t="t"/>
              <a:pathLst>
                <a:path extrusionOk="0" h="4267" w="5350">
                  <a:moveTo>
                    <a:pt x="4840" y="1"/>
                  </a:moveTo>
                  <a:lnTo>
                    <a:pt x="4840" y="1"/>
                  </a:lnTo>
                  <a:cubicBezTo>
                    <a:pt x="4872" y="287"/>
                    <a:pt x="4776" y="765"/>
                    <a:pt x="4712" y="1147"/>
                  </a:cubicBezTo>
                  <a:cubicBezTo>
                    <a:pt x="4591" y="1602"/>
                    <a:pt x="4180" y="1913"/>
                    <a:pt x="3728" y="1913"/>
                  </a:cubicBezTo>
                  <a:cubicBezTo>
                    <a:pt x="3706" y="1913"/>
                    <a:pt x="3684" y="1912"/>
                    <a:pt x="3662" y="1911"/>
                  </a:cubicBezTo>
                  <a:cubicBezTo>
                    <a:pt x="3492" y="1911"/>
                    <a:pt x="3308" y="1897"/>
                    <a:pt x="3157" y="1897"/>
                  </a:cubicBezTo>
                  <a:cubicBezTo>
                    <a:pt x="3082" y="1897"/>
                    <a:pt x="3015" y="1900"/>
                    <a:pt x="2961" y="1911"/>
                  </a:cubicBezTo>
                  <a:cubicBezTo>
                    <a:pt x="2770" y="1943"/>
                    <a:pt x="2548" y="2070"/>
                    <a:pt x="2357" y="2261"/>
                  </a:cubicBezTo>
                  <a:cubicBezTo>
                    <a:pt x="2172" y="2427"/>
                    <a:pt x="1922" y="2529"/>
                    <a:pt x="1677" y="2529"/>
                  </a:cubicBezTo>
                  <a:cubicBezTo>
                    <a:pt x="1500" y="2529"/>
                    <a:pt x="1325" y="2476"/>
                    <a:pt x="1179" y="2356"/>
                  </a:cubicBezTo>
                  <a:cubicBezTo>
                    <a:pt x="574" y="1943"/>
                    <a:pt x="1" y="1402"/>
                    <a:pt x="1" y="1401"/>
                  </a:cubicBezTo>
                  <a:lnTo>
                    <a:pt x="1" y="1401"/>
                  </a:lnTo>
                  <a:cubicBezTo>
                    <a:pt x="1" y="1401"/>
                    <a:pt x="33" y="1433"/>
                    <a:pt x="96" y="1561"/>
                  </a:cubicBezTo>
                  <a:cubicBezTo>
                    <a:pt x="447" y="2388"/>
                    <a:pt x="1020" y="3120"/>
                    <a:pt x="1752" y="3630"/>
                  </a:cubicBezTo>
                  <a:cubicBezTo>
                    <a:pt x="1847" y="3662"/>
                    <a:pt x="1975" y="3757"/>
                    <a:pt x="2038" y="3789"/>
                  </a:cubicBezTo>
                  <a:cubicBezTo>
                    <a:pt x="2325" y="3980"/>
                    <a:pt x="2675" y="4107"/>
                    <a:pt x="3025" y="4235"/>
                  </a:cubicBezTo>
                  <a:cubicBezTo>
                    <a:pt x="3152" y="4266"/>
                    <a:pt x="3312" y="4266"/>
                    <a:pt x="3439" y="4266"/>
                  </a:cubicBezTo>
                  <a:cubicBezTo>
                    <a:pt x="3948" y="4235"/>
                    <a:pt x="4394" y="3948"/>
                    <a:pt x="4585" y="3471"/>
                  </a:cubicBezTo>
                  <a:cubicBezTo>
                    <a:pt x="4617" y="3375"/>
                    <a:pt x="4617" y="3343"/>
                    <a:pt x="4649" y="3280"/>
                  </a:cubicBezTo>
                  <a:cubicBezTo>
                    <a:pt x="4967" y="2388"/>
                    <a:pt x="5349" y="1051"/>
                    <a:pt x="4840" y="1"/>
                  </a:cubicBezTo>
                  <a:close/>
                </a:path>
              </a:pathLst>
            </a:custGeom>
            <a:solidFill>
              <a:srgbClr val="6320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0" name="Google Shape;3150;p90"/>
            <p:cNvSpPr/>
            <p:nvPr/>
          </p:nvSpPr>
          <p:spPr>
            <a:xfrm>
              <a:off x="3286347" y="3542719"/>
              <a:ext cx="16458" cy="7521"/>
            </a:xfrm>
            <a:custGeom>
              <a:rect b="b" l="l" r="r" t="t"/>
              <a:pathLst>
                <a:path extrusionOk="0" h="510" w="1116">
                  <a:moveTo>
                    <a:pt x="1083" y="96"/>
                  </a:moveTo>
                  <a:lnTo>
                    <a:pt x="1083" y="96"/>
                  </a:lnTo>
                  <a:cubicBezTo>
                    <a:pt x="574" y="96"/>
                    <a:pt x="33" y="510"/>
                    <a:pt x="33" y="510"/>
                  </a:cubicBezTo>
                  <a:lnTo>
                    <a:pt x="1" y="510"/>
                  </a:lnTo>
                  <a:lnTo>
                    <a:pt x="1" y="478"/>
                  </a:lnTo>
                  <a:cubicBezTo>
                    <a:pt x="33" y="478"/>
                    <a:pt x="510" y="0"/>
                    <a:pt x="1051" y="32"/>
                  </a:cubicBezTo>
                  <a:cubicBezTo>
                    <a:pt x="1083" y="32"/>
                    <a:pt x="1115" y="32"/>
                    <a:pt x="1083" y="96"/>
                  </a:cubicBezTo>
                  <a:cubicBezTo>
                    <a:pt x="1115" y="96"/>
                    <a:pt x="1115" y="96"/>
                    <a:pt x="1083" y="96"/>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1" name="Google Shape;3151;p90"/>
            <p:cNvSpPr/>
            <p:nvPr/>
          </p:nvSpPr>
          <p:spPr>
            <a:xfrm>
              <a:off x="3291509" y="4285935"/>
              <a:ext cx="44626" cy="40983"/>
            </a:xfrm>
            <a:custGeom>
              <a:rect b="b" l="l" r="r" t="t"/>
              <a:pathLst>
                <a:path extrusionOk="0" h="2779" w="3026">
                  <a:moveTo>
                    <a:pt x="2389" y="1"/>
                  </a:moveTo>
                  <a:cubicBezTo>
                    <a:pt x="1911" y="510"/>
                    <a:pt x="1816" y="829"/>
                    <a:pt x="1816" y="860"/>
                  </a:cubicBezTo>
                  <a:cubicBezTo>
                    <a:pt x="1816" y="892"/>
                    <a:pt x="2007" y="1211"/>
                    <a:pt x="2134" y="1497"/>
                  </a:cubicBezTo>
                  <a:cubicBezTo>
                    <a:pt x="2070" y="1624"/>
                    <a:pt x="2038" y="1752"/>
                    <a:pt x="2070" y="1847"/>
                  </a:cubicBezTo>
                  <a:cubicBezTo>
                    <a:pt x="2021" y="1798"/>
                    <a:pt x="1935" y="1731"/>
                    <a:pt x="1869" y="1731"/>
                  </a:cubicBezTo>
                  <a:cubicBezTo>
                    <a:pt x="1849" y="1731"/>
                    <a:pt x="1830" y="1737"/>
                    <a:pt x="1816" y="1752"/>
                  </a:cubicBezTo>
                  <a:cubicBezTo>
                    <a:pt x="1688" y="1784"/>
                    <a:pt x="1593" y="1911"/>
                    <a:pt x="1561" y="2007"/>
                  </a:cubicBezTo>
                  <a:cubicBezTo>
                    <a:pt x="1516" y="1984"/>
                    <a:pt x="1455" y="1961"/>
                    <a:pt x="1401" y="1961"/>
                  </a:cubicBezTo>
                  <a:cubicBezTo>
                    <a:pt x="1378" y="1961"/>
                    <a:pt x="1357" y="1965"/>
                    <a:pt x="1338" y="1975"/>
                  </a:cubicBezTo>
                  <a:cubicBezTo>
                    <a:pt x="1211" y="2007"/>
                    <a:pt x="1115" y="2166"/>
                    <a:pt x="1115" y="2389"/>
                  </a:cubicBezTo>
                  <a:cubicBezTo>
                    <a:pt x="1083" y="2261"/>
                    <a:pt x="956" y="2166"/>
                    <a:pt x="861" y="2166"/>
                  </a:cubicBezTo>
                  <a:cubicBezTo>
                    <a:pt x="797" y="2007"/>
                    <a:pt x="765" y="1816"/>
                    <a:pt x="765" y="1784"/>
                  </a:cubicBezTo>
                  <a:cubicBezTo>
                    <a:pt x="765" y="1752"/>
                    <a:pt x="606" y="1497"/>
                    <a:pt x="606" y="1465"/>
                  </a:cubicBezTo>
                  <a:cubicBezTo>
                    <a:pt x="574" y="1433"/>
                    <a:pt x="1" y="1274"/>
                    <a:pt x="1" y="1274"/>
                  </a:cubicBezTo>
                  <a:lnTo>
                    <a:pt x="1" y="1274"/>
                  </a:lnTo>
                  <a:cubicBezTo>
                    <a:pt x="1" y="1274"/>
                    <a:pt x="97" y="2007"/>
                    <a:pt x="383" y="2580"/>
                  </a:cubicBezTo>
                  <a:cubicBezTo>
                    <a:pt x="409" y="2685"/>
                    <a:pt x="501" y="2747"/>
                    <a:pt x="568" y="2747"/>
                  </a:cubicBezTo>
                  <a:cubicBezTo>
                    <a:pt x="582" y="2747"/>
                    <a:pt x="595" y="2744"/>
                    <a:pt x="606" y="2739"/>
                  </a:cubicBezTo>
                  <a:cubicBezTo>
                    <a:pt x="638" y="2739"/>
                    <a:pt x="701" y="2643"/>
                    <a:pt x="733" y="2611"/>
                  </a:cubicBezTo>
                  <a:cubicBezTo>
                    <a:pt x="786" y="2717"/>
                    <a:pt x="882" y="2779"/>
                    <a:pt x="968" y="2779"/>
                  </a:cubicBezTo>
                  <a:cubicBezTo>
                    <a:pt x="986" y="2779"/>
                    <a:pt x="1003" y="2776"/>
                    <a:pt x="1020" y="2771"/>
                  </a:cubicBezTo>
                  <a:cubicBezTo>
                    <a:pt x="1115" y="2739"/>
                    <a:pt x="1179" y="2611"/>
                    <a:pt x="1115" y="2484"/>
                  </a:cubicBezTo>
                  <a:lnTo>
                    <a:pt x="1115" y="2484"/>
                  </a:lnTo>
                  <a:cubicBezTo>
                    <a:pt x="1201" y="2627"/>
                    <a:pt x="1312" y="2744"/>
                    <a:pt x="1403" y="2744"/>
                  </a:cubicBezTo>
                  <a:cubicBezTo>
                    <a:pt x="1413" y="2744"/>
                    <a:pt x="1424" y="2742"/>
                    <a:pt x="1434" y="2739"/>
                  </a:cubicBezTo>
                  <a:cubicBezTo>
                    <a:pt x="1529" y="2707"/>
                    <a:pt x="1593" y="2611"/>
                    <a:pt x="1656" y="2484"/>
                  </a:cubicBezTo>
                  <a:cubicBezTo>
                    <a:pt x="1704" y="2556"/>
                    <a:pt x="1770" y="2591"/>
                    <a:pt x="1827" y="2591"/>
                  </a:cubicBezTo>
                  <a:cubicBezTo>
                    <a:pt x="1845" y="2591"/>
                    <a:pt x="1863" y="2588"/>
                    <a:pt x="1879" y="2580"/>
                  </a:cubicBezTo>
                  <a:cubicBezTo>
                    <a:pt x="2007" y="2548"/>
                    <a:pt x="2134" y="2420"/>
                    <a:pt x="2134" y="2229"/>
                  </a:cubicBezTo>
                  <a:cubicBezTo>
                    <a:pt x="2239" y="2387"/>
                    <a:pt x="2387" y="2501"/>
                    <a:pt x="2524" y="2501"/>
                  </a:cubicBezTo>
                  <a:cubicBezTo>
                    <a:pt x="2554" y="2501"/>
                    <a:pt x="2583" y="2495"/>
                    <a:pt x="2611" y="2484"/>
                  </a:cubicBezTo>
                  <a:cubicBezTo>
                    <a:pt x="2930" y="2420"/>
                    <a:pt x="3025" y="2102"/>
                    <a:pt x="2993" y="1752"/>
                  </a:cubicBezTo>
                  <a:cubicBezTo>
                    <a:pt x="2993" y="1688"/>
                    <a:pt x="2993" y="1656"/>
                    <a:pt x="2962" y="1624"/>
                  </a:cubicBezTo>
                  <a:cubicBezTo>
                    <a:pt x="2962" y="1624"/>
                    <a:pt x="2802" y="733"/>
                    <a:pt x="2389" y="1"/>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2" name="Google Shape;3152;p90"/>
            <p:cNvSpPr/>
            <p:nvPr/>
          </p:nvSpPr>
          <p:spPr>
            <a:xfrm>
              <a:off x="3223432" y="3783098"/>
              <a:ext cx="107067" cy="538048"/>
            </a:xfrm>
            <a:custGeom>
              <a:rect b="b" l="l" r="r" t="t"/>
              <a:pathLst>
                <a:path extrusionOk="0" h="36484" w="7260">
                  <a:moveTo>
                    <a:pt x="7259" y="35433"/>
                  </a:moveTo>
                  <a:cubicBezTo>
                    <a:pt x="7227" y="35624"/>
                    <a:pt x="7132" y="35847"/>
                    <a:pt x="6973" y="36006"/>
                  </a:cubicBezTo>
                  <a:cubicBezTo>
                    <a:pt x="6654" y="36324"/>
                    <a:pt x="6272" y="36484"/>
                    <a:pt x="5827" y="36484"/>
                  </a:cubicBezTo>
                  <a:cubicBezTo>
                    <a:pt x="5668" y="36484"/>
                    <a:pt x="5508" y="36420"/>
                    <a:pt x="5349" y="36388"/>
                  </a:cubicBezTo>
                  <a:cubicBezTo>
                    <a:pt x="5031" y="36324"/>
                    <a:pt x="4808" y="36038"/>
                    <a:pt x="4744" y="35719"/>
                  </a:cubicBezTo>
                  <a:cubicBezTo>
                    <a:pt x="4585" y="34796"/>
                    <a:pt x="4362" y="33014"/>
                    <a:pt x="4330" y="32536"/>
                  </a:cubicBezTo>
                  <a:cubicBezTo>
                    <a:pt x="4330" y="32122"/>
                    <a:pt x="4394" y="31772"/>
                    <a:pt x="4521" y="31549"/>
                  </a:cubicBezTo>
                  <a:cubicBezTo>
                    <a:pt x="4585" y="31263"/>
                    <a:pt x="4712" y="31103"/>
                    <a:pt x="4712" y="31103"/>
                  </a:cubicBezTo>
                  <a:lnTo>
                    <a:pt x="4712" y="31103"/>
                  </a:lnTo>
                  <a:cubicBezTo>
                    <a:pt x="4681" y="30976"/>
                    <a:pt x="2643" y="23049"/>
                    <a:pt x="2293" y="18338"/>
                  </a:cubicBezTo>
                  <a:cubicBezTo>
                    <a:pt x="2198" y="17255"/>
                    <a:pt x="2675" y="15441"/>
                    <a:pt x="2834" y="14900"/>
                  </a:cubicBezTo>
                  <a:cubicBezTo>
                    <a:pt x="2611" y="14231"/>
                    <a:pt x="2070" y="12639"/>
                    <a:pt x="1529" y="10920"/>
                  </a:cubicBezTo>
                  <a:cubicBezTo>
                    <a:pt x="1051" y="9201"/>
                    <a:pt x="733" y="7705"/>
                    <a:pt x="478" y="6400"/>
                  </a:cubicBezTo>
                  <a:cubicBezTo>
                    <a:pt x="287" y="5222"/>
                    <a:pt x="160" y="4235"/>
                    <a:pt x="128" y="3407"/>
                  </a:cubicBezTo>
                  <a:cubicBezTo>
                    <a:pt x="1" y="1656"/>
                    <a:pt x="96" y="701"/>
                    <a:pt x="96" y="701"/>
                  </a:cubicBezTo>
                  <a:lnTo>
                    <a:pt x="5158" y="1"/>
                  </a:lnTo>
                  <a:cubicBezTo>
                    <a:pt x="5158" y="1"/>
                    <a:pt x="5668" y="2134"/>
                    <a:pt x="6113" y="7100"/>
                  </a:cubicBezTo>
                  <a:cubicBezTo>
                    <a:pt x="6113" y="7195"/>
                    <a:pt x="6113" y="7259"/>
                    <a:pt x="6145" y="7323"/>
                  </a:cubicBezTo>
                  <a:cubicBezTo>
                    <a:pt x="6177" y="7609"/>
                    <a:pt x="6177" y="7864"/>
                    <a:pt x="6209" y="8119"/>
                  </a:cubicBezTo>
                  <a:cubicBezTo>
                    <a:pt x="6272" y="8405"/>
                    <a:pt x="6272" y="8692"/>
                    <a:pt x="6304" y="8978"/>
                  </a:cubicBezTo>
                  <a:cubicBezTo>
                    <a:pt x="6432" y="10506"/>
                    <a:pt x="6495" y="12321"/>
                    <a:pt x="6591" y="14358"/>
                  </a:cubicBezTo>
                  <a:lnTo>
                    <a:pt x="6591" y="14358"/>
                  </a:lnTo>
                  <a:cubicBezTo>
                    <a:pt x="6591" y="14358"/>
                    <a:pt x="6814" y="14931"/>
                    <a:pt x="6814" y="15441"/>
                  </a:cubicBezTo>
                  <a:cubicBezTo>
                    <a:pt x="6686" y="16332"/>
                    <a:pt x="6272" y="31008"/>
                    <a:pt x="6272" y="31008"/>
                  </a:cubicBezTo>
                  <a:lnTo>
                    <a:pt x="7259" y="34924"/>
                  </a:ln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3" name="Google Shape;3153;p90"/>
            <p:cNvSpPr/>
            <p:nvPr/>
          </p:nvSpPr>
          <p:spPr>
            <a:xfrm>
              <a:off x="3202785" y="3767141"/>
              <a:ext cx="202822" cy="144452"/>
            </a:xfrm>
            <a:custGeom>
              <a:rect b="b" l="l" r="r" t="t"/>
              <a:pathLst>
                <a:path extrusionOk="0" h="9795" w="13753">
                  <a:moveTo>
                    <a:pt x="1847" y="0"/>
                  </a:moveTo>
                  <a:cubicBezTo>
                    <a:pt x="605" y="414"/>
                    <a:pt x="1146" y="2006"/>
                    <a:pt x="1146" y="2006"/>
                  </a:cubicBezTo>
                  <a:cubicBezTo>
                    <a:pt x="1146" y="2006"/>
                    <a:pt x="0" y="2897"/>
                    <a:pt x="1146" y="4999"/>
                  </a:cubicBezTo>
                  <a:cubicBezTo>
                    <a:pt x="1305" y="5349"/>
                    <a:pt x="1496" y="5667"/>
                    <a:pt x="1687" y="5985"/>
                  </a:cubicBezTo>
                  <a:cubicBezTo>
                    <a:pt x="2993" y="7864"/>
                    <a:pt x="5126" y="8914"/>
                    <a:pt x="7131" y="9392"/>
                  </a:cubicBezTo>
                  <a:cubicBezTo>
                    <a:pt x="7354" y="9424"/>
                    <a:pt x="7513" y="9455"/>
                    <a:pt x="7672" y="9487"/>
                  </a:cubicBezTo>
                  <a:cubicBezTo>
                    <a:pt x="8182" y="9615"/>
                    <a:pt x="8691" y="9710"/>
                    <a:pt x="9169" y="9742"/>
                  </a:cubicBezTo>
                  <a:cubicBezTo>
                    <a:pt x="9616" y="9779"/>
                    <a:pt x="10053" y="9795"/>
                    <a:pt x="10447" y="9795"/>
                  </a:cubicBezTo>
                  <a:cubicBezTo>
                    <a:pt x="10725" y="9795"/>
                    <a:pt x="10982" y="9787"/>
                    <a:pt x="11206" y="9774"/>
                  </a:cubicBezTo>
                  <a:cubicBezTo>
                    <a:pt x="11238" y="9742"/>
                    <a:pt x="11333" y="9710"/>
                    <a:pt x="11365" y="9646"/>
                  </a:cubicBezTo>
                  <a:cubicBezTo>
                    <a:pt x="13753" y="7959"/>
                    <a:pt x="11779" y="3439"/>
                    <a:pt x="11779" y="3439"/>
                  </a:cubicBezTo>
                  <a:cubicBezTo>
                    <a:pt x="11779" y="3439"/>
                    <a:pt x="12257" y="1083"/>
                    <a:pt x="11238" y="605"/>
                  </a:cubicBezTo>
                  <a:cubicBezTo>
                    <a:pt x="10856" y="860"/>
                    <a:pt x="10410" y="1019"/>
                    <a:pt x="9933" y="1083"/>
                  </a:cubicBezTo>
                  <a:cubicBezTo>
                    <a:pt x="9417" y="1194"/>
                    <a:pt x="8862" y="1241"/>
                    <a:pt x="8293" y="1241"/>
                  </a:cubicBezTo>
                  <a:cubicBezTo>
                    <a:pt x="6753" y="1241"/>
                    <a:pt x="5107" y="899"/>
                    <a:pt x="3852" y="573"/>
                  </a:cubicBezTo>
                  <a:cubicBezTo>
                    <a:pt x="2642" y="255"/>
                    <a:pt x="1847" y="0"/>
                    <a:pt x="1847" y="0"/>
                  </a:cubicBezTo>
                  <a:close/>
                </a:path>
              </a:pathLst>
            </a:custGeom>
            <a:solidFill>
              <a:srgbClr val="A98C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4" name="Google Shape;3154;p90"/>
            <p:cNvSpPr/>
            <p:nvPr/>
          </p:nvSpPr>
          <p:spPr>
            <a:xfrm>
              <a:off x="3222031" y="3799071"/>
              <a:ext cx="148375" cy="58798"/>
            </a:xfrm>
            <a:custGeom>
              <a:rect b="b" l="l" r="r" t="t"/>
              <a:pathLst>
                <a:path extrusionOk="0" h="3987" w="10061">
                  <a:moveTo>
                    <a:pt x="0" y="0"/>
                  </a:moveTo>
                  <a:cubicBezTo>
                    <a:pt x="82" y="68"/>
                    <a:pt x="167" y="135"/>
                    <a:pt x="253" y="201"/>
                  </a:cubicBezTo>
                  <a:lnTo>
                    <a:pt x="253" y="201"/>
                  </a:lnTo>
                  <a:cubicBezTo>
                    <a:pt x="169" y="134"/>
                    <a:pt x="84" y="67"/>
                    <a:pt x="0" y="0"/>
                  </a:cubicBezTo>
                  <a:close/>
                  <a:moveTo>
                    <a:pt x="10060" y="1783"/>
                  </a:moveTo>
                  <a:cubicBezTo>
                    <a:pt x="10059" y="1797"/>
                    <a:pt x="10057" y="1812"/>
                    <a:pt x="10055" y="1826"/>
                  </a:cubicBezTo>
                  <a:lnTo>
                    <a:pt x="10055" y="1826"/>
                  </a:lnTo>
                  <a:cubicBezTo>
                    <a:pt x="10057" y="1812"/>
                    <a:pt x="10059" y="1797"/>
                    <a:pt x="10060" y="1783"/>
                  </a:cubicBezTo>
                  <a:close/>
                  <a:moveTo>
                    <a:pt x="253" y="201"/>
                  </a:moveTo>
                  <a:cubicBezTo>
                    <a:pt x="971" y="765"/>
                    <a:pt x="1708" y="1306"/>
                    <a:pt x="2420" y="1847"/>
                  </a:cubicBezTo>
                  <a:cubicBezTo>
                    <a:pt x="3311" y="2388"/>
                    <a:pt x="4171" y="2929"/>
                    <a:pt x="5126" y="3311"/>
                  </a:cubicBezTo>
                  <a:cubicBezTo>
                    <a:pt x="5603" y="3566"/>
                    <a:pt x="6081" y="3725"/>
                    <a:pt x="6590" y="3820"/>
                  </a:cubicBezTo>
                  <a:cubicBezTo>
                    <a:pt x="6978" y="3912"/>
                    <a:pt x="7349" y="3987"/>
                    <a:pt x="7716" y="3987"/>
                  </a:cubicBezTo>
                  <a:cubicBezTo>
                    <a:pt x="7861" y="3987"/>
                    <a:pt x="8006" y="3975"/>
                    <a:pt x="8150" y="3948"/>
                  </a:cubicBezTo>
                  <a:cubicBezTo>
                    <a:pt x="8437" y="3916"/>
                    <a:pt x="8660" y="3820"/>
                    <a:pt x="8914" y="3725"/>
                  </a:cubicBezTo>
                  <a:cubicBezTo>
                    <a:pt x="9137" y="3598"/>
                    <a:pt x="9360" y="3438"/>
                    <a:pt x="9519" y="3216"/>
                  </a:cubicBezTo>
                  <a:cubicBezTo>
                    <a:pt x="9829" y="2813"/>
                    <a:pt x="9988" y="2350"/>
                    <a:pt x="10055" y="1826"/>
                  </a:cubicBezTo>
                  <a:lnTo>
                    <a:pt x="10055" y="1826"/>
                  </a:lnTo>
                  <a:cubicBezTo>
                    <a:pt x="10019" y="2095"/>
                    <a:pt x="9930" y="2335"/>
                    <a:pt x="9869" y="2547"/>
                  </a:cubicBezTo>
                  <a:cubicBezTo>
                    <a:pt x="9742" y="2802"/>
                    <a:pt x="9615" y="2993"/>
                    <a:pt x="9455" y="3184"/>
                  </a:cubicBezTo>
                  <a:cubicBezTo>
                    <a:pt x="9296" y="3375"/>
                    <a:pt x="9105" y="3566"/>
                    <a:pt x="8882" y="3661"/>
                  </a:cubicBezTo>
                  <a:cubicBezTo>
                    <a:pt x="8660" y="3789"/>
                    <a:pt x="8405" y="3820"/>
                    <a:pt x="8150" y="3852"/>
                  </a:cubicBezTo>
                  <a:cubicBezTo>
                    <a:pt x="8001" y="3880"/>
                    <a:pt x="7852" y="3892"/>
                    <a:pt x="7703" y="3892"/>
                  </a:cubicBezTo>
                  <a:cubicBezTo>
                    <a:pt x="7345" y="3892"/>
                    <a:pt x="6992" y="3824"/>
                    <a:pt x="6654" y="3757"/>
                  </a:cubicBezTo>
                  <a:cubicBezTo>
                    <a:pt x="6145" y="3629"/>
                    <a:pt x="5667" y="3438"/>
                    <a:pt x="5221" y="3247"/>
                  </a:cubicBezTo>
                  <a:cubicBezTo>
                    <a:pt x="4234" y="2802"/>
                    <a:pt x="3375" y="2324"/>
                    <a:pt x="2484" y="1751"/>
                  </a:cubicBezTo>
                  <a:cubicBezTo>
                    <a:pt x="2070" y="1528"/>
                    <a:pt x="1656" y="1210"/>
                    <a:pt x="1242" y="923"/>
                  </a:cubicBezTo>
                  <a:cubicBezTo>
                    <a:pt x="917" y="673"/>
                    <a:pt x="572" y="443"/>
                    <a:pt x="253" y="201"/>
                  </a:cubicBezTo>
                  <a:close/>
                </a:path>
              </a:pathLst>
            </a:custGeom>
            <a:solidFill>
              <a:srgbClr val="6350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5" name="Google Shape;3155;p90"/>
            <p:cNvSpPr/>
            <p:nvPr/>
          </p:nvSpPr>
          <p:spPr>
            <a:xfrm>
              <a:off x="2949723" y="3420295"/>
              <a:ext cx="61512" cy="59993"/>
            </a:xfrm>
            <a:custGeom>
              <a:rect b="b" l="l" r="r" t="t"/>
              <a:pathLst>
                <a:path extrusionOk="0" h="4068" w="4171">
                  <a:moveTo>
                    <a:pt x="649" y="0"/>
                  </a:moveTo>
                  <a:cubicBezTo>
                    <a:pt x="629" y="0"/>
                    <a:pt x="605" y="8"/>
                    <a:pt x="573" y="24"/>
                  </a:cubicBezTo>
                  <a:cubicBezTo>
                    <a:pt x="541" y="56"/>
                    <a:pt x="541" y="120"/>
                    <a:pt x="573" y="152"/>
                  </a:cubicBezTo>
                  <a:lnTo>
                    <a:pt x="1942" y="1680"/>
                  </a:lnTo>
                  <a:lnTo>
                    <a:pt x="319" y="502"/>
                  </a:lnTo>
                  <a:cubicBezTo>
                    <a:pt x="287" y="486"/>
                    <a:pt x="263" y="478"/>
                    <a:pt x="243" y="478"/>
                  </a:cubicBezTo>
                  <a:cubicBezTo>
                    <a:pt x="223" y="478"/>
                    <a:pt x="207" y="486"/>
                    <a:pt x="191" y="502"/>
                  </a:cubicBezTo>
                  <a:cubicBezTo>
                    <a:pt x="159" y="534"/>
                    <a:pt x="159" y="566"/>
                    <a:pt x="191" y="629"/>
                  </a:cubicBezTo>
                  <a:lnTo>
                    <a:pt x="1687" y="2125"/>
                  </a:lnTo>
                  <a:lnTo>
                    <a:pt x="1687" y="2125"/>
                  </a:lnTo>
                  <a:lnTo>
                    <a:pt x="159" y="979"/>
                  </a:lnTo>
                  <a:cubicBezTo>
                    <a:pt x="128" y="963"/>
                    <a:pt x="104" y="955"/>
                    <a:pt x="84" y="955"/>
                  </a:cubicBezTo>
                  <a:cubicBezTo>
                    <a:pt x="64" y="955"/>
                    <a:pt x="48" y="963"/>
                    <a:pt x="32" y="979"/>
                  </a:cubicBezTo>
                  <a:cubicBezTo>
                    <a:pt x="0" y="1011"/>
                    <a:pt x="0" y="1043"/>
                    <a:pt x="32" y="1107"/>
                  </a:cubicBezTo>
                  <a:cubicBezTo>
                    <a:pt x="32" y="1107"/>
                    <a:pt x="1496" y="2921"/>
                    <a:pt x="1847" y="3208"/>
                  </a:cubicBezTo>
                  <a:cubicBezTo>
                    <a:pt x="2865" y="3972"/>
                    <a:pt x="3534" y="4067"/>
                    <a:pt x="3534" y="4067"/>
                  </a:cubicBezTo>
                  <a:lnTo>
                    <a:pt x="4171" y="3049"/>
                  </a:lnTo>
                  <a:lnTo>
                    <a:pt x="3852" y="2157"/>
                  </a:lnTo>
                  <a:lnTo>
                    <a:pt x="1305" y="56"/>
                  </a:lnTo>
                  <a:cubicBezTo>
                    <a:pt x="1290" y="40"/>
                    <a:pt x="1274" y="32"/>
                    <a:pt x="1254" y="32"/>
                  </a:cubicBezTo>
                  <a:cubicBezTo>
                    <a:pt x="1234" y="32"/>
                    <a:pt x="1210" y="40"/>
                    <a:pt x="1178" y="56"/>
                  </a:cubicBezTo>
                  <a:cubicBezTo>
                    <a:pt x="1146" y="120"/>
                    <a:pt x="1146" y="152"/>
                    <a:pt x="1178" y="184"/>
                  </a:cubicBezTo>
                  <a:lnTo>
                    <a:pt x="2388" y="1521"/>
                  </a:lnTo>
                  <a:lnTo>
                    <a:pt x="701" y="24"/>
                  </a:lnTo>
                  <a:cubicBezTo>
                    <a:pt x="685" y="8"/>
                    <a:pt x="669" y="0"/>
                    <a:pt x="649" y="0"/>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6" name="Google Shape;3156;p90"/>
            <p:cNvSpPr/>
            <p:nvPr/>
          </p:nvSpPr>
          <p:spPr>
            <a:xfrm>
              <a:off x="2976004" y="3431445"/>
              <a:ext cx="268095" cy="193915"/>
            </a:xfrm>
            <a:custGeom>
              <a:rect b="b" l="l" r="r" t="t"/>
              <a:pathLst>
                <a:path extrusionOk="0" h="13149" w="18179">
                  <a:moveTo>
                    <a:pt x="16905" y="12989"/>
                  </a:moveTo>
                  <a:lnTo>
                    <a:pt x="16842" y="12989"/>
                  </a:lnTo>
                  <a:cubicBezTo>
                    <a:pt x="16491" y="12925"/>
                    <a:pt x="16173" y="12830"/>
                    <a:pt x="15855" y="12766"/>
                  </a:cubicBezTo>
                  <a:cubicBezTo>
                    <a:pt x="11907" y="11748"/>
                    <a:pt x="9392" y="9869"/>
                    <a:pt x="9392" y="9869"/>
                  </a:cubicBezTo>
                  <a:cubicBezTo>
                    <a:pt x="9392" y="9869"/>
                    <a:pt x="8405" y="9424"/>
                    <a:pt x="7546" y="8914"/>
                  </a:cubicBezTo>
                  <a:cubicBezTo>
                    <a:pt x="6623" y="8341"/>
                    <a:pt x="5126" y="6941"/>
                    <a:pt x="3885" y="5731"/>
                  </a:cubicBezTo>
                  <a:cubicBezTo>
                    <a:pt x="2962" y="4776"/>
                    <a:pt x="2198" y="3884"/>
                    <a:pt x="1879" y="3534"/>
                  </a:cubicBezTo>
                  <a:cubicBezTo>
                    <a:pt x="1784" y="3407"/>
                    <a:pt x="1720" y="3375"/>
                    <a:pt x="1720" y="3375"/>
                  </a:cubicBezTo>
                  <a:cubicBezTo>
                    <a:pt x="1847" y="3216"/>
                    <a:pt x="1752" y="2961"/>
                    <a:pt x="1593" y="2866"/>
                  </a:cubicBezTo>
                  <a:cubicBezTo>
                    <a:pt x="1306" y="2643"/>
                    <a:pt x="956" y="2388"/>
                    <a:pt x="924" y="2102"/>
                  </a:cubicBezTo>
                  <a:cubicBezTo>
                    <a:pt x="797" y="1624"/>
                    <a:pt x="1179" y="1178"/>
                    <a:pt x="1179" y="1178"/>
                  </a:cubicBezTo>
                  <a:lnTo>
                    <a:pt x="669" y="383"/>
                  </a:lnTo>
                  <a:lnTo>
                    <a:pt x="192" y="478"/>
                  </a:lnTo>
                  <a:cubicBezTo>
                    <a:pt x="128" y="478"/>
                    <a:pt x="1" y="414"/>
                    <a:pt x="1" y="319"/>
                  </a:cubicBezTo>
                  <a:cubicBezTo>
                    <a:pt x="1" y="255"/>
                    <a:pt x="1" y="223"/>
                    <a:pt x="33" y="223"/>
                  </a:cubicBezTo>
                  <a:lnTo>
                    <a:pt x="701" y="1"/>
                  </a:lnTo>
                  <a:lnTo>
                    <a:pt x="1847" y="796"/>
                  </a:lnTo>
                  <a:cubicBezTo>
                    <a:pt x="2070" y="987"/>
                    <a:pt x="2229" y="1338"/>
                    <a:pt x="2261" y="1688"/>
                  </a:cubicBezTo>
                  <a:cubicBezTo>
                    <a:pt x="2357" y="2006"/>
                    <a:pt x="2357" y="2324"/>
                    <a:pt x="2357" y="2324"/>
                  </a:cubicBezTo>
                  <a:cubicBezTo>
                    <a:pt x="2357" y="2324"/>
                    <a:pt x="7482" y="5349"/>
                    <a:pt x="8724" y="6463"/>
                  </a:cubicBezTo>
                  <a:cubicBezTo>
                    <a:pt x="9074" y="6781"/>
                    <a:pt x="9870" y="7673"/>
                    <a:pt x="9870" y="7673"/>
                  </a:cubicBezTo>
                  <a:cubicBezTo>
                    <a:pt x="9870" y="7673"/>
                    <a:pt x="16332" y="8851"/>
                    <a:pt x="17033" y="9583"/>
                  </a:cubicBezTo>
                  <a:cubicBezTo>
                    <a:pt x="17733" y="10251"/>
                    <a:pt x="18179" y="13148"/>
                    <a:pt x="16905" y="12989"/>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7" name="Google Shape;3157;p90"/>
            <p:cNvSpPr/>
            <p:nvPr/>
          </p:nvSpPr>
          <p:spPr>
            <a:xfrm>
              <a:off x="2973188" y="3450337"/>
              <a:ext cx="15042" cy="15573"/>
            </a:xfrm>
            <a:custGeom>
              <a:rect b="b" l="l" r="r" t="t"/>
              <a:pathLst>
                <a:path extrusionOk="0" h="1056" w="1020">
                  <a:moveTo>
                    <a:pt x="303" y="1"/>
                  </a:moveTo>
                  <a:cubicBezTo>
                    <a:pt x="264" y="1"/>
                    <a:pt x="224" y="9"/>
                    <a:pt x="192" y="25"/>
                  </a:cubicBezTo>
                  <a:cubicBezTo>
                    <a:pt x="160" y="57"/>
                    <a:pt x="65" y="57"/>
                    <a:pt x="33" y="120"/>
                  </a:cubicBezTo>
                  <a:cubicBezTo>
                    <a:pt x="1" y="184"/>
                    <a:pt x="1" y="248"/>
                    <a:pt x="1" y="279"/>
                  </a:cubicBezTo>
                  <a:cubicBezTo>
                    <a:pt x="1" y="407"/>
                    <a:pt x="1" y="502"/>
                    <a:pt x="33" y="598"/>
                  </a:cubicBezTo>
                  <a:lnTo>
                    <a:pt x="160" y="852"/>
                  </a:lnTo>
                  <a:cubicBezTo>
                    <a:pt x="192" y="916"/>
                    <a:pt x="287" y="1043"/>
                    <a:pt x="383" y="1043"/>
                  </a:cubicBezTo>
                  <a:cubicBezTo>
                    <a:pt x="409" y="1052"/>
                    <a:pt x="436" y="1056"/>
                    <a:pt x="465" y="1056"/>
                  </a:cubicBezTo>
                  <a:cubicBezTo>
                    <a:pt x="542" y="1056"/>
                    <a:pt x="623" y="1026"/>
                    <a:pt x="669" y="980"/>
                  </a:cubicBezTo>
                  <a:cubicBezTo>
                    <a:pt x="701" y="916"/>
                    <a:pt x="701" y="884"/>
                    <a:pt x="765" y="852"/>
                  </a:cubicBezTo>
                  <a:cubicBezTo>
                    <a:pt x="797" y="757"/>
                    <a:pt x="860" y="725"/>
                    <a:pt x="892" y="693"/>
                  </a:cubicBezTo>
                  <a:cubicBezTo>
                    <a:pt x="1020" y="566"/>
                    <a:pt x="1020" y="407"/>
                    <a:pt x="988" y="248"/>
                  </a:cubicBezTo>
                  <a:cubicBezTo>
                    <a:pt x="956" y="184"/>
                    <a:pt x="860" y="88"/>
                    <a:pt x="733" y="57"/>
                  </a:cubicBezTo>
                  <a:cubicBezTo>
                    <a:pt x="638" y="25"/>
                    <a:pt x="542" y="25"/>
                    <a:pt x="415" y="25"/>
                  </a:cubicBezTo>
                  <a:cubicBezTo>
                    <a:pt x="383" y="9"/>
                    <a:pt x="343" y="1"/>
                    <a:pt x="303" y="1"/>
                  </a:cubicBezTo>
                  <a:close/>
                </a:path>
              </a:pathLst>
            </a:custGeom>
            <a:solidFill>
              <a:srgbClr val="C83D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8" name="Google Shape;3158;p90"/>
            <p:cNvSpPr/>
            <p:nvPr/>
          </p:nvSpPr>
          <p:spPr>
            <a:xfrm>
              <a:off x="3584479" y="3421357"/>
              <a:ext cx="61998" cy="60332"/>
            </a:xfrm>
            <a:custGeom>
              <a:rect b="b" l="l" r="r" t="t"/>
              <a:pathLst>
                <a:path extrusionOk="0" h="4091" w="4204">
                  <a:moveTo>
                    <a:pt x="3523" y="0"/>
                  </a:moveTo>
                  <a:cubicBezTo>
                    <a:pt x="3503" y="0"/>
                    <a:pt x="3487" y="16"/>
                    <a:pt x="3471" y="48"/>
                  </a:cubicBezTo>
                  <a:lnTo>
                    <a:pt x="1816" y="1544"/>
                  </a:lnTo>
                  <a:lnTo>
                    <a:pt x="2993" y="207"/>
                  </a:lnTo>
                  <a:cubicBezTo>
                    <a:pt x="3025" y="143"/>
                    <a:pt x="3025" y="112"/>
                    <a:pt x="2993" y="80"/>
                  </a:cubicBezTo>
                  <a:cubicBezTo>
                    <a:pt x="2978" y="64"/>
                    <a:pt x="2962" y="56"/>
                    <a:pt x="2942" y="56"/>
                  </a:cubicBezTo>
                  <a:cubicBezTo>
                    <a:pt x="2922" y="56"/>
                    <a:pt x="2898" y="64"/>
                    <a:pt x="2866" y="80"/>
                  </a:cubicBezTo>
                  <a:lnTo>
                    <a:pt x="319" y="2181"/>
                  </a:lnTo>
                  <a:lnTo>
                    <a:pt x="1" y="3040"/>
                  </a:lnTo>
                  <a:lnTo>
                    <a:pt x="638" y="4091"/>
                  </a:lnTo>
                  <a:cubicBezTo>
                    <a:pt x="638" y="4091"/>
                    <a:pt x="1338" y="3964"/>
                    <a:pt x="2325" y="3199"/>
                  </a:cubicBezTo>
                  <a:cubicBezTo>
                    <a:pt x="2675" y="2945"/>
                    <a:pt x="4139" y="1098"/>
                    <a:pt x="4139" y="1098"/>
                  </a:cubicBezTo>
                  <a:cubicBezTo>
                    <a:pt x="4203" y="1067"/>
                    <a:pt x="4203" y="1035"/>
                    <a:pt x="4139" y="971"/>
                  </a:cubicBezTo>
                  <a:cubicBezTo>
                    <a:pt x="4124" y="955"/>
                    <a:pt x="4108" y="947"/>
                    <a:pt x="4092" y="947"/>
                  </a:cubicBezTo>
                  <a:cubicBezTo>
                    <a:pt x="4076" y="947"/>
                    <a:pt x="4060" y="955"/>
                    <a:pt x="4044" y="971"/>
                  </a:cubicBezTo>
                  <a:lnTo>
                    <a:pt x="2484" y="2149"/>
                  </a:lnTo>
                  <a:lnTo>
                    <a:pt x="2484" y="2149"/>
                  </a:lnTo>
                  <a:lnTo>
                    <a:pt x="3980" y="621"/>
                  </a:lnTo>
                  <a:cubicBezTo>
                    <a:pt x="4044" y="589"/>
                    <a:pt x="4044" y="557"/>
                    <a:pt x="3980" y="494"/>
                  </a:cubicBezTo>
                  <a:cubicBezTo>
                    <a:pt x="3964" y="478"/>
                    <a:pt x="3948" y="470"/>
                    <a:pt x="3933" y="470"/>
                  </a:cubicBezTo>
                  <a:cubicBezTo>
                    <a:pt x="3917" y="470"/>
                    <a:pt x="3901" y="478"/>
                    <a:pt x="3885" y="494"/>
                  </a:cubicBezTo>
                  <a:lnTo>
                    <a:pt x="2229" y="1703"/>
                  </a:lnTo>
                  <a:lnTo>
                    <a:pt x="3598" y="143"/>
                  </a:lnTo>
                  <a:cubicBezTo>
                    <a:pt x="3630" y="112"/>
                    <a:pt x="3630" y="80"/>
                    <a:pt x="3598" y="48"/>
                  </a:cubicBezTo>
                  <a:cubicBezTo>
                    <a:pt x="3566" y="16"/>
                    <a:pt x="3543" y="0"/>
                    <a:pt x="3523" y="0"/>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9" name="Google Shape;3159;p90"/>
            <p:cNvSpPr/>
            <p:nvPr/>
          </p:nvSpPr>
          <p:spPr>
            <a:xfrm>
              <a:off x="3353495" y="3434262"/>
              <a:ext cx="266207" cy="191570"/>
            </a:xfrm>
            <a:custGeom>
              <a:rect b="b" l="l" r="r" t="t"/>
              <a:pathLst>
                <a:path extrusionOk="0" h="12990" w="18051">
                  <a:moveTo>
                    <a:pt x="18051" y="287"/>
                  </a:moveTo>
                  <a:cubicBezTo>
                    <a:pt x="18051" y="351"/>
                    <a:pt x="17923" y="414"/>
                    <a:pt x="17860" y="414"/>
                  </a:cubicBezTo>
                  <a:lnTo>
                    <a:pt x="17382" y="351"/>
                  </a:lnTo>
                  <a:lnTo>
                    <a:pt x="16873" y="1147"/>
                  </a:lnTo>
                  <a:cubicBezTo>
                    <a:pt x="16873" y="1147"/>
                    <a:pt x="17223" y="1592"/>
                    <a:pt x="17127" y="2070"/>
                  </a:cubicBezTo>
                  <a:cubicBezTo>
                    <a:pt x="17096" y="2324"/>
                    <a:pt x="16745" y="2611"/>
                    <a:pt x="16459" y="2802"/>
                  </a:cubicBezTo>
                  <a:cubicBezTo>
                    <a:pt x="16300" y="2929"/>
                    <a:pt x="16268" y="3184"/>
                    <a:pt x="16331" y="3343"/>
                  </a:cubicBezTo>
                  <a:lnTo>
                    <a:pt x="16331" y="3343"/>
                  </a:lnTo>
                  <a:cubicBezTo>
                    <a:pt x="16300" y="3407"/>
                    <a:pt x="15345" y="4489"/>
                    <a:pt x="14167" y="5667"/>
                  </a:cubicBezTo>
                  <a:cubicBezTo>
                    <a:pt x="12925" y="6909"/>
                    <a:pt x="11493" y="8309"/>
                    <a:pt x="10506" y="8851"/>
                  </a:cubicBezTo>
                  <a:cubicBezTo>
                    <a:pt x="9646" y="9328"/>
                    <a:pt x="8659" y="9806"/>
                    <a:pt x="8659" y="9806"/>
                  </a:cubicBezTo>
                  <a:cubicBezTo>
                    <a:pt x="8659" y="9806"/>
                    <a:pt x="5921" y="11875"/>
                    <a:pt x="1751" y="12830"/>
                  </a:cubicBezTo>
                  <a:cubicBezTo>
                    <a:pt x="1592" y="12894"/>
                    <a:pt x="1401" y="12925"/>
                    <a:pt x="1210" y="12957"/>
                  </a:cubicBezTo>
                  <a:cubicBezTo>
                    <a:pt x="1114" y="12989"/>
                    <a:pt x="987" y="12989"/>
                    <a:pt x="892" y="12957"/>
                  </a:cubicBezTo>
                  <a:cubicBezTo>
                    <a:pt x="0" y="12671"/>
                    <a:pt x="382" y="10188"/>
                    <a:pt x="1051" y="9583"/>
                  </a:cubicBezTo>
                  <a:cubicBezTo>
                    <a:pt x="1815" y="8914"/>
                    <a:pt x="8214" y="7673"/>
                    <a:pt x="8214" y="7673"/>
                  </a:cubicBezTo>
                  <a:cubicBezTo>
                    <a:pt x="8214" y="7673"/>
                    <a:pt x="9009" y="6845"/>
                    <a:pt x="9391" y="6463"/>
                  </a:cubicBezTo>
                  <a:cubicBezTo>
                    <a:pt x="10601" y="5317"/>
                    <a:pt x="15758" y="2324"/>
                    <a:pt x="15758" y="2324"/>
                  </a:cubicBezTo>
                  <a:cubicBezTo>
                    <a:pt x="15758" y="2324"/>
                    <a:pt x="15758" y="2070"/>
                    <a:pt x="15822" y="1688"/>
                  </a:cubicBezTo>
                  <a:cubicBezTo>
                    <a:pt x="15918" y="1369"/>
                    <a:pt x="16013" y="987"/>
                    <a:pt x="16268" y="796"/>
                  </a:cubicBezTo>
                  <a:lnTo>
                    <a:pt x="17382" y="1"/>
                  </a:lnTo>
                  <a:lnTo>
                    <a:pt x="18051" y="223"/>
                  </a:ln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0" name="Google Shape;3160;p90"/>
            <p:cNvSpPr/>
            <p:nvPr/>
          </p:nvSpPr>
          <p:spPr>
            <a:xfrm>
              <a:off x="3242221" y="3687560"/>
              <a:ext cx="104235" cy="22785"/>
            </a:xfrm>
            <a:custGeom>
              <a:rect b="b" l="l" r="r" t="t"/>
              <a:pathLst>
                <a:path extrusionOk="0" h="1545" w="7068">
                  <a:moveTo>
                    <a:pt x="3934" y="0"/>
                  </a:moveTo>
                  <a:cubicBezTo>
                    <a:pt x="3823" y="0"/>
                    <a:pt x="3711" y="6"/>
                    <a:pt x="3598" y="16"/>
                  </a:cubicBezTo>
                  <a:cubicBezTo>
                    <a:pt x="2929" y="48"/>
                    <a:pt x="2292" y="207"/>
                    <a:pt x="1688" y="494"/>
                  </a:cubicBezTo>
                  <a:cubicBezTo>
                    <a:pt x="1083" y="717"/>
                    <a:pt x="478" y="1099"/>
                    <a:pt x="0" y="1513"/>
                  </a:cubicBezTo>
                  <a:cubicBezTo>
                    <a:pt x="255" y="1322"/>
                    <a:pt x="542" y="1131"/>
                    <a:pt x="796" y="1035"/>
                  </a:cubicBezTo>
                  <a:cubicBezTo>
                    <a:pt x="1083" y="876"/>
                    <a:pt x="1369" y="717"/>
                    <a:pt x="1688" y="621"/>
                  </a:cubicBezTo>
                  <a:cubicBezTo>
                    <a:pt x="1974" y="494"/>
                    <a:pt x="2292" y="367"/>
                    <a:pt x="2611" y="303"/>
                  </a:cubicBezTo>
                  <a:cubicBezTo>
                    <a:pt x="2929" y="207"/>
                    <a:pt x="3247" y="144"/>
                    <a:pt x="3566" y="144"/>
                  </a:cubicBezTo>
                  <a:cubicBezTo>
                    <a:pt x="3681" y="133"/>
                    <a:pt x="3794" y="127"/>
                    <a:pt x="3907" y="127"/>
                  </a:cubicBezTo>
                  <a:cubicBezTo>
                    <a:pt x="4452" y="127"/>
                    <a:pt x="4975" y="251"/>
                    <a:pt x="5476" y="462"/>
                  </a:cubicBezTo>
                  <a:cubicBezTo>
                    <a:pt x="5762" y="558"/>
                    <a:pt x="6017" y="717"/>
                    <a:pt x="6304" y="940"/>
                  </a:cubicBezTo>
                  <a:cubicBezTo>
                    <a:pt x="6463" y="1035"/>
                    <a:pt x="6590" y="1131"/>
                    <a:pt x="6686" y="1258"/>
                  </a:cubicBezTo>
                  <a:cubicBezTo>
                    <a:pt x="6781" y="1290"/>
                    <a:pt x="6813" y="1353"/>
                    <a:pt x="6908" y="1417"/>
                  </a:cubicBezTo>
                  <a:lnTo>
                    <a:pt x="7068" y="1544"/>
                  </a:lnTo>
                  <a:cubicBezTo>
                    <a:pt x="6622" y="1067"/>
                    <a:pt x="6113" y="653"/>
                    <a:pt x="5508" y="367"/>
                  </a:cubicBezTo>
                  <a:cubicBezTo>
                    <a:pt x="5005" y="128"/>
                    <a:pt x="4481" y="0"/>
                    <a:pt x="3934" y="0"/>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1" name="Google Shape;3161;p90"/>
            <p:cNvSpPr/>
            <p:nvPr/>
          </p:nvSpPr>
          <p:spPr>
            <a:xfrm>
              <a:off x="3294798" y="3698592"/>
              <a:ext cx="4247" cy="72322"/>
            </a:xfrm>
            <a:custGeom>
              <a:rect b="b" l="l" r="r" t="t"/>
              <a:pathLst>
                <a:path extrusionOk="0" h="4904" w="288">
                  <a:moveTo>
                    <a:pt x="96" y="1"/>
                  </a:moveTo>
                  <a:cubicBezTo>
                    <a:pt x="65" y="223"/>
                    <a:pt x="33" y="414"/>
                    <a:pt x="65" y="637"/>
                  </a:cubicBezTo>
                  <a:cubicBezTo>
                    <a:pt x="65" y="860"/>
                    <a:pt x="33" y="1051"/>
                    <a:pt x="33" y="1242"/>
                  </a:cubicBezTo>
                  <a:cubicBezTo>
                    <a:pt x="1" y="1656"/>
                    <a:pt x="1" y="2070"/>
                    <a:pt x="1" y="2484"/>
                  </a:cubicBezTo>
                  <a:cubicBezTo>
                    <a:pt x="1" y="2929"/>
                    <a:pt x="33" y="3311"/>
                    <a:pt x="65" y="3725"/>
                  </a:cubicBezTo>
                  <a:cubicBezTo>
                    <a:pt x="108" y="3985"/>
                    <a:pt x="151" y="4259"/>
                    <a:pt x="204" y="4527"/>
                  </a:cubicBezTo>
                  <a:lnTo>
                    <a:pt x="204" y="4527"/>
                  </a:lnTo>
                  <a:cubicBezTo>
                    <a:pt x="196" y="4454"/>
                    <a:pt x="192" y="4378"/>
                    <a:pt x="192" y="4298"/>
                  </a:cubicBezTo>
                  <a:lnTo>
                    <a:pt x="160" y="3980"/>
                  </a:lnTo>
                  <a:lnTo>
                    <a:pt x="96" y="3693"/>
                  </a:lnTo>
                  <a:cubicBezTo>
                    <a:pt x="96" y="3471"/>
                    <a:pt x="65" y="3280"/>
                    <a:pt x="65" y="3089"/>
                  </a:cubicBezTo>
                  <a:lnTo>
                    <a:pt x="65" y="2484"/>
                  </a:lnTo>
                  <a:lnTo>
                    <a:pt x="65" y="1242"/>
                  </a:lnTo>
                  <a:cubicBezTo>
                    <a:pt x="65" y="796"/>
                    <a:pt x="65" y="414"/>
                    <a:pt x="96" y="1"/>
                  </a:cubicBezTo>
                  <a:close/>
                  <a:moveTo>
                    <a:pt x="204" y="4527"/>
                  </a:moveTo>
                  <a:lnTo>
                    <a:pt x="204" y="4527"/>
                  </a:lnTo>
                  <a:cubicBezTo>
                    <a:pt x="219" y="4658"/>
                    <a:pt x="247" y="4781"/>
                    <a:pt x="287" y="4903"/>
                  </a:cubicBezTo>
                  <a:cubicBezTo>
                    <a:pt x="257" y="4780"/>
                    <a:pt x="229" y="4655"/>
                    <a:pt x="204" y="4527"/>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2" name="Google Shape;3162;p90"/>
            <p:cNvSpPr/>
            <p:nvPr/>
          </p:nvSpPr>
          <p:spPr>
            <a:xfrm>
              <a:off x="3196679" y="3560564"/>
              <a:ext cx="201421" cy="108925"/>
            </a:xfrm>
            <a:custGeom>
              <a:rect b="b" l="l" r="r" t="t"/>
              <a:pathLst>
                <a:path extrusionOk="0" h="7386" w="13658">
                  <a:moveTo>
                    <a:pt x="13658" y="191"/>
                  </a:moveTo>
                  <a:lnTo>
                    <a:pt x="13658" y="191"/>
                  </a:lnTo>
                  <a:cubicBezTo>
                    <a:pt x="13658" y="318"/>
                    <a:pt x="13594" y="382"/>
                    <a:pt x="13594" y="478"/>
                  </a:cubicBezTo>
                  <a:lnTo>
                    <a:pt x="13594" y="478"/>
                  </a:lnTo>
                  <a:cubicBezTo>
                    <a:pt x="13562" y="573"/>
                    <a:pt x="13530" y="700"/>
                    <a:pt x="13498" y="860"/>
                  </a:cubicBezTo>
                  <a:cubicBezTo>
                    <a:pt x="13339" y="1274"/>
                    <a:pt x="13116" y="1656"/>
                    <a:pt x="12893" y="2069"/>
                  </a:cubicBezTo>
                  <a:cubicBezTo>
                    <a:pt x="12766" y="2229"/>
                    <a:pt x="12702" y="2388"/>
                    <a:pt x="12607" y="2547"/>
                  </a:cubicBezTo>
                  <a:lnTo>
                    <a:pt x="12607" y="2547"/>
                  </a:lnTo>
                  <a:cubicBezTo>
                    <a:pt x="12607" y="2547"/>
                    <a:pt x="11970" y="3406"/>
                    <a:pt x="11302" y="4775"/>
                  </a:cubicBezTo>
                  <a:cubicBezTo>
                    <a:pt x="11270" y="4871"/>
                    <a:pt x="11174" y="4998"/>
                    <a:pt x="11143" y="5126"/>
                  </a:cubicBezTo>
                  <a:cubicBezTo>
                    <a:pt x="11015" y="5348"/>
                    <a:pt x="10888" y="5603"/>
                    <a:pt x="10824" y="5890"/>
                  </a:cubicBezTo>
                  <a:cubicBezTo>
                    <a:pt x="10474" y="6781"/>
                    <a:pt x="9519" y="7386"/>
                    <a:pt x="8564" y="7258"/>
                  </a:cubicBezTo>
                  <a:cubicBezTo>
                    <a:pt x="7641" y="7195"/>
                    <a:pt x="6877" y="6940"/>
                    <a:pt x="6813" y="6940"/>
                  </a:cubicBezTo>
                  <a:cubicBezTo>
                    <a:pt x="6718" y="6940"/>
                    <a:pt x="5953" y="7195"/>
                    <a:pt x="5062" y="7258"/>
                  </a:cubicBezTo>
                  <a:cubicBezTo>
                    <a:pt x="4075" y="7386"/>
                    <a:pt x="3152" y="6781"/>
                    <a:pt x="2802" y="5890"/>
                  </a:cubicBezTo>
                  <a:cubicBezTo>
                    <a:pt x="2643" y="5476"/>
                    <a:pt x="2483" y="5094"/>
                    <a:pt x="2261" y="4712"/>
                  </a:cubicBezTo>
                  <a:cubicBezTo>
                    <a:pt x="2229" y="4616"/>
                    <a:pt x="2165" y="4521"/>
                    <a:pt x="2101" y="4393"/>
                  </a:cubicBezTo>
                  <a:cubicBezTo>
                    <a:pt x="1528" y="3215"/>
                    <a:pt x="955" y="2483"/>
                    <a:pt x="955" y="2483"/>
                  </a:cubicBezTo>
                  <a:lnTo>
                    <a:pt x="955" y="2483"/>
                  </a:lnTo>
                  <a:cubicBezTo>
                    <a:pt x="892" y="2324"/>
                    <a:pt x="764" y="2165"/>
                    <a:pt x="669" y="2006"/>
                  </a:cubicBezTo>
                  <a:cubicBezTo>
                    <a:pt x="446" y="1656"/>
                    <a:pt x="191" y="1210"/>
                    <a:pt x="96" y="828"/>
                  </a:cubicBezTo>
                  <a:cubicBezTo>
                    <a:pt x="96" y="796"/>
                    <a:pt x="32" y="732"/>
                    <a:pt x="32" y="700"/>
                  </a:cubicBezTo>
                  <a:lnTo>
                    <a:pt x="32" y="700"/>
                  </a:lnTo>
                  <a:cubicBezTo>
                    <a:pt x="0" y="509"/>
                    <a:pt x="0" y="255"/>
                    <a:pt x="32" y="64"/>
                  </a:cubicBezTo>
                  <a:cubicBezTo>
                    <a:pt x="1465" y="0"/>
                    <a:pt x="2579" y="573"/>
                    <a:pt x="3184" y="828"/>
                  </a:cubicBezTo>
                  <a:cubicBezTo>
                    <a:pt x="3375" y="891"/>
                    <a:pt x="3502" y="987"/>
                    <a:pt x="3502" y="987"/>
                  </a:cubicBezTo>
                  <a:cubicBezTo>
                    <a:pt x="4744" y="1592"/>
                    <a:pt x="5858" y="1783"/>
                    <a:pt x="6813" y="1751"/>
                  </a:cubicBezTo>
                  <a:cubicBezTo>
                    <a:pt x="7131" y="1751"/>
                    <a:pt x="7482" y="1751"/>
                    <a:pt x="7832" y="1656"/>
                  </a:cubicBezTo>
                  <a:cubicBezTo>
                    <a:pt x="7959" y="1656"/>
                    <a:pt x="8086" y="1624"/>
                    <a:pt x="8214" y="1624"/>
                  </a:cubicBezTo>
                  <a:cubicBezTo>
                    <a:pt x="8787" y="1496"/>
                    <a:pt x="9423" y="1305"/>
                    <a:pt x="10124" y="987"/>
                  </a:cubicBezTo>
                  <a:cubicBezTo>
                    <a:pt x="10124" y="987"/>
                    <a:pt x="10219" y="891"/>
                    <a:pt x="10442" y="828"/>
                  </a:cubicBezTo>
                  <a:cubicBezTo>
                    <a:pt x="10983" y="573"/>
                    <a:pt x="12257" y="96"/>
                    <a:pt x="13658" y="191"/>
                  </a:cubicBezTo>
                  <a:close/>
                </a:path>
              </a:pathLst>
            </a:custGeom>
            <a:solidFill>
              <a:srgbClr val="FEA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3" name="Google Shape;3163;p90"/>
            <p:cNvSpPr/>
            <p:nvPr/>
          </p:nvSpPr>
          <p:spPr>
            <a:xfrm>
              <a:off x="3304192" y="3719254"/>
              <a:ext cx="38978" cy="9143"/>
            </a:xfrm>
            <a:custGeom>
              <a:rect b="b" l="l" r="r" t="t"/>
              <a:pathLst>
                <a:path extrusionOk="0" h="620" w="2643">
                  <a:moveTo>
                    <a:pt x="2643" y="0"/>
                  </a:moveTo>
                  <a:lnTo>
                    <a:pt x="2643" y="0"/>
                  </a:lnTo>
                  <a:cubicBezTo>
                    <a:pt x="2632" y="17"/>
                    <a:pt x="2619" y="31"/>
                    <a:pt x="2605" y="44"/>
                  </a:cubicBezTo>
                  <a:lnTo>
                    <a:pt x="2605" y="44"/>
                  </a:lnTo>
                  <a:cubicBezTo>
                    <a:pt x="2620" y="34"/>
                    <a:pt x="2633" y="20"/>
                    <a:pt x="2643" y="0"/>
                  </a:cubicBezTo>
                  <a:close/>
                  <a:moveTo>
                    <a:pt x="2605" y="44"/>
                  </a:moveTo>
                  <a:cubicBezTo>
                    <a:pt x="2571" y="67"/>
                    <a:pt x="2527" y="74"/>
                    <a:pt x="2484" y="96"/>
                  </a:cubicBezTo>
                  <a:lnTo>
                    <a:pt x="2324" y="128"/>
                  </a:lnTo>
                  <a:cubicBezTo>
                    <a:pt x="2261" y="159"/>
                    <a:pt x="2133" y="191"/>
                    <a:pt x="2006" y="255"/>
                  </a:cubicBezTo>
                  <a:cubicBezTo>
                    <a:pt x="1783" y="287"/>
                    <a:pt x="1592" y="350"/>
                    <a:pt x="1338" y="414"/>
                  </a:cubicBezTo>
                  <a:cubicBezTo>
                    <a:pt x="1115" y="446"/>
                    <a:pt x="892" y="478"/>
                    <a:pt x="669" y="510"/>
                  </a:cubicBezTo>
                  <a:cubicBezTo>
                    <a:pt x="478" y="573"/>
                    <a:pt x="223" y="573"/>
                    <a:pt x="1" y="605"/>
                  </a:cubicBezTo>
                  <a:cubicBezTo>
                    <a:pt x="64" y="616"/>
                    <a:pt x="135" y="619"/>
                    <a:pt x="209" y="619"/>
                  </a:cubicBezTo>
                  <a:cubicBezTo>
                    <a:pt x="358" y="619"/>
                    <a:pt x="520" y="605"/>
                    <a:pt x="669" y="605"/>
                  </a:cubicBezTo>
                  <a:cubicBezTo>
                    <a:pt x="860" y="573"/>
                    <a:pt x="1115" y="510"/>
                    <a:pt x="1338" y="478"/>
                  </a:cubicBezTo>
                  <a:cubicBezTo>
                    <a:pt x="1592" y="446"/>
                    <a:pt x="1815" y="350"/>
                    <a:pt x="2006" y="287"/>
                  </a:cubicBezTo>
                  <a:cubicBezTo>
                    <a:pt x="2133" y="255"/>
                    <a:pt x="2229" y="191"/>
                    <a:pt x="2324" y="159"/>
                  </a:cubicBezTo>
                  <a:cubicBezTo>
                    <a:pt x="2430" y="133"/>
                    <a:pt x="2535" y="107"/>
                    <a:pt x="2605" y="44"/>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4" name="Google Shape;3164;p90"/>
            <p:cNvSpPr/>
            <p:nvPr/>
          </p:nvSpPr>
          <p:spPr>
            <a:xfrm>
              <a:off x="3248327" y="3743662"/>
              <a:ext cx="35217" cy="7536"/>
            </a:xfrm>
            <a:custGeom>
              <a:rect b="b" l="l" r="r" t="t"/>
              <a:pathLst>
                <a:path extrusionOk="0" h="511" w="2388">
                  <a:moveTo>
                    <a:pt x="0" y="1"/>
                  </a:moveTo>
                  <a:cubicBezTo>
                    <a:pt x="191" y="64"/>
                    <a:pt x="350" y="96"/>
                    <a:pt x="541" y="128"/>
                  </a:cubicBezTo>
                  <a:cubicBezTo>
                    <a:pt x="764" y="224"/>
                    <a:pt x="955" y="255"/>
                    <a:pt x="1146" y="287"/>
                  </a:cubicBezTo>
                  <a:lnTo>
                    <a:pt x="1751" y="415"/>
                  </a:lnTo>
                  <a:cubicBezTo>
                    <a:pt x="1878" y="415"/>
                    <a:pt x="1942" y="446"/>
                    <a:pt x="2069" y="446"/>
                  </a:cubicBezTo>
                  <a:cubicBezTo>
                    <a:pt x="2197" y="510"/>
                    <a:pt x="2260" y="510"/>
                    <a:pt x="2388" y="510"/>
                  </a:cubicBezTo>
                  <a:lnTo>
                    <a:pt x="1783" y="383"/>
                  </a:lnTo>
                  <a:lnTo>
                    <a:pt x="1178" y="255"/>
                  </a:lnTo>
                  <a:lnTo>
                    <a:pt x="0" y="1"/>
                  </a:ln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5" name="Google Shape;3165;p90"/>
            <p:cNvSpPr/>
            <p:nvPr/>
          </p:nvSpPr>
          <p:spPr>
            <a:xfrm>
              <a:off x="3236115" y="3471353"/>
              <a:ext cx="29126" cy="59639"/>
            </a:xfrm>
            <a:custGeom>
              <a:rect b="b" l="l" r="r" t="t"/>
              <a:pathLst>
                <a:path extrusionOk="0" h="4044" w="1975">
                  <a:moveTo>
                    <a:pt x="1942" y="0"/>
                  </a:moveTo>
                  <a:lnTo>
                    <a:pt x="1783" y="64"/>
                  </a:lnTo>
                  <a:lnTo>
                    <a:pt x="1465" y="223"/>
                  </a:lnTo>
                  <a:cubicBezTo>
                    <a:pt x="1178" y="351"/>
                    <a:pt x="956" y="542"/>
                    <a:pt x="733" y="733"/>
                  </a:cubicBezTo>
                  <a:lnTo>
                    <a:pt x="637" y="860"/>
                  </a:lnTo>
                  <a:cubicBezTo>
                    <a:pt x="160" y="1433"/>
                    <a:pt x="0" y="2293"/>
                    <a:pt x="478" y="3407"/>
                  </a:cubicBezTo>
                  <a:cubicBezTo>
                    <a:pt x="478" y="3407"/>
                    <a:pt x="510" y="3439"/>
                    <a:pt x="510" y="3502"/>
                  </a:cubicBezTo>
                  <a:cubicBezTo>
                    <a:pt x="573" y="3693"/>
                    <a:pt x="669" y="3853"/>
                    <a:pt x="796" y="4044"/>
                  </a:cubicBezTo>
                  <a:lnTo>
                    <a:pt x="828" y="4012"/>
                  </a:lnTo>
                  <a:cubicBezTo>
                    <a:pt x="1592" y="3057"/>
                    <a:pt x="1879" y="1942"/>
                    <a:pt x="1942" y="1147"/>
                  </a:cubicBezTo>
                  <a:cubicBezTo>
                    <a:pt x="1974" y="860"/>
                    <a:pt x="1974" y="637"/>
                    <a:pt x="1974" y="414"/>
                  </a:cubicBezTo>
                  <a:cubicBezTo>
                    <a:pt x="1974" y="160"/>
                    <a:pt x="1942" y="0"/>
                    <a:pt x="1942" y="0"/>
                  </a:cubicBezTo>
                  <a:close/>
                </a:path>
              </a:pathLst>
            </a:custGeom>
            <a:solidFill>
              <a:srgbClr val="4616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6" name="Google Shape;3166;p90"/>
            <p:cNvSpPr/>
            <p:nvPr/>
          </p:nvSpPr>
          <p:spPr>
            <a:xfrm>
              <a:off x="3265228" y="3467253"/>
              <a:ext cx="48372" cy="28522"/>
            </a:xfrm>
            <a:custGeom>
              <a:rect b="b" l="l" r="r" t="t"/>
              <a:pathLst>
                <a:path extrusionOk="0" h="1934" w="3280">
                  <a:moveTo>
                    <a:pt x="1032" y="1"/>
                  </a:moveTo>
                  <a:cubicBezTo>
                    <a:pt x="728" y="1"/>
                    <a:pt x="430" y="67"/>
                    <a:pt x="159" y="183"/>
                  </a:cubicBezTo>
                  <a:lnTo>
                    <a:pt x="0" y="278"/>
                  </a:lnTo>
                  <a:cubicBezTo>
                    <a:pt x="0" y="278"/>
                    <a:pt x="64" y="438"/>
                    <a:pt x="64" y="692"/>
                  </a:cubicBezTo>
                  <a:cubicBezTo>
                    <a:pt x="64" y="915"/>
                    <a:pt x="64" y="1138"/>
                    <a:pt x="0" y="1425"/>
                  </a:cubicBezTo>
                  <a:cubicBezTo>
                    <a:pt x="0" y="1425"/>
                    <a:pt x="1401" y="1775"/>
                    <a:pt x="3279" y="1934"/>
                  </a:cubicBezTo>
                  <a:cubicBezTo>
                    <a:pt x="3152" y="1711"/>
                    <a:pt x="3088" y="1456"/>
                    <a:pt x="2993" y="1234"/>
                  </a:cubicBezTo>
                  <a:cubicBezTo>
                    <a:pt x="2461" y="347"/>
                    <a:pt x="1729" y="1"/>
                    <a:pt x="1032" y="1"/>
                  </a:cubicBezTo>
                  <a:close/>
                </a:path>
              </a:pathLst>
            </a:custGeom>
            <a:solidFill>
              <a:srgbClr val="4616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7" name="Google Shape;3167;p90"/>
            <p:cNvSpPr/>
            <p:nvPr/>
          </p:nvSpPr>
          <p:spPr>
            <a:xfrm>
              <a:off x="3300432" y="4283236"/>
              <a:ext cx="13170" cy="11990"/>
            </a:xfrm>
            <a:custGeom>
              <a:rect b="b" l="l" r="r" t="t"/>
              <a:pathLst>
                <a:path extrusionOk="0" h="813" w="893">
                  <a:moveTo>
                    <a:pt x="518" y="1"/>
                  </a:moveTo>
                  <a:cubicBezTo>
                    <a:pt x="423" y="1"/>
                    <a:pt x="319" y="41"/>
                    <a:pt x="224" y="120"/>
                  </a:cubicBezTo>
                  <a:cubicBezTo>
                    <a:pt x="65" y="248"/>
                    <a:pt x="1" y="407"/>
                    <a:pt x="1" y="534"/>
                  </a:cubicBezTo>
                  <a:cubicBezTo>
                    <a:pt x="33" y="566"/>
                    <a:pt x="33" y="661"/>
                    <a:pt x="96" y="693"/>
                  </a:cubicBezTo>
                  <a:cubicBezTo>
                    <a:pt x="144" y="773"/>
                    <a:pt x="232" y="813"/>
                    <a:pt x="331" y="813"/>
                  </a:cubicBezTo>
                  <a:cubicBezTo>
                    <a:pt x="431" y="813"/>
                    <a:pt x="542" y="773"/>
                    <a:pt x="638" y="693"/>
                  </a:cubicBezTo>
                  <a:cubicBezTo>
                    <a:pt x="829" y="566"/>
                    <a:pt x="892" y="375"/>
                    <a:pt x="797" y="184"/>
                  </a:cubicBezTo>
                  <a:lnTo>
                    <a:pt x="765" y="120"/>
                  </a:lnTo>
                  <a:cubicBezTo>
                    <a:pt x="701" y="41"/>
                    <a:pt x="614" y="1"/>
                    <a:pt x="518" y="1"/>
                  </a:cubicBezTo>
                  <a:close/>
                </a:path>
              </a:pathLst>
            </a:custGeom>
            <a:solidFill>
              <a:srgbClr val="4616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8" name="Google Shape;3168;p90"/>
            <p:cNvSpPr/>
            <p:nvPr/>
          </p:nvSpPr>
          <p:spPr>
            <a:xfrm>
              <a:off x="2974131" y="3450131"/>
              <a:ext cx="11282" cy="10323"/>
            </a:xfrm>
            <a:custGeom>
              <a:rect b="b" l="l" r="r" t="t"/>
              <a:pathLst>
                <a:path extrusionOk="0" h="700" w="765">
                  <a:moveTo>
                    <a:pt x="446" y="1"/>
                  </a:moveTo>
                  <a:cubicBezTo>
                    <a:pt x="321" y="1"/>
                    <a:pt x="174" y="83"/>
                    <a:pt x="128" y="198"/>
                  </a:cubicBezTo>
                  <a:cubicBezTo>
                    <a:pt x="1" y="389"/>
                    <a:pt x="32" y="580"/>
                    <a:pt x="192" y="675"/>
                  </a:cubicBezTo>
                  <a:cubicBezTo>
                    <a:pt x="225" y="692"/>
                    <a:pt x="266" y="700"/>
                    <a:pt x="310" y="700"/>
                  </a:cubicBezTo>
                  <a:cubicBezTo>
                    <a:pt x="438" y="700"/>
                    <a:pt x="590" y="634"/>
                    <a:pt x="637" y="516"/>
                  </a:cubicBezTo>
                  <a:cubicBezTo>
                    <a:pt x="765" y="357"/>
                    <a:pt x="733" y="134"/>
                    <a:pt x="574" y="39"/>
                  </a:cubicBezTo>
                  <a:cubicBezTo>
                    <a:pt x="539" y="12"/>
                    <a:pt x="494" y="1"/>
                    <a:pt x="446" y="1"/>
                  </a:cubicBezTo>
                  <a:close/>
                </a:path>
              </a:pathLst>
            </a:custGeom>
            <a:solidFill>
              <a:srgbClr val="4616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9" name="Google Shape;3169;p90"/>
            <p:cNvSpPr/>
            <p:nvPr/>
          </p:nvSpPr>
          <p:spPr>
            <a:xfrm>
              <a:off x="3217798" y="3316881"/>
              <a:ext cx="183592" cy="76082"/>
            </a:xfrm>
            <a:custGeom>
              <a:rect b="b" l="l" r="r" t="t"/>
              <a:pathLst>
                <a:path extrusionOk="0" h="5159" w="12449">
                  <a:moveTo>
                    <a:pt x="12257" y="1"/>
                  </a:moveTo>
                  <a:lnTo>
                    <a:pt x="128" y="224"/>
                  </a:lnTo>
                  <a:lnTo>
                    <a:pt x="1" y="5158"/>
                  </a:lnTo>
                  <a:lnTo>
                    <a:pt x="1" y="5158"/>
                  </a:lnTo>
                  <a:lnTo>
                    <a:pt x="12448" y="4490"/>
                  </a:lnTo>
                  <a:lnTo>
                    <a:pt x="12257" y="1"/>
                  </a:lnTo>
                  <a:close/>
                </a:path>
              </a:pathLst>
            </a:custGeom>
            <a:solidFill>
              <a:srgbClr val="A98D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0" name="Google Shape;3170;p90"/>
            <p:cNvSpPr/>
            <p:nvPr/>
          </p:nvSpPr>
          <p:spPr>
            <a:xfrm>
              <a:off x="3337995" y="3776064"/>
              <a:ext cx="68561" cy="135530"/>
            </a:xfrm>
            <a:custGeom>
              <a:rect b="b" l="l" r="r" t="t"/>
              <a:pathLst>
                <a:path extrusionOk="0" h="9190" w="4649">
                  <a:moveTo>
                    <a:pt x="2038" y="0"/>
                  </a:moveTo>
                  <a:cubicBezTo>
                    <a:pt x="1624" y="255"/>
                    <a:pt x="1210" y="414"/>
                    <a:pt x="733" y="478"/>
                  </a:cubicBezTo>
                  <a:cubicBezTo>
                    <a:pt x="733" y="478"/>
                    <a:pt x="1083" y="1847"/>
                    <a:pt x="574" y="3311"/>
                  </a:cubicBezTo>
                  <a:cubicBezTo>
                    <a:pt x="2325" y="4234"/>
                    <a:pt x="1911" y="7513"/>
                    <a:pt x="1" y="9137"/>
                  </a:cubicBezTo>
                  <a:cubicBezTo>
                    <a:pt x="448" y="9174"/>
                    <a:pt x="874" y="9190"/>
                    <a:pt x="1265" y="9190"/>
                  </a:cubicBezTo>
                  <a:cubicBezTo>
                    <a:pt x="1542" y="9190"/>
                    <a:pt x="1801" y="9182"/>
                    <a:pt x="2038" y="9169"/>
                  </a:cubicBezTo>
                  <a:cubicBezTo>
                    <a:pt x="4649" y="7577"/>
                    <a:pt x="2547" y="2834"/>
                    <a:pt x="2547" y="2834"/>
                  </a:cubicBezTo>
                  <a:cubicBezTo>
                    <a:pt x="2547" y="2834"/>
                    <a:pt x="3025" y="478"/>
                    <a:pt x="2038" y="0"/>
                  </a:cubicBezTo>
                  <a:close/>
                </a:path>
              </a:pathLst>
            </a:custGeom>
            <a:solidFill>
              <a:srgbClr val="9C79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1" name="Google Shape;3171;p90"/>
            <p:cNvSpPr/>
            <p:nvPr/>
          </p:nvSpPr>
          <p:spPr>
            <a:xfrm>
              <a:off x="3227665" y="3855408"/>
              <a:ext cx="88279" cy="62043"/>
            </a:xfrm>
            <a:custGeom>
              <a:rect b="b" l="l" r="r" t="t"/>
              <a:pathLst>
                <a:path extrusionOk="0" h="4207" w="5986">
                  <a:moveTo>
                    <a:pt x="0" y="0"/>
                  </a:moveTo>
                  <a:lnTo>
                    <a:pt x="0" y="0"/>
                  </a:lnTo>
                  <a:cubicBezTo>
                    <a:pt x="64" y="478"/>
                    <a:pt x="128" y="955"/>
                    <a:pt x="191" y="1497"/>
                  </a:cubicBezTo>
                  <a:cubicBezTo>
                    <a:pt x="1092" y="2366"/>
                    <a:pt x="3327" y="4206"/>
                    <a:pt x="5741" y="4206"/>
                  </a:cubicBezTo>
                  <a:cubicBezTo>
                    <a:pt x="5801" y="4206"/>
                    <a:pt x="5862" y="4205"/>
                    <a:pt x="5922" y="4203"/>
                  </a:cubicBezTo>
                  <a:lnTo>
                    <a:pt x="5985" y="4139"/>
                  </a:lnTo>
                  <a:cubicBezTo>
                    <a:pt x="5985" y="3948"/>
                    <a:pt x="5985" y="3725"/>
                    <a:pt x="5922" y="3502"/>
                  </a:cubicBezTo>
                  <a:cubicBezTo>
                    <a:pt x="3789" y="3088"/>
                    <a:pt x="1433" y="2038"/>
                    <a:pt x="0" y="0"/>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2" name="Google Shape;3172;p90"/>
            <p:cNvSpPr/>
            <p:nvPr/>
          </p:nvSpPr>
          <p:spPr>
            <a:xfrm>
              <a:off x="3315460" y="3908457"/>
              <a:ext cx="54949" cy="87807"/>
            </a:xfrm>
            <a:custGeom>
              <a:rect b="b" l="l" r="r" t="t"/>
              <a:pathLst>
                <a:path extrusionOk="0" h="5954" w="3726">
                  <a:moveTo>
                    <a:pt x="1" y="1"/>
                  </a:moveTo>
                  <a:cubicBezTo>
                    <a:pt x="32" y="128"/>
                    <a:pt x="32" y="287"/>
                    <a:pt x="32" y="383"/>
                  </a:cubicBezTo>
                  <a:lnTo>
                    <a:pt x="32" y="606"/>
                  </a:lnTo>
                  <a:cubicBezTo>
                    <a:pt x="160" y="2134"/>
                    <a:pt x="223" y="3948"/>
                    <a:pt x="319" y="5954"/>
                  </a:cubicBezTo>
                  <a:lnTo>
                    <a:pt x="701" y="637"/>
                  </a:lnTo>
                  <a:cubicBezTo>
                    <a:pt x="701" y="637"/>
                    <a:pt x="1115" y="765"/>
                    <a:pt x="1688" y="828"/>
                  </a:cubicBezTo>
                  <a:cubicBezTo>
                    <a:pt x="1984" y="884"/>
                    <a:pt x="2355" y="918"/>
                    <a:pt x="2758" y="918"/>
                  </a:cubicBezTo>
                  <a:cubicBezTo>
                    <a:pt x="3048" y="918"/>
                    <a:pt x="3355" y="900"/>
                    <a:pt x="3662" y="860"/>
                  </a:cubicBezTo>
                  <a:cubicBezTo>
                    <a:pt x="3693" y="606"/>
                    <a:pt x="3693" y="319"/>
                    <a:pt x="3725" y="64"/>
                  </a:cubicBezTo>
                  <a:lnTo>
                    <a:pt x="3725" y="64"/>
                  </a:lnTo>
                  <a:cubicBezTo>
                    <a:pt x="3693" y="128"/>
                    <a:pt x="3598" y="160"/>
                    <a:pt x="3534" y="287"/>
                  </a:cubicBezTo>
                  <a:cubicBezTo>
                    <a:pt x="3324" y="299"/>
                    <a:pt x="3106" y="306"/>
                    <a:pt x="2878" y="306"/>
                  </a:cubicBezTo>
                  <a:cubicBezTo>
                    <a:pt x="2482" y="306"/>
                    <a:pt x="2057" y="284"/>
                    <a:pt x="1592" y="224"/>
                  </a:cubicBezTo>
                  <a:lnTo>
                    <a:pt x="1497" y="224"/>
                  </a:lnTo>
                  <a:cubicBezTo>
                    <a:pt x="1019" y="192"/>
                    <a:pt x="510" y="128"/>
                    <a:pt x="1" y="1"/>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3" name="Google Shape;3173;p90"/>
            <p:cNvSpPr/>
            <p:nvPr/>
          </p:nvSpPr>
          <p:spPr>
            <a:xfrm>
              <a:off x="3297158" y="4285242"/>
              <a:ext cx="23950" cy="21841"/>
            </a:xfrm>
            <a:custGeom>
              <a:rect b="b" l="l" r="r" t="t"/>
              <a:pathLst>
                <a:path extrusionOk="0" h="1481" w="1624">
                  <a:moveTo>
                    <a:pt x="1146" y="0"/>
                  </a:moveTo>
                  <a:cubicBezTo>
                    <a:pt x="1106" y="0"/>
                    <a:pt x="1066" y="16"/>
                    <a:pt x="1019" y="48"/>
                  </a:cubicBezTo>
                  <a:cubicBezTo>
                    <a:pt x="1114" y="207"/>
                    <a:pt x="1019" y="430"/>
                    <a:pt x="860" y="557"/>
                  </a:cubicBezTo>
                  <a:cubicBezTo>
                    <a:pt x="780" y="637"/>
                    <a:pt x="669" y="677"/>
                    <a:pt x="565" y="677"/>
                  </a:cubicBezTo>
                  <a:cubicBezTo>
                    <a:pt x="462" y="677"/>
                    <a:pt x="366" y="637"/>
                    <a:pt x="318" y="557"/>
                  </a:cubicBezTo>
                  <a:cubicBezTo>
                    <a:pt x="255" y="494"/>
                    <a:pt x="223" y="462"/>
                    <a:pt x="223" y="398"/>
                  </a:cubicBezTo>
                  <a:cubicBezTo>
                    <a:pt x="64" y="462"/>
                    <a:pt x="0" y="716"/>
                    <a:pt x="64" y="876"/>
                  </a:cubicBezTo>
                  <a:cubicBezTo>
                    <a:pt x="127" y="1003"/>
                    <a:pt x="191" y="1067"/>
                    <a:pt x="255" y="1162"/>
                  </a:cubicBezTo>
                  <a:cubicBezTo>
                    <a:pt x="350" y="1226"/>
                    <a:pt x="446" y="1258"/>
                    <a:pt x="509" y="1353"/>
                  </a:cubicBezTo>
                  <a:cubicBezTo>
                    <a:pt x="605" y="1385"/>
                    <a:pt x="669" y="1480"/>
                    <a:pt x="764" y="1480"/>
                  </a:cubicBezTo>
                  <a:cubicBezTo>
                    <a:pt x="860" y="1480"/>
                    <a:pt x="955" y="1480"/>
                    <a:pt x="1019" y="1385"/>
                  </a:cubicBezTo>
                  <a:cubicBezTo>
                    <a:pt x="1114" y="1321"/>
                    <a:pt x="1114" y="1130"/>
                    <a:pt x="1178" y="1035"/>
                  </a:cubicBezTo>
                  <a:cubicBezTo>
                    <a:pt x="1273" y="907"/>
                    <a:pt x="1433" y="907"/>
                    <a:pt x="1496" y="844"/>
                  </a:cubicBezTo>
                  <a:cubicBezTo>
                    <a:pt x="1592" y="748"/>
                    <a:pt x="1624" y="621"/>
                    <a:pt x="1592" y="525"/>
                  </a:cubicBezTo>
                  <a:cubicBezTo>
                    <a:pt x="1592" y="430"/>
                    <a:pt x="1528" y="303"/>
                    <a:pt x="1496" y="239"/>
                  </a:cubicBezTo>
                  <a:cubicBezTo>
                    <a:pt x="1464" y="112"/>
                    <a:pt x="1369" y="80"/>
                    <a:pt x="1273" y="48"/>
                  </a:cubicBezTo>
                  <a:cubicBezTo>
                    <a:pt x="1226" y="16"/>
                    <a:pt x="1186" y="0"/>
                    <a:pt x="1146" y="0"/>
                  </a:cubicBezTo>
                  <a:close/>
                </a:path>
              </a:pathLst>
            </a:custGeom>
            <a:solidFill>
              <a:srgbClr val="C83D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4" name="Google Shape;3174;p90"/>
            <p:cNvSpPr/>
            <p:nvPr/>
          </p:nvSpPr>
          <p:spPr>
            <a:xfrm>
              <a:off x="3247855" y="3488254"/>
              <a:ext cx="67145" cy="42738"/>
            </a:xfrm>
            <a:custGeom>
              <a:rect b="b" l="l" r="r" t="t"/>
              <a:pathLst>
                <a:path extrusionOk="0" h="2898" w="4553">
                  <a:moveTo>
                    <a:pt x="1115" y="1"/>
                  </a:moveTo>
                  <a:cubicBezTo>
                    <a:pt x="1019" y="796"/>
                    <a:pt x="796" y="1911"/>
                    <a:pt x="0" y="2866"/>
                  </a:cubicBezTo>
                  <a:lnTo>
                    <a:pt x="32" y="2898"/>
                  </a:lnTo>
                  <a:cubicBezTo>
                    <a:pt x="64" y="2834"/>
                    <a:pt x="1369" y="1942"/>
                    <a:pt x="1592" y="637"/>
                  </a:cubicBezTo>
                  <a:cubicBezTo>
                    <a:pt x="2038" y="984"/>
                    <a:pt x="3331" y="1022"/>
                    <a:pt x="4078" y="1022"/>
                  </a:cubicBezTo>
                  <a:cubicBezTo>
                    <a:pt x="4292" y="1022"/>
                    <a:pt x="4461" y="1019"/>
                    <a:pt x="4553" y="1019"/>
                  </a:cubicBezTo>
                  <a:cubicBezTo>
                    <a:pt x="4521" y="828"/>
                    <a:pt x="4489" y="669"/>
                    <a:pt x="4362" y="510"/>
                  </a:cubicBezTo>
                  <a:cubicBezTo>
                    <a:pt x="2483" y="351"/>
                    <a:pt x="1115" y="1"/>
                    <a:pt x="1115" y="1"/>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5" name="Google Shape;3175;p90"/>
            <p:cNvSpPr/>
            <p:nvPr/>
          </p:nvSpPr>
          <p:spPr>
            <a:xfrm>
              <a:off x="3248799" y="3509388"/>
              <a:ext cx="23006" cy="15028"/>
            </a:xfrm>
            <a:custGeom>
              <a:rect b="b" l="l" r="r" t="t"/>
              <a:pathLst>
                <a:path extrusionOk="0" h="1019" w="1560">
                  <a:moveTo>
                    <a:pt x="1114" y="0"/>
                  </a:moveTo>
                  <a:cubicBezTo>
                    <a:pt x="1051" y="0"/>
                    <a:pt x="987" y="0"/>
                    <a:pt x="923" y="32"/>
                  </a:cubicBezTo>
                  <a:cubicBezTo>
                    <a:pt x="828" y="32"/>
                    <a:pt x="796" y="64"/>
                    <a:pt x="732" y="64"/>
                  </a:cubicBezTo>
                  <a:lnTo>
                    <a:pt x="669" y="64"/>
                  </a:lnTo>
                  <a:lnTo>
                    <a:pt x="637" y="127"/>
                  </a:lnTo>
                  <a:lnTo>
                    <a:pt x="605" y="159"/>
                  </a:lnTo>
                  <a:lnTo>
                    <a:pt x="573" y="191"/>
                  </a:lnTo>
                  <a:cubicBezTo>
                    <a:pt x="509" y="223"/>
                    <a:pt x="478" y="287"/>
                    <a:pt x="478" y="318"/>
                  </a:cubicBezTo>
                  <a:cubicBezTo>
                    <a:pt x="414" y="382"/>
                    <a:pt x="350" y="478"/>
                    <a:pt x="318" y="541"/>
                  </a:cubicBezTo>
                  <a:cubicBezTo>
                    <a:pt x="287" y="637"/>
                    <a:pt x="191" y="700"/>
                    <a:pt x="159" y="796"/>
                  </a:cubicBezTo>
                  <a:cubicBezTo>
                    <a:pt x="127" y="860"/>
                    <a:pt x="32" y="955"/>
                    <a:pt x="0" y="1019"/>
                  </a:cubicBezTo>
                  <a:cubicBezTo>
                    <a:pt x="96" y="987"/>
                    <a:pt x="159" y="923"/>
                    <a:pt x="255" y="860"/>
                  </a:cubicBezTo>
                  <a:cubicBezTo>
                    <a:pt x="318" y="796"/>
                    <a:pt x="414" y="764"/>
                    <a:pt x="446" y="669"/>
                  </a:cubicBezTo>
                  <a:lnTo>
                    <a:pt x="637" y="478"/>
                  </a:lnTo>
                  <a:lnTo>
                    <a:pt x="796" y="287"/>
                  </a:lnTo>
                  <a:cubicBezTo>
                    <a:pt x="828" y="287"/>
                    <a:pt x="923" y="223"/>
                    <a:pt x="955" y="223"/>
                  </a:cubicBezTo>
                  <a:cubicBezTo>
                    <a:pt x="1051" y="191"/>
                    <a:pt x="1082" y="191"/>
                    <a:pt x="1146" y="159"/>
                  </a:cubicBezTo>
                  <a:cubicBezTo>
                    <a:pt x="1242" y="127"/>
                    <a:pt x="1273" y="127"/>
                    <a:pt x="1369" y="64"/>
                  </a:cubicBezTo>
                  <a:cubicBezTo>
                    <a:pt x="1433" y="32"/>
                    <a:pt x="1464" y="32"/>
                    <a:pt x="1560" y="0"/>
                  </a:cubicBezTo>
                  <a:close/>
                </a:path>
              </a:pathLst>
            </a:custGeom>
            <a:solidFill>
              <a:srgbClr val="4616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6" name="Google Shape;3176;p90"/>
            <p:cNvSpPr/>
            <p:nvPr/>
          </p:nvSpPr>
          <p:spPr>
            <a:xfrm>
              <a:off x="3282601" y="3495761"/>
              <a:ext cx="26295" cy="8008"/>
            </a:xfrm>
            <a:custGeom>
              <a:rect b="b" l="l" r="r" t="t"/>
              <a:pathLst>
                <a:path extrusionOk="0" h="543" w="1783">
                  <a:moveTo>
                    <a:pt x="605" y="1"/>
                  </a:moveTo>
                  <a:cubicBezTo>
                    <a:pt x="541" y="33"/>
                    <a:pt x="509" y="96"/>
                    <a:pt x="446" y="128"/>
                  </a:cubicBezTo>
                  <a:cubicBezTo>
                    <a:pt x="414" y="160"/>
                    <a:pt x="350" y="192"/>
                    <a:pt x="318" y="224"/>
                  </a:cubicBezTo>
                  <a:cubicBezTo>
                    <a:pt x="255" y="287"/>
                    <a:pt x="191" y="319"/>
                    <a:pt x="159" y="383"/>
                  </a:cubicBezTo>
                  <a:lnTo>
                    <a:pt x="0" y="542"/>
                  </a:lnTo>
                  <a:cubicBezTo>
                    <a:pt x="64" y="510"/>
                    <a:pt x="96" y="510"/>
                    <a:pt x="191" y="478"/>
                  </a:cubicBezTo>
                  <a:cubicBezTo>
                    <a:pt x="255" y="447"/>
                    <a:pt x="318" y="447"/>
                    <a:pt x="382" y="383"/>
                  </a:cubicBezTo>
                  <a:cubicBezTo>
                    <a:pt x="478" y="351"/>
                    <a:pt x="509" y="319"/>
                    <a:pt x="541" y="319"/>
                  </a:cubicBezTo>
                  <a:cubicBezTo>
                    <a:pt x="573" y="287"/>
                    <a:pt x="669" y="287"/>
                    <a:pt x="700" y="224"/>
                  </a:cubicBezTo>
                  <a:lnTo>
                    <a:pt x="1210" y="224"/>
                  </a:lnTo>
                  <a:cubicBezTo>
                    <a:pt x="1305" y="224"/>
                    <a:pt x="1433" y="224"/>
                    <a:pt x="1496" y="192"/>
                  </a:cubicBezTo>
                  <a:cubicBezTo>
                    <a:pt x="1560" y="192"/>
                    <a:pt x="1687" y="160"/>
                    <a:pt x="1783" y="160"/>
                  </a:cubicBezTo>
                  <a:cubicBezTo>
                    <a:pt x="1719" y="128"/>
                    <a:pt x="1656" y="96"/>
                    <a:pt x="1528" y="96"/>
                  </a:cubicBezTo>
                  <a:cubicBezTo>
                    <a:pt x="1465" y="96"/>
                    <a:pt x="1337" y="33"/>
                    <a:pt x="1242" y="33"/>
                  </a:cubicBezTo>
                  <a:cubicBezTo>
                    <a:pt x="1178" y="33"/>
                    <a:pt x="1051" y="33"/>
                    <a:pt x="987" y="1"/>
                  </a:cubicBezTo>
                  <a:close/>
                </a:path>
              </a:pathLst>
            </a:custGeom>
            <a:solidFill>
              <a:srgbClr val="4616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7" name="Google Shape;3177;p90"/>
            <p:cNvSpPr/>
            <p:nvPr/>
          </p:nvSpPr>
          <p:spPr>
            <a:xfrm>
              <a:off x="3276024" y="3556804"/>
              <a:ext cx="40865" cy="28654"/>
            </a:xfrm>
            <a:custGeom>
              <a:rect b="b" l="l" r="r" t="t"/>
              <a:pathLst>
                <a:path extrusionOk="0" h="1943" w="2771">
                  <a:moveTo>
                    <a:pt x="2643" y="0"/>
                  </a:moveTo>
                  <a:cubicBezTo>
                    <a:pt x="2611" y="96"/>
                    <a:pt x="2611" y="128"/>
                    <a:pt x="2579" y="191"/>
                  </a:cubicBezTo>
                  <a:cubicBezTo>
                    <a:pt x="2388" y="669"/>
                    <a:pt x="1942" y="987"/>
                    <a:pt x="1433" y="987"/>
                  </a:cubicBezTo>
                  <a:cubicBezTo>
                    <a:pt x="1274" y="987"/>
                    <a:pt x="1146" y="987"/>
                    <a:pt x="1019" y="955"/>
                  </a:cubicBezTo>
                  <a:cubicBezTo>
                    <a:pt x="669" y="828"/>
                    <a:pt x="319" y="669"/>
                    <a:pt x="32" y="510"/>
                  </a:cubicBezTo>
                  <a:lnTo>
                    <a:pt x="0" y="828"/>
                  </a:lnTo>
                  <a:cubicBezTo>
                    <a:pt x="0" y="828"/>
                    <a:pt x="504" y="1273"/>
                    <a:pt x="1359" y="1273"/>
                  </a:cubicBezTo>
                  <a:cubicBezTo>
                    <a:pt x="1601" y="1273"/>
                    <a:pt x="1871" y="1238"/>
                    <a:pt x="2165" y="1146"/>
                  </a:cubicBezTo>
                  <a:cubicBezTo>
                    <a:pt x="2293" y="1529"/>
                    <a:pt x="2388" y="1783"/>
                    <a:pt x="2420" y="1942"/>
                  </a:cubicBezTo>
                  <a:cubicBezTo>
                    <a:pt x="2547" y="1942"/>
                    <a:pt x="2643" y="1942"/>
                    <a:pt x="2770" y="1911"/>
                  </a:cubicBezTo>
                  <a:lnTo>
                    <a:pt x="2643" y="0"/>
                  </a:ln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8" name="Google Shape;3178;p90"/>
            <p:cNvSpPr/>
            <p:nvPr/>
          </p:nvSpPr>
          <p:spPr>
            <a:xfrm>
              <a:off x="3227665" y="3625825"/>
              <a:ext cx="136636" cy="66998"/>
            </a:xfrm>
            <a:custGeom>
              <a:rect b="b" l="l" r="r" t="t"/>
              <a:pathLst>
                <a:path extrusionOk="0" h="4543" w="9265">
                  <a:moveTo>
                    <a:pt x="0" y="0"/>
                  </a:moveTo>
                  <a:cubicBezTo>
                    <a:pt x="64" y="605"/>
                    <a:pt x="128" y="1560"/>
                    <a:pt x="255" y="2611"/>
                  </a:cubicBezTo>
                  <a:cubicBezTo>
                    <a:pt x="1428" y="3197"/>
                    <a:pt x="4461" y="4542"/>
                    <a:pt x="7573" y="4542"/>
                  </a:cubicBezTo>
                  <a:cubicBezTo>
                    <a:pt x="8010" y="4542"/>
                    <a:pt x="8448" y="4516"/>
                    <a:pt x="8882" y="4457"/>
                  </a:cubicBezTo>
                  <a:lnTo>
                    <a:pt x="9264" y="955"/>
                  </a:lnTo>
                  <a:cubicBezTo>
                    <a:pt x="9201" y="860"/>
                    <a:pt x="9105" y="764"/>
                    <a:pt x="9042" y="701"/>
                  </a:cubicBezTo>
                  <a:cubicBezTo>
                    <a:pt x="8914" y="923"/>
                    <a:pt x="8851" y="1178"/>
                    <a:pt x="8723" y="1433"/>
                  </a:cubicBezTo>
                  <a:cubicBezTo>
                    <a:pt x="8404" y="2274"/>
                    <a:pt x="7610" y="2850"/>
                    <a:pt x="6725" y="2850"/>
                  </a:cubicBezTo>
                  <a:cubicBezTo>
                    <a:pt x="6638" y="2850"/>
                    <a:pt x="6551" y="2845"/>
                    <a:pt x="6463" y="2833"/>
                  </a:cubicBezTo>
                  <a:cubicBezTo>
                    <a:pt x="5540" y="2770"/>
                    <a:pt x="4776" y="2515"/>
                    <a:pt x="4712" y="2515"/>
                  </a:cubicBezTo>
                  <a:cubicBezTo>
                    <a:pt x="4617" y="2515"/>
                    <a:pt x="3852" y="2770"/>
                    <a:pt x="2961" y="2833"/>
                  </a:cubicBezTo>
                  <a:cubicBezTo>
                    <a:pt x="2876" y="2845"/>
                    <a:pt x="2791" y="2850"/>
                    <a:pt x="2706" y="2850"/>
                  </a:cubicBezTo>
                  <a:cubicBezTo>
                    <a:pt x="1840" y="2850"/>
                    <a:pt x="1017" y="2274"/>
                    <a:pt x="669" y="1433"/>
                  </a:cubicBezTo>
                  <a:cubicBezTo>
                    <a:pt x="446" y="923"/>
                    <a:pt x="255" y="446"/>
                    <a:pt x="0" y="0"/>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9" name="Google Shape;3179;p90"/>
            <p:cNvSpPr/>
            <p:nvPr/>
          </p:nvSpPr>
          <p:spPr>
            <a:xfrm>
              <a:off x="3366636" y="3567599"/>
              <a:ext cx="30527" cy="57176"/>
            </a:xfrm>
            <a:custGeom>
              <a:rect b="b" l="l" r="r" t="t"/>
              <a:pathLst>
                <a:path extrusionOk="0" h="3877" w="2070">
                  <a:moveTo>
                    <a:pt x="2070" y="1"/>
                  </a:moveTo>
                  <a:lnTo>
                    <a:pt x="1974" y="351"/>
                  </a:lnTo>
                  <a:cubicBezTo>
                    <a:pt x="1847" y="733"/>
                    <a:pt x="1592" y="1179"/>
                    <a:pt x="1369" y="1529"/>
                  </a:cubicBezTo>
                  <a:cubicBezTo>
                    <a:pt x="1274" y="1688"/>
                    <a:pt x="1178" y="1847"/>
                    <a:pt x="1083" y="2006"/>
                  </a:cubicBezTo>
                  <a:cubicBezTo>
                    <a:pt x="1083" y="2006"/>
                    <a:pt x="605" y="2738"/>
                    <a:pt x="1" y="3853"/>
                  </a:cubicBezTo>
                  <a:cubicBezTo>
                    <a:pt x="48" y="3869"/>
                    <a:pt x="104" y="3877"/>
                    <a:pt x="160" y="3877"/>
                  </a:cubicBezTo>
                  <a:cubicBezTo>
                    <a:pt x="215" y="3877"/>
                    <a:pt x="271" y="3869"/>
                    <a:pt x="319" y="3853"/>
                  </a:cubicBezTo>
                  <a:cubicBezTo>
                    <a:pt x="478" y="3821"/>
                    <a:pt x="701" y="3757"/>
                    <a:pt x="860" y="3725"/>
                  </a:cubicBezTo>
                  <a:cubicBezTo>
                    <a:pt x="1560" y="2611"/>
                    <a:pt x="1974" y="701"/>
                    <a:pt x="2070" y="1"/>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0" name="Google Shape;3180;p90"/>
            <p:cNvSpPr/>
            <p:nvPr/>
          </p:nvSpPr>
          <p:spPr>
            <a:xfrm>
              <a:off x="3196207" y="3571360"/>
              <a:ext cx="29126" cy="51660"/>
            </a:xfrm>
            <a:custGeom>
              <a:rect b="b" l="l" r="r" t="t"/>
              <a:pathLst>
                <a:path extrusionOk="0" h="3503" w="1975">
                  <a:moveTo>
                    <a:pt x="1" y="0"/>
                  </a:moveTo>
                  <a:cubicBezTo>
                    <a:pt x="1" y="9"/>
                    <a:pt x="3" y="21"/>
                    <a:pt x="7" y="33"/>
                  </a:cubicBezTo>
                  <a:lnTo>
                    <a:pt x="7" y="33"/>
                  </a:lnTo>
                  <a:cubicBezTo>
                    <a:pt x="4" y="18"/>
                    <a:pt x="2" y="7"/>
                    <a:pt x="1" y="0"/>
                  </a:cubicBezTo>
                  <a:close/>
                  <a:moveTo>
                    <a:pt x="7" y="33"/>
                  </a:moveTo>
                  <a:lnTo>
                    <a:pt x="7" y="33"/>
                  </a:lnTo>
                  <a:cubicBezTo>
                    <a:pt x="50" y="309"/>
                    <a:pt x="230" y="1951"/>
                    <a:pt x="924" y="3279"/>
                  </a:cubicBezTo>
                  <a:cubicBezTo>
                    <a:pt x="1242" y="3343"/>
                    <a:pt x="1560" y="3438"/>
                    <a:pt x="1911" y="3502"/>
                  </a:cubicBezTo>
                  <a:lnTo>
                    <a:pt x="1974" y="3502"/>
                  </a:lnTo>
                  <a:cubicBezTo>
                    <a:pt x="1445" y="2475"/>
                    <a:pt x="976" y="1782"/>
                    <a:pt x="926" y="1782"/>
                  </a:cubicBezTo>
                  <a:cubicBezTo>
                    <a:pt x="925" y="1782"/>
                    <a:pt x="924" y="1782"/>
                    <a:pt x="924" y="1783"/>
                  </a:cubicBezTo>
                  <a:cubicBezTo>
                    <a:pt x="828" y="1624"/>
                    <a:pt x="765" y="1465"/>
                    <a:pt x="637" y="1306"/>
                  </a:cubicBezTo>
                  <a:cubicBezTo>
                    <a:pt x="383" y="924"/>
                    <a:pt x="192" y="510"/>
                    <a:pt x="32" y="128"/>
                  </a:cubicBezTo>
                  <a:cubicBezTo>
                    <a:pt x="32" y="105"/>
                    <a:pt x="16" y="65"/>
                    <a:pt x="7" y="33"/>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1" name="Google Shape;3181;p90"/>
            <p:cNvSpPr/>
            <p:nvPr/>
          </p:nvSpPr>
          <p:spPr>
            <a:xfrm>
              <a:off x="3481198" y="3483093"/>
              <a:ext cx="113158" cy="95313"/>
            </a:xfrm>
            <a:custGeom>
              <a:rect b="b" l="l" r="r" t="t"/>
              <a:pathLst>
                <a:path extrusionOk="0" h="6463" w="7673">
                  <a:moveTo>
                    <a:pt x="7672" y="0"/>
                  </a:moveTo>
                  <a:cubicBezTo>
                    <a:pt x="5603" y="1624"/>
                    <a:pt x="0" y="6463"/>
                    <a:pt x="0" y="6463"/>
                  </a:cubicBezTo>
                  <a:cubicBezTo>
                    <a:pt x="0" y="6463"/>
                    <a:pt x="987" y="5985"/>
                    <a:pt x="1847" y="5508"/>
                  </a:cubicBezTo>
                  <a:cubicBezTo>
                    <a:pt x="2834" y="4967"/>
                    <a:pt x="4266" y="3566"/>
                    <a:pt x="5508" y="2324"/>
                  </a:cubicBezTo>
                  <a:cubicBezTo>
                    <a:pt x="6686" y="1146"/>
                    <a:pt x="7641" y="64"/>
                    <a:pt x="7672" y="0"/>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2" name="Google Shape;3182;p90"/>
            <p:cNvSpPr/>
            <p:nvPr/>
          </p:nvSpPr>
          <p:spPr>
            <a:xfrm>
              <a:off x="3003716" y="3483564"/>
              <a:ext cx="110813" cy="93440"/>
            </a:xfrm>
            <a:custGeom>
              <a:rect b="b" l="l" r="r" t="t"/>
              <a:pathLst>
                <a:path extrusionOk="0" h="6336" w="7514">
                  <a:moveTo>
                    <a:pt x="0" y="0"/>
                  </a:moveTo>
                  <a:lnTo>
                    <a:pt x="0" y="0"/>
                  </a:lnTo>
                  <a:cubicBezTo>
                    <a:pt x="319" y="350"/>
                    <a:pt x="1051" y="1242"/>
                    <a:pt x="2006" y="2197"/>
                  </a:cubicBezTo>
                  <a:cubicBezTo>
                    <a:pt x="3247" y="3407"/>
                    <a:pt x="4712" y="4807"/>
                    <a:pt x="5667" y="5380"/>
                  </a:cubicBezTo>
                  <a:cubicBezTo>
                    <a:pt x="6526" y="5890"/>
                    <a:pt x="7513" y="6335"/>
                    <a:pt x="7513" y="6335"/>
                  </a:cubicBezTo>
                  <a:cubicBezTo>
                    <a:pt x="7513" y="6335"/>
                    <a:pt x="5508" y="4171"/>
                    <a:pt x="4489" y="3661"/>
                  </a:cubicBezTo>
                  <a:cubicBezTo>
                    <a:pt x="3438" y="3152"/>
                    <a:pt x="1" y="1"/>
                    <a:pt x="0" y="0"/>
                  </a:cubicBezTo>
                  <a:close/>
                </a:path>
              </a:pathLst>
            </a:custGeom>
            <a:solidFill>
              <a:srgbClr val="FF94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3" name="Google Shape;3183;p90"/>
            <p:cNvSpPr/>
            <p:nvPr/>
          </p:nvSpPr>
          <p:spPr>
            <a:xfrm>
              <a:off x="3608430" y="3451915"/>
              <a:ext cx="15514" cy="13346"/>
            </a:xfrm>
            <a:custGeom>
              <a:rect b="b" l="l" r="r" t="t"/>
              <a:pathLst>
                <a:path extrusionOk="0" h="905" w="1052">
                  <a:moveTo>
                    <a:pt x="726" y="1"/>
                  </a:moveTo>
                  <a:cubicBezTo>
                    <a:pt x="633" y="1"/>
                    <a:pt x="539" y="30"/>
                    <a:pt x="446" y="77"/>
                  </a:cubicBezTo>
                  <a:cubicBezTo>
                    <a:pt x="383" y="109"/>
                    <a:pt x="319" y="141"/>
                    <a:pt x="255" y="172"/>
                  </a:cubicBezTo>
                  <a:cubicBezTo>
                    <a:pt x="223" y="236"/>
                    <a:pt x="192" y="236"/>
                    <a:pt x="128" y="268"/>
                  </a:cubicBezTo>
                  <a:cubicBezTo>
                    <a:pt x="96" y="300"/>
                    <a:pt x="96" y="332"/>
                    <a:pt x="96" y="427"/>
                  </a:cubicBezTo>
                  <a:cubicBezTo>
                    <a:pt x="1" y="523"/>
                    <a:pt x="64" y="618"/>
                    <a:pt x="64" y="714"/>
                  </a:cubicBezTo>
                  <a:cubicBezTo>
                    <a:pt x="64" y="745"/>
                    <a:pt x="64" y="777"/>
                    <a:pt x="96" y="809"/>
                  </a:cubicBezTo>
                  <a:cubicBezTo>
                    <a:pt x="128" y="873"/>
                    <a:pt x="223" y="905"/>
                    <a:pt x="287" y="905"/>
                  </a:cubicBezTo>
                  <a:lnTo>
                    <a:pt x="446" y="905"/>
                  </a:lnTo>
                  <a:cubicBezTo>
                    <a:pt x="478" y="905"/>
                    <a:pt x="542" y="873"/>
                    <a:pt x="574" y="809"/>
                  </a:cubicBezTo>
                  <a:cubicBezTo>
                    <a:pt x="605" y="777"/>
                    <a:pt x="574" y="714"/>
                    <a:pt x="605" y="682"/>
                  </a:cubicBezTo>
                  <a:cubicBezTo>
                    <a:pt x="637" y="618"/>
                    <a:pt x="701" y="586"/>
                    <a:pt x="733" y="586"/>
                  </a:cubicBezTo>
                  <a:cubicBezTo>
                    <a:pt x="765" y="586"/>
                    <a:pt x="860" y="586"/>
                    <a:pt x="892" y="554"/>
                  </a:cubicBezTo>
                  <a:cubicBezTo>
                    <a:pt x="1019" y="491"/>
                    <a:pt x="1051" y="332"/>
                    <a:pt x="1051" y="268"/>
                  </a:cubicBezTo>
                  <a:cubicBezTo>
                    <a:pt x="1019" y="141"/>
                    <a:pt x="924" y="77"/>
                    <a:pt x="828" y="13"/>
                  </a:cubicBezTo>
                  <a:cubicBezTo>
                    <a:pt x="794" y="5"/>
                    <a:pt x="760" y="1"/>
                    <a:pt x="726" y="1"/>
                  </a:cubicBezTo>
                  <a:close/>
                </a:path>
              </a:pathLst>
            </a:custGeom>
            <a:solidFill>
              <a:srgbClr val="C83D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4" name="Google Shape;3184;p90"/>
            <p:cNvSpPr/>
            <p:nvPr/>
          </p:nvSpPr>
          <p:spPr>
            <a:xfrm>
              <a:off x="3607958" y="3450691"/>
              <a:ext cx="10810" cy="10353"/>
            </a:xfrm>
            <a:custGeom>
              <a:rect b="b" l="l" r="r" t="t"/>
              <a:pathLst>
                <a:path extrusionOk="0" h="702" w="733">
                  <a:moveTo>
                    <a:pt x="351" y="1"/>
                  </a:moveTo>
                  <a:cubicBezTo>
                    <a:pt x="160" y="1"/>
                    <a:pt x="1" y="160"/>
                    <a:pt x="1" y="351"/>
                  </a:cubicBezTo>
                  <a:cubicBezTo>
                    <a:pt x="1" y="542"/>
                    <a:pt x="160" y="701"/>
                    <a:pt x="351" y="701"/>
                  </a:cubicBezTo>
                  <a:cubicBezTo>
                    <a:pt x="574" y="701"/>
                    <a:pt x="733" y="542"/>
                    <a:pt x="733" y="351"/>
                  </a:cubicBezTo>
                  <a:cubicBezTo>
                    <a:pt x="733" y="160"/>
                    <a:pt x="574" y="1"/>
                    <a:pt x="351" y="1"/>
                  </a:cubicBezTo>
                  <a:close/>
                </a:path>
              </a:pathLst>
            </a:custGeom>
            <a:solidFill>
              <a:srgbClr val="4616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5" name="Google Shape;3185;p90"/>
            <p:cNvSpPr/>
            <p:nvPr/>
          </p:nvSpPr>
          <p:spPr>
            <a:xfrm>
              <a:off x="3202785" y="3767613"/>
              <a:ext cx="105179" cy="138509"/>
            </a:xfrm>
            <a:custGeom>
              <a:rect b="b" l="l" r="r" t="t"/>
              <a:pathLst>
                <a:path extrusionOk="0" h="9392" w="7132">
                  <a:moveTo>
                    <a:pt x="1847" y="0"/>
                  </a:moveTo>
                  <a:cubicBezTo>
                    <a:pt x="605" y="446"/>
                    <a:pt x="1146" y="2038"/>
                    <a:pt x="1146" y="2038"/>
                  </a:cubicBezTo>
                  <a:cubicBezTo>
                    <a:pt x="1146" y="2038"/>
                    <a:pt x="0" y="2897"/>
                    <a:pt x="1146" y="4998"/>
                  </a:cubicBezTo>
                  <a:cubicBezTo>
                    <a:pt x="1305" y="5380"/>
                    <a:pt x="1496" y="5699"/>
                    <a:pt x="1687" y="6017"/>
                  </a:cubicBezTo>
                  <a:cubicBezTo>
                    <a:pt x="2993" y="7863"/>
                    <a:pt x="5126" y="8914"/>
                    <a:pt x="7131" y="9392"/>
                  </a:cubicBezTo>
                  <a:cubicBezTo>
                    <a:pt x="5348" y="8882"/>
                    <a:pt x="2483" y="6495"/>
                    <a:pt x="2451" y="6017"/>
                  </a:cubicBezTo>
                  <a:cubicBezTo>
                    <a:pt x="2388" y="5476"/>
                    <a:pt x="2451" y="4998"/>
                    <a:pt x="3375" y="3661"/>
                  </a:cubicBezTo>
                  <a:cubicBezTo>
                    <a:pt x="2929" y="2547"/>
                    <a:pt x="3534" y="1242"/>
                    <a:pt x="3852" y="605"/>
                  </a:cubicBezTo>
                  <a:cubicBezTo>
                    <a:pt x="2642" y="287"/>
                    <a:pt x="1847" y="0"/>
                    <a:pt x="1847" y="0"/>
                  </a:cubicBezTo>
                  <a:close/>
                </a:path>
              </a:pathLst>
            </a:custGeom>
            <a:solidFill>
              <a:srgbClr val="FFFFFF">
                <a:alpha val="20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6" name="Google Shape;3186;p90"/>
            <p:cNvSpPr/>
            <p:nvPr/>
          </p:nvSpPr>
          <p:spPr>
            <a:xfrm>
              <a:off x="3745999" y="3392952"/>
              <a:ext cx="16443" cy="107524"/>
            </a:xfrm>
            <a:custGeom>
              <a:rect b="b" l="l" r="r" t="t"/>
              <a:pathLst>
                <a:path extrusionOk="0" h="7291" w="1115">
                  <a:moveTo>
                    <a:pt x="0" y="0"/>
                  </a:moveTo>
                  <a:lnTo>
                    <a:pt x="0" y="7290"/>
                  </a:lnTo>
                  <a:lnTo>
                    <a:pt x="796" y="7290"/>
                  </a:lnTo>
                  <a:lnTo>
                    <a:pt x="1114" y="0"/>
                  </a:lnTo>
                  <a:close/>
                </a:path>
              </a:pathLst>
            </a:custGeom>
            <a:solidFill>
              <a:srgbClr val="6350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7" name="Google Shape;3187;p90"/>
            <p:cNvSpPr/>
            <p:nvPr/>
          </p:nvSpPr>
          <p:spPr>
            <a:xfrm>
              <a:off x="2856752" y="3392952"/>
              <a:ext cx="45098" cy="76068"/>
            </a:xfrm>
            <a:custGeom>
              <a:rect b="b" l="l" r="r" t="t"/>
              <a:pathLst>
                <a:path extrusionOk="0" h="5158" w="3058">
                  <a:moveTo>
                    <a:pt x="1" y="0"/>
                  </a:moveTo>
                  <a:lnTo>
                    <a:pt x="1" y="5157"/>
                  </a:lnTo>
                  <a:lnTo>
                    <a:pt x="415" y="382"/>
                  </a:lnTo>
                  <a:lnTo>
                    <a:pt x="3057" y="0"/>
                  </a:lnTo>
                  <a:close/>
                </a:path>
              </a:pathLst>
            </a:custGeom>
            <a:solidFill>
              <a:srgbClr val="6350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8" name="Google Shape;3188;p90"/>
            <p:cNvSpPr/>
            <p:nvPr/>
          </p:nvSpPr>
          <p:spPr>
            <a:xfrm>
              <a:off x="3262411" y="3279790"/>
              <a:ext cx="68089" cy="21620"/>
            </a:xfrm>
            <a:custGeom>
              <a:rect b="b" l="l" r="r" t="t"/>
              <a:pathLst>
                <a:path extrusionOk="0" h="1466" w="4617">
                  <a:moveTo>
                    <a:pt x="0" y="1"/>
                  </a:moveTo>
                  <a:lnTo>
                    <a:pt x="0" y="1465"/>
                  </a:lnTo>
                  <a:lnTo>
                    <a:pt x="510" y="256"/>
                  </a:lnTo>
                  <a:lnTo>
                    <a:pt x="4616" y="1"/>
                  </a:lnTo>
                  <a:close/>
                </a:path>
              </a:pathLst>
            </a:custGeom>
            <a:solidFill>
              <a:srgbClr val="6350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7" name="Shape 2737"/>
        <p:cNvGrpSpPr/>
        <p:nvPr/>
      </p:nvGrpSpPr>
      <p:grpSpPr>
        <a:xfrm>
          <a:off x="0" y="0"/>
          <a:ext cx="0" cy="0"/>
          <a:chOff x="0" y="0"/>
          <a:chExt cx="0" cy="0"/>
        </a:xfrm>
      </p:grpSpPr>
      <p:sp>
        <p:nvSpPr>
          <p:cNvPr id="2738" name="Google Shape;2738;p52"/>
          <p:cNvSpPr txBox="1"/>
          <p:nvPr/>
        </p:nvSpPr>
        <p:spPr>
          <a:xfrm>
            <a:off x="243325" y="492600"/>
            <a:ext cx="39981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3500">
                <a:solidFill>
                  <a:schemeClr val="accent5"/>
                </a:solidFill>
                <a:latin typeface="Alegreya Sans SC"/>
                <a:ea typeface="Alegreya Sans SC"/>
                <a:cs typeface="Alegreya Sans SC"/>
                <a:sym typeface="Alegreya Sans SC"/>
              </a:rPr>
              <a:t>jeudi 15</a:t>
            </a:r>
            <a:r>
              <a:rPr lang="fr-CA" sz="3500">
                <a:solidFill>
                  <a:schemeClr val="accent5"/>
                </a:solidFill>
                <a:latin typeface="Alegreya Sans SC"/>
                <a:ea typeface="Alegreya Sans SC"/>
                <a:cs typeface="Alegreya Sans SC"/>
                <a:sym typeface="Alegreya Sans SC"/>
              </a:rPr>
              <a:t> février</a:t>
            </a:r>
            <a:endParaRPr sz="3500">
              <a:solidFill>
                <a:schemeClr val="accent5"/>
              </a:solidFill>
              <a:latin typeface="Alegreya Sans SC"/>
              <a:ea typeface="Alegreya Sans SC"/>
              <a:cs typeface="Alegreya Sans SC"/>
              <a:sym typeface="Alegreya Sans SC"/>
            </a:endParaRPr>
          </a:p>
        </p:txBody>
      </p:sp>
      <p:sp>
        <p:nvSpPr>
          <p:cNvPr id="2739" name="Google Shape;2739;p52"/>
          <p:cNvSpPr txBox="1"/>
          <p:nvPr/>
        </p:nvSpPr>
        <p:spPr>
          <a:xfrm>
            <a:off x="4357100" y="42100"/>
            <a:ext cx="4643700" cy="51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1500">
                <a:solidFill>
                  <a:schemeClr val="dk1"/>
                </a:solidFill>
                <a:latin typeface="Lato"/>
                <a:ea typeface="Lato"/>
                <a:cs typeface="Lato"/>
                <a:sym typeface="Lato"/>
              </a:rPr>
              <a:t>Ô Dieu de grâce,</a:t>
            </a:r>
            <a:endParaRPr sz="1500">
              <a:solidFill>
                <a:schemeClr val="dk1"/>
              </a:solidFill>
              <a:latin typeface="Lato"/>
              <a:ea typeface="Lato"/>
              <a:cs typeface="Lato"/>
              <a:sym typeface="Lato"/>
            </a:endParaRPr>
          </a:p>
          <a:p>
            <a:pPr indent="0" lvl="0" marL="0" rtl="0" algn="l">
              <a:spcBef>
                <a:spcPts val="0"/>
              </a:spcBef>
              <a:spcAft>
                <a:spcPts val="0"/>
              </a:spcAft>
              <a:buClr>
                <a:schemeClr val="hlink"/>
              </a:buClr>
              <a:buSzPts val="1100"/>
              <a:buFont typeface="Arial"/>
              <a:buNone/>
            </a:pPr>
            <a:r>
              <a:t/>
            </a:r>
            <a:endParaRPr sz="1500">
              <a:solidFill>
                <a:schemeClr val="dk1"/>
              </a:solidFill>
              <a:latin typeface="Lato"/>
              <a:ea typeface="Lato"/>
              <a:cs typeface="Lato"/>
              <a:sym typeface="Lato"/>
            </a:endParaRPr>
          </a:p>
          <a:p>
            <a:pPr indent="0" lvl="0" marL="0" rtl="0" algn="l">
              <a:spcBef>
                <a:spcPts val="0"/>
              </a:spcBef>
              <a:spcAft>
                <a:spcPts val="0"/>
              </a:spcAft>
              <a:buNone/>
            </a:pPr>
            <a:r>
              <a:rPr lang="fr-CA" sz="1500">
                <a:solidFill>
                  <a:schemeClr val="dk1"/>
                </a:solidFill>
                <a:latin typeface="Lato"/>
                <a:ea typeface="Lato"/>
                <a:cs typeface="Lato"/>
                <a:sym typeface="Lato"/>
              </a:rPr>
              <a:t>En ce jour </a:t>
            </a:r>
            <a:r>
              <a:rPr b="1" lang="fr-CA" sz="1500">
                <a:solidFill>
                  <a:schemeClr val="dk1"/>
                </a:solidFill>
                <a:latin typeface="Lato"/>
                <a:ea typeface="Lato"/>
                <a:cs typeface="Lato"/>
                <a:sym typeface="Lato"/>
              </a:rPr>
              <a:t>après</a:t>
            </a:r>
            <a:r>
              <a:rPr lang="fr-CA" sz="1500">
                <a:solidFill>
                  <a:schemeClr val="dk1"/>
                </a:solidFill>
                <a:latin typeface="Lato"/>
                <a:ea typeface="Lato"/>
                <a:cs typeface="Lato"/>
                <a:sym typeface="Lato"/>
              </a:rPr>
              <a:t> le Mercredi des Cendres, guide-nous dans notre chemin de Carême. Accorde-nous la force de persévérer dans nos engagements de jeûne, de prière et de partage. </a:t>
            </a:r>
            <a:endParaRPr sz="1500">
              <a:solidFill>
                <a:schemeClr val="dk1"/>
              </a:solidFill>
              <a:latin typeface="Lato"/>
              <a:ea typeface="Lato"/>
              <a:cs typeface="Lato"/>
              <a:sym typeface="Lato"/>
            </a:endParaRPr>
          </a:p>
          <a:p>
            <a:pPr indent="0" lvl="0" marL="0" rtl="0" algn="l">
              <a:spcBef>
                <a:spcPts val="0"/>
              </a:spcBef>
              <a:spcAft>
                <a:spcPts val="0"/>
              </a:spcAft>
              <a:buNone/>
            </a:pPr>
            <a:r>
              <a:t/>
            </a:r>
            <a:endParaRPr sz="1500">
              <a:solidFill>
                <a:schemeClr val="dk1"/>
              </a:solidFill>
              <a:latin typeface="Lato"/>
              <a:ea typeface="Lato"/>
              <a:cs typeface="Lato"/>
              <a:sym typeface="Lato"/>
            </a:endParaRPr>
          </a:p>
          <a:p>
            <a:pPr indent="0" lvl="0" marL="0" rtl="0" algn="l">
              <a:spcBef>
                <a:spcPts val="0"/>
              </a:spcBef>
              <a:spcAft>
                <a:spcPts val="0"/>
              </a:spcAft>
              <a:buClr>
                <a:schemeClr val="hlink"/>
              </a:buClr>
              <a:buSzPts val="1100"/>
              <a:buFont typeface="Arial"/>
              <a:buNone/>
            </a:pPr>
            <a:r>
              <a:rPr lang="fr-CA" sz="1500">
                <a:solidFill>
                  <a:schemeClr val="dk1"/>
                </a:solidFill>
                <a:latin typeface="Lato"/>
                <a:ea typeface="Lato"/>
                <a:cs typeface="Lato"/>
                <a:sym typeface="Lato"/>
              </a:rPr>
              <a:t>Aide-nous à nous rapprocher de toi et de nos proches.</a:t>
            </a:r>
            <a:endParaRPr sz="1500">
              <a:solidFill>
                <a:schemeClr val="dk1"/>
              </a:solidFill>
              <a:latin typeface="Lato"/>
              <a:ea typeface="Lato"/>
              <a:cs typeface="Lato"/>
              <a:sym typeface="Lato"/>
            </a:endParaRPr>
          </a:p>
          <a:p>
            <a:pPr indent="0" lvl="0" marL="0" rtl="0" algn="l">
              <a:spcBef>
                <a:spcPts val="0"/>
              </a:spcBef>
              <a:spcAft>
                <a:spcPts val="0"/>
              </a:spcAft>
              <a:buNone/>
            </a:pPr>
            <a:r>
              <a:t/>
            </a:r>
            <a:endParaRPr sz="1500">
              <a:solidFill>
                <a:schemeClr val="dk1"/>
              </a:solidFill>
              <a:latin typeface="Lato"/>
              <a:ea typeface="Lato"/>
              <a:cs typeface="Lato"/>
              <a:sym typeface="Lato"/>
            </a:endParaRPr>
          </a:p>
          <a:p>
            <a:pPr indent="0" lvl="0" marL="0" rtl="0" algn="l">
              <a:spcBef>
                <a:spcPts val="0"/>
              </a:spcBef>
              <a:spcAft>
                <a:spcPts val="0"/>
              </a:spcAft>
              <a:buClr>
                <a:schemeClr val="hlink"/>
              </a:buClr>
              <a:buSzPts val="1100"/>
              <a:buFont typeface="Arial"/>
              <a:buNone/>
            </a:pPr>
            <a:r>
              <a:rPr lang="fr-CA" sz="1500">
                <a:solidFill>
                  <a:schemeClr val="dk1"/>
                </a:solidFill>
                <a:latin typeface="Lato"/>
                <a:ea typeface="Lato"/>
                <a:cs typeface="Lato"/>
                <a:sym typeface="Lato"/>
              </a:rPr>
              <a:t>Transforme nos cœurs, purifie nos intentions et accorde-nous la clarté pour reconnaître nos faiblesses. Que ce temps de Carême soit un moment de renouveau intérieur et de réconciliation avec toi.</a:t>
            </a:r>
            <a:endParaRPr sz="1500">
              <a:solidFill>
                <a:schemeClr val="dk1"/>
              </a:solidFill>
              <a:latin typeface="Lato"/>
              <a:ea typeface="Lato"/>
              <a:cs typeface="Lato"/>
              <a:sym typeface="Lato"/>
            </a:endParaRPr>
          </a:p>
          <a:p>
            <a:pPr indent="0" lvl="0" marL="0" rtl="0" algn="l">
              <a:spcBef>
                <a:spcPts val="0"/>
              </a:spcBef>
              <a:spcAft>
                <a:spcPts val="0"/>
              </a:spcAft>
              <a:buNone/>
            </a:pPr>
            <a:r>
              <a:t/>
            </a:r>
            <a:endParaRPr sz="1500">
              <a:solidFill>
                <a:schemeClr val="dk1"/>
              </a:solidFill>
              <a:latin typeface="Lato"/>
              <a:ea typeface="Lato"/>
              <a:cs typeface="Lato"/>
              <a:sym typeface="Lato"/>
            </a:endParaRPr>
          </a:p>
          <a:p>
            <a:pPr indent="0" lvl="0" marL="0" rtl="0" algn="l">
              <a:spcBef>
                <a:spcPts val="0"/>
              </a:spcBef>
              <a:spcAft>
                <a:spcPts val="0"/>
              </a:spcAft>
              <a:buClr>
                <a:schemeClr val="hlink"/>
              </a:buClr>
              <a:buSzPts val="1100"/>
              <a:buFont typeface="Arial"/>
              <a:buNone/>
            </a:pPr>
            <a:r>
              <a:rPr lang="fr-CA" sz="1500">
                <a:solidFill>
                  <a:schemeClr val="dk1"/>
                </a:solidFill>
                <a:latin typeface="Lato"/>
                <a:ea typeface="Lato"/>
                <a:cs typeface="Lato"/>
                <a:sym typeface="Lato"/>
              </a:rPr>
              <a:t>Aide-nous à vivre ces jours dans l'esprit de générosité, de compassion et de pardon envers les autres. Que nos actions et nos prières soient acceptées par toi.</a:t>
            </a:r>
            <a:endParaRPr sz="1500">
              <a:solidFill>
                <a:schemeClr val="dk1"/>
              </a:solidFill>
              <a:latin typeface="Lato"/>
              <a:ea typeface="Lato"/>
              <a:cs typeface="Lato"/>
              <a:sym typeface="Lato"/>
            </a:endParaRPr>
          </a:p>
          <a:p>
            <a:pPr indent="0" lvl="0" marL="0" rtl="0" algn="l">
              <a:spcBef>
                <a:spcPts val="0"/>
              </a:spcBef>
              <a:spcAft>
                <a:spcPts val="0"/>
              </a:spcAft>
              <a:buNone/>
            </a:pPr>
            <a:r>
              <a:t/>
            </a:r>
            <a:endParaRPr sz="1500">
              <a:solidFill>
                <a:schemeClr val="dk1"/>
              </a:solidFill>
              <a:latin typeface="Lato"/>
              <a:ea typeface="Lato"/>
              <a:cs typeface="Lato"/>
              <a:sym typeface="Lato"/>
            </a:endParaRPr>
          </a:p>
          <a:p>
            <a:pPr indent="0" lvl="0" marL="0" rtl="0" algn="l">
              <a:spcBef>
                <a:spcPts val="0"/>
              </a:spcBef>
              <a:spcAft>
                <a:spcPts val="0"/>
              </a:spcAft>
              <a:buClr>
                <a:schemeClr val="hlink"/>
              </a:buClr>
              <a:buSzPts val="1100"/>
              <a:buFont typeface="Arial"/>
              <a:buNone/>
            </a:pPr>
            <a:r>
              <a:rPr lang="fr-CA" sz="1500">
                <a:solidFill>
                  <a:schemeClr val="dk1"/>
                </a:solidFill>
                <a:latin typeface="Lato"/>
                <a:ea typeface="Lato"/>
                <a:cs typeface="Lato"/>
                <a:sym typeface="Lato"/>
              </a:rPr>
              <a:t>Nous te confions nos efforts, dans l'espoir de devenir des témoins vivants de ton amour et de ta paix.</a:t>
            </a:r>
            <a:endParaRPr sz="1500">
              <a:solidFill>
                <a:schemeClr val="dk1"/>
              </a:solidFill>
              <a:latin typeface="Lato"/>
              <a:ea typeface="Lato"/>
              <a:cs typeface="Lato"/>
              <a:sym typeface="Lato"/>
            </a:endParaRPr>
          </a:p>
          <a:p>
            <a:pPr indent="0" lvl="0" marL="0" rtl="0" algn="l">
              <a:spcBef>
                <a:spcPts val="0"/>
              </a:spcBef>
              <a:spcAft>
                <a:spcPts val="0"/>
              </a:spcAft>
              <a:buNone/>
            </a:pPr>
            <a:r>
              <a:t/>
            </a:r>
            <a:endParaRPr sz="1500">
              <a:solidFill>
                <a:schemeClr val="dk1"/>
              </a:solidFill>
              <a:latin typeface="Lato"/>
              <a:ea typeface="Lato"/>
              <a:cs typeface="Lato"/>
              <a:sym typeface="Lato"/>
            </a:endParaRPr>
          </a:p>
          <a:p>
            <a:pPr indent="0" lvl="0" marL="0" rtl="0" algn="l">
              <a:spcBef>
                <a:spcPts val="0"/>
              </a:spcBef>
              <a:spcAft>
                <a:spcPts val="0"/>
              </a:spcAft>
              <a:buNone/>
            </a:pPr>
            <a:r>
              <a:rPr lang="fr-CA" sz="1500">
                <a:solidFill>
                  <a:schemeClr val="dk1"/>
                </a:solidFill>
                <a:latin typeface="Lato"/>
                <a:ea typeface="Lato"/>
                <a:cs typeface="Lato"/>
                <a:sym typeface="Lato"/>
              </a:rPr>
              <a:t>Amen.</a:t>
            </a:r>
            <a:endParaRPr sz="1500">
              <a:solidFill>
                <a:schemeClr val="dk1"/>
              </a:solidFill>
              <a:latin typeface="Lato"/>
              <a:ea typeface="Lato"/>
              <a:cs typeface="Lato"/>
              <a:sym typeface="Lato"/>
            </a:endParaRPr>
          </a:p>
        </p:txBody>
      </p:sp>
      <p:sp>
        <p:nvSpPr>
          <p:cNvPr id="2740" name="Google Shape;2740;p52"/>
          <p:cNvSpPr/>
          <p:nvPr/>
        </p:nvSpPr>
        <p:spPr>
          <a:xfrm>
            <a:off x="243326" y="1122062"/>
            <a:ext cx="3997961" cy="3157357"/>
          </a:xfrm>
          <a:custGeom>
            <a:rect b="b" l="l" r="r" t="t"/>
            <a:pathLst>
              <a:path extrusionOk="0" h="100673" w="131696">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41" name="Google Shape;2741;p52"/>
          <p:cNvPicPr preferRelativeResize="0"/>
          <p:nvPr/>
        </p:nvPicPr>
        <p:blipFill>
          <a:blip r:embed="rId3">
            <a:alphaModFix/>
          </a:blip>
          <a:stretch>
            <a:fillRect/>
          </a:stretch>
        </p:blipFill>
        <p:spPr>
          <a:xfrm>
            <a:off x="1830225" y="4390350"/>
            <a:ext cx="824150" cy="753150"/>
          </a:xfrm>
          <a:prstGeom prst="rect">
            <a:avLst/>
          </a:prstGeom>
          <a:noFill/>
          <a:ln>
            <a:noFill/>
          </a:ln>
        </p:spPr>
      </p:pic>
      <p:pic>
        <p:nvPicPr>
          <p:cNvPr id="2742" name="Google Shape;2742;p52"/>
          <p:cNvPicPr preferRelativeResize="0"/>
          <p:nvPr/>
        </p:nvPicPr>
        <p:blipFill>
          <a:blip r:embed="rId4">
            <a:alphaModFix/>
          </a:blip>
          <a:stretch>
            <a:fillRect/>
          </a:stretch>
        </p:blipFill>
        <p:spPr>
          <a:xfrm>
            <a:off x="1051375" y="1363175"/>
            <a:ext cx="2382001" cy="2021600"/>
          </a:xfrm>
          <a:prstGeom prst="rect">
            <a:avLst/>
          </a:prstGeom>
          <a:noFill/>
          <a:ln>
            <a:noFill/>
          </a:ln>
        </p:spPr>
      </p:pic>
      <p:pic>
        <p:nvPicPr>
          <p:cNvPr id="2743" name="Google Shape;2743;p52" title="2- jeudi (sem 0).mp3">
            <a:hlinkClick r:id="rId5"/>
          </p:cNvPr>
          <p:cNvPicPr preferRelativeResize="0"/>
          <p:nvPr/>
        </p:nvPicPr>
        <p:blipFill>
          <a:blip r:embed="rId6">
            <a:alphaModFix/>
          </a:blip>
          <a:stretch>
            <a:fillRect/>
          </a:stretch>
        </p:blipFill>
        <p:spPr>
          <a:xfrm>
            <a:off x="2507050" y="2366825"/>
            <a:ext cx="572700" cy="572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7" name="Shape 2747"/>
        <p:cNvGrpSpPr/>
        <p:nvPr/>
      </p:nvGrpSpPr>
      <p:grpSpPr>
        <a:xfrm>
          <a:off x="0" y="0"/>
          <a:ext cx="0" cy="0"/>
          <a:chOff x="0" y="0"/>
          <a:chExt cx="0" cy="0"/>
        </a:xfrm>
      </p:grpSpPr>
      <p:sp>
        <p:nvSpPr>
          <p:cNvPr id="2748" name="Google Shape;2748;p53"/>
          <p:cNvSpPr txBox="1"/>
          <p:nvPr/>
        </p:nvSpPr>
        <p:spPr>
          <a:xfrm>
            <a:off x="243325" y="492600"/>
            <a:ext cx="39981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3500">
                <a:solidFill>
                  <a:schemeClr val="accent5"/>
                </a:solidFill>
                <a:latin typeface="Alegreya Sans SC"/>
                <a:ea typeface="Alegreya Sans SC"/>
                <a:cs typeface="Alegreya Sans SC"/>
                <a:sym typeface="Alegreya Sans SC"/>
              </a:rPr>
              <a:t>vendredi</a:t>
            </a:r>
            <a:r>
              <a:rPr lang="fr-CA" sz="3500">
                <a:solidFill>
                  <a:schemeClr val="accent5"/>
                </a:solidFill>
                <a:latin typeface="Alegreya Sans SC"/>
                <a:ea typeface="Alegreya Sans SC"/>
                <a:cs typeface="Alegreya Sans SC"/>
                <a:sym typeface="Alegreya Sans SC"/>
              </a:rPr>
              <a:t> 16 février</a:t>
            </a:r>
            <a:endParaRPr sz="3500">
              <a:solidFill>
                <a:schemeClr val="accent5"/>
              </a:solidFill>
              <a:latin typeface="Alegreya Sans SC"/>
              <a:ea typeface="Alegreya Sans SC"/>
              <a:cs typeface="Alegreya Sans SC"/>
              <a:sym typeface="Alegreya Sans SC"/>
            </a:endParaRPr>
          </a:p>
        </p:txBody>
      </p:sp>
      <p:sp>
        <p:nvSpPr>
          <p:cNvPr id="2749" name="Google Shape;2749;p53"/>
          <p:cNvSpPr txBox="1"/>
          <p:nvPr/>
        </p:nvSpPr>
        <p:spPr>
          <a:xfrm>
            <a:off x="4357100" y="42100"/>
            <a:ext cx="4643700" cy="51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1600">
                <a:solidFill>
                  <a:schemeClr val="dk1"/>
                </a:solidFill>
                <a:latin typeface="Lato"/>
                <a:ea typeface="Lato"/>
                <a:cs typeface="Lato"/>
                <a:sym typeface="Lato"/>
              </a:rPr>
              <a:t>Ô Dieu de bonté,</a:t>
            </a:r>
            <a:br>
              <a:rPr lang="fr-CA" sz="1600">
                <a:solidFill>
                  <a:schemeClr val="dk1"/>
                </a:solidFill>
                <a:latin typeface="Lato"/>
                <a:ea typeface="Lato"/>
                <a:cs typeface="Lato"/>
                <a:sym typeface="Lato"/>
              </a:rPr>
            </a:br>
            <a:endParaRPr sz="1600">
              <a:solidFill>
                <a:schemeClr val="dk1"/>
              </a:solidFill>
              <a:latin typeface="Lato"/>
              <a:ea typeface="Lato"/>
              <a:cs typeface="Lato"/>
              <a:sym typeface="Lato"/>
            </a:endParaRPr>
          </a:p>
          <a:p>
            <a:pPr indent="0" lvl="0" marL="0" rtl="0" algn="l">
              <a:spcBef>
                <a:spcPts val="0"/>
              </a:spcBef>
              <a:spcAft>
                <a:spcPts val="0"/>
              </a:spcAft>
              <a:buNone/>
            </a:pPr>
            <a:r>
              <a:rPr lang="fr-CA" sz="1600">
                <a:solidFill>
                  <a:schemeClr val="dk1"/>
                </a:solidFill>
                <a:latin typeface="Lato"/>
                <a:ea typeface="Lato"/>
                <a:cs typeface="Lato"/>
                <a:sym typeface="Lato"/>
              </a:rPr>
              <a:t>En ce temps sacré de Carême, nous nous tournons vers toi avec humilité. Accorde-nous la grâce de continuer ce voyage spirituel avec un cœur ouvert, désireux de grandir en ta présence.</a:t>
            </a:r>
            <a:br>
              <a:rPr lang="fr-CA" sz="1600">
                <a:solidFill>
                  <a:schemeClr val="dk1"/>
                </a:solidFill>
                <a:latin typeface="Lato"/>
                <a:ea typeface="Lato"/>
                <a:cs typeface="Lato"/>
                <a:sym typeface="Lato"/>
              </a:rPr>
            </a:br>
            <a:endParaRPr sz="1600">
              <a:solidFill>
                <a:schemeClr val="dk1"/>
              </a:solidFill>
              <a:latin typeface="Lato"/>
              <a:ea typeface="Lato"/>
              <a:cs typeface="Lato"/>
              <a:sym typeface="Lato"/>
            </a:endParaRPr>
          </a:p>
          <a:p>
            <a:pPr indent="0" lvl="0" marL="0" rtl="0" algn="l">
              <a:spcBef>
                <a:spcPts val="0"/>
              </a:spcBef>
              <a:spcAft>
                <a:spcPts val="0"/>
              </a:spcAft>
              <a:buNone/>
            </a:pPr>
            <a:r>
              <a:rPr lang="fr-CA" sz="1600">
                <a:solidFill>
                  <a:schemeClr val="dk1"/>
                </a:solidFill>
                <a:latin typeface="Lato"/>
                <a:ea typeface="Lato"/>
                <a:cs typeface="Lato"/>
                <a:sym typeface="Lato"/>
              </a:rPr>
              <a:t>Aide-nous à nous débarrasser des distractions du monde et à nous tourner vers la prière.</a:t>
            </a:r>
            <a:br>
              <a:rPr lang="fr-CA" sz="1600">
                <a:solidFill>
                  <a:schemeClr val="dk1"/>
                </a:solidFill>
                <a:latin typeface="Lato"/>
                <a:ea typeface="Lato"/>
                <a:cs typeface="Lato"/>
                <a:sym typeface="Lato"/>
              </a:rPr>
            </a:br>
            <a:endParaRPr sz="1600">
              <a:solidFill>
                <a:schemeClr val="dk1"/>
              </a:solidFill>
              <a:latin typeface="Lato"/>
              <a:ea typeface="Lato"/>
              <a:cs typeface="Lato"/>
              <a:sym typeface="Lato"/>
            </a:endParaRPr>
          </a:p>
          <a:p>
            <a:pPr indent="0" lvl="0" marL="0" rtl="0" algn="l">
              <a:spcBef>
                <a:spcPts val="0"/>
              </a:spcBef>
              <a:spcAft>
                <a:spcPts val="0"/>
              </a:spcAft>
              <a:buNone/>
            </a:pPr>
            <a:r>
              <a:rPr lang="fr-CA" sz="1600">
                <a:solidFill>
                  <a:schemeClr val="dk1"/>
                </a:solidFill>
                <a:latin typeface="Lato"/>
                <a:ea typeface="Lato"/>
                <a:cs typeface="Lato"/>
                <a:sym typeface="Lato"/>
              </a:rPr>
              <a:t>Donne-nous la force d'être généreux envers les autres et de tendre la main à ceux dans le besoin.</a:t>
            </a:r>
            <a:br>
              <a:rPr lang="fr-CA" sz="1600">
                <a:solidFill>
                  <a:schemeClr val="dk1"/>
                </a:solidFill>
                <a:latin typeface="Lato"/>
                <a:ea typeface="Lato"/>
                <a:cs typeface="Lato"/>
                <a:sym typeface="Lato"/>
              </a:rPr>
            </a:br>
            <a:endParaRPr sz="1600">
              <a:solidFill>
                <a:schemeClr val="dk1"/>
              </a:solidFill>
              <a:latin typeface="Lato"/>
              <a:ea typeface="Lato"/>
              <a:cs typeface="Lato"/>
              <a:sym typeface="Lato"/>
            </a:endParaRPr>
          </a:p>
          <a:p>
            <a:pPr indent="0" lvl="0" marL="0" rtl="0" algn="l">
              <a:spcBef>
                <a:spcPts val="0"/>
              </a:spcBef>
              <a:spcAft>
                <a:spcPts val="0"/>
              </a:spcAft>
              <a:buNone/>
            </a:pPr>
            <a:r>
              <a:rPr lang="fr-CA" sz="1600">
                <a:solidFill>
                  <a:schemeClr val="dk1"/>
                </a:solidFill>
                <a:latin typeface="Lato"/>
                <a:ea typeface="Lato"/>
                <a:cs typeface="Lato"/>
                <a:sym typeface="Lato"/>
              </a:rPr>
              <a:t>Nous te confions nos efforts et nos prières pour que, guidés par ta lumière, nous puissions grandir en sainteté et en compassion tout au long de ce Carême.</a:t>
            </a:r>
            <a:br>
              <a:rPr lang="fr-CA" sz="1600">
                <a:solidFill>
                  <a:schemeClr val="dk1"/>
                </a:solidFill>
                <a:latin typeface="Lato"/>
                <a:ea typeface="Lato"/>
                <a:cs typeface="Lato"/>
                <a:sym typeface="Lato"/>
              </a:rPr>
            </a:br>
            <a:endParaRPr sz="1600">
              <a:solidFill>
                <a:schemeClr val="dk1"/>
              </a:solidFill>
              <a:latin typeface="Lato"/>
              <a:ea typeface="Lato"/>
              <a:cs typeface="Lato"/>
              <a:sym typeface="Lato"/>
            </a:endParaRPr>
          </a:p>
          <a:p>
            <a:pPr indent="0" lvl="0" marL="0" rtl="0" algn="l">
              <a:spcBef>
                <a:spcPts val="0"/>
              </a:spcBef>
              <a:spcAft>
                <a:spcPts val="0"/>
              </a:spcAft>
              <a:buNone/>
            </a:pPr>
            <a:r>
              <a:rPr lang="fr-CA" sz="1600">
                <a:solidFill>
                  <a:schemeClr val="dk1"/>
                </a:solidFill>
                <a:latin typeface="Lato"/>
                <a:ea typeface="Lato"/>
                <a:cs typeface="Lato"/>
                <a:sym typeface="Lato"/>
              </a:rPr>
              <a:t>Amen.</a:t>
            </a:r>
            <a:endParaRPr sz="1600">
              <a:solidFill>
                <a:schemeClr val="dk1"/>
              </a:solidFill>
              <a:latin typeface="Lato"/>
              <a:ea typeface="Lato"/>
              <a:cs typeface="Lato"/>
              <a:sym typeface="Lato"/>
            </a:endParaRPr>
          </a:p>
        </p:txBody>
      </p:sp>
      <p:sp>
        <p:nvSpPr>
          <p:cNvPr id="2750" name="Google Shape;2750;p53"/>
          <p:cNvSpPr/>
          <p:nvPr/>
        </p:nvSpPr>
        <p:spPr>
          <a:xfrm>
            <a:off x="243326" y="1122062"/>
            <a:ext cx="3997961" cy="3157357"/>
          </a:xfrm>
          <a:custGeom>
            <a:rect b="b" l="l" r="r" t="t"/>
            <a:pathLst>
              <a:path extrusionOk="0" h="100673" w="131696">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51" name="Google Shape;2751;p53"/>
          <p:cNvPicPr preferRelativeResize="0"/>
          <p:nvPr/>
        </p:nvPicPr>
        <p:blipFill>
          <a:blip r:embed="rId3">
            <a:alphaModFix/>
          </a:blip>
          <a:stretch>
            <a:fillRect/>
          </a:stretch>
        </p:blipFill>
        <p:spPr>
          <a:xfrm>
            <a:off x="1830225" y="4390350"/>
            <a:ext cx="824150" cy="753150"/>
          </a:xfrm>
          <a:prstGeom prst="rect">
            <a:avLst/>
          </a:prstGeom>
          <a:noFill/>
          <a:ln>
            <a:noFill/>
          </a:ln>
        </p:spPr>
      </p:pic>
      <p:pic>
        <p:nvPicPr>
          <p:cNvPr id="2752" name="Google Shape;2752;p53"/>
          <p:cNvPicPr preferRelativeResize="0"/>
          <p:nvPr/>
        </p:nvPicPr>
        <p:blipFill>
          <a:blip r:embed="rId4">
            <a:alphaModFix/>
          </a:blip>
          <a:stretch>
            <a:fillRect/>
          </a:stretch>
        </p:blipFill>
        <p:spPr>
          <a:xfrm>
            <a:off x="1051375" y="1363175"/>
            <a:ext cx="2382001" cy="2021600"/>
          </a:xfrm>
          <a:prstGeom prst="rect">
            <a:avLst/>
          </a:prstGeom>
          <a:noFill/>
          <a:ln>
            <a:noFill/>
          </a:ln>
        </p:spPr>
      </p:pic>
      <p:pic>
        <p:nvPicPr>
          <p:cNvPr id="2753" name="Google Shape;2753;p53" title="3- vendredi (sem 0).mp3">
            <a:hlinkClick r:id="rId5"/>
          </p:cNvPr>
          <p:cNvPicPr preferRelativeResize="0"/>
          <p:nvPr/>
        </p:nvPicPr>
        <p:blipFill>
          <a:blip r:embed="rId6">
            <a:alphaModFix/>
          </a:blip>
          <a:stretch>
            <a:fillRect/>
          </a:stretch>
        </p:blipFill>
        <p:spPr>
          <a:xfrm>
            <a:off x="2383675" y="2327500"/>
            <a:ext cx="572700" cy="572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7" name="Shape 2757"/>
        <p:cNvGrpSpPr/>
        <p:nvPr/>
      </p:nvGrpSpPr>
      <p:grpSpPr>
        <a:xfrm>
          <a:off x="0" y="0"/>
          <a:ext cx="0" cy="0"/>
          <a:chOff x="0" y="0"/>
          <a:chExt cx="0" cy="0"/>
        </a:xfrm>
      </p:grpSpPr>
      <p:sp>
        <p:nvSpPr>
          <p:cNvPr id="2758" name="Google Shape;2758;p54"/>
          <p:cNvSpPr txBox="1"/>
          <p:nvPr>
            <p:ph type="title"/>
          </p:nvPr>
        </p:nvSpPr>
        <p:spPr>
          <a:xfrm>
            <a:off x="720000" y="0"/>
            <a:ext cx="7704000" cy="9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solidFill>
                  <a:srgbClr val="1B4FA1"/>
                </a:solidFill>
              </a:rPr>
              <a:t>Semaine 1 : </a:t>
            </a:r>
            <a:r>
              <a:rPr lang="fr-CA">
                <a:solidFill>
                  <a:srgbClr val="1B4FA1"/>
                </a:solidFill>
              </a:rPr>
              <a:t>Jésus est envoyé au désert</a:t>
            </a:r>
            <a:endParaRPr>
              <a:solidFill>
                <a:srgbClr val="1B4FA1"/>
              </a:solidFill>
            </a:endParaRPr>
          </a:p>
        </p:txBody>
      </p:sp>
      <p:sp>
        <p:nvSpPr>
          <p:cNvPr id="2759" name="Google Shape;2759;p54"/>
          <p:cNvSpPr txBox="1"/>
          <p:nvPr>
            <p:ph idx="1" type="subTitle"/>
          </p:nvPr>
        </p:nvSpPr>
        <p:spPr>
          <a:xfrm rot="-376">
            <a:off x="76200" y="814925"/>
            <a:ext cx="5489400" cy="354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sz="1600"/>
              <a:t>Après son baptême par Jean-Baptiste, Jésus est conduit par l'Esprit Saint au désert pour y être tenté par le mal.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fr-CA" sz="1600"/>
              <a:t>Durant quarante jours, il jeûne et résiste à trois tentations.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fr-CA" sz="1600"/>
              <a:t>Ce temps de retrait souligne la force de sa foi et sa préparation spirituelle avant de commencer son appel à aimer.</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fr-CA" sz="1600"/>
              <a:t>Jésus démontre une résistance inébranlable aux influences négatives, citant les Écritures pour rejeter les offres de Satan.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fr-CA" sz="1600"/>
              <a:t>Ce moment dans le désert symbolise sa détermination à suivre la volonté divine malgré les épreuves, et souligne l'importance de la foi, de la prière et de la résilience spirituelle face aux défis de la vie.</a:t>
            </a:r>
            <a:endParaRPr sz="1600"/>
          </a:p>
        </p:txBody>
      </p:sp>
      <p:sp>
        <p:nvSpPr>
          <p:cNvPr id="2760" name="Google Shape;2760;p54"/>
          <p:cNvSpPr/>
          <p:nvPr/>
        </p:nvSpPr>
        <p:spPr>
          <a:xfrm rot="932611">
            <a:off x="-14907" y="-113049"/>
            <a:ext cx="710900" cy="911296"/>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54"/>
          <p:cNvSpPr/>
          <p:nvPr/>
        </p:nvSpPr>
        <p:spPr>
          <a:xfrm rot="-820899">
            <a:off x="8394990" y="1235849"/>
            <a:ext cx="917021" cy="1284477"/>
          </a:xfrm>
          <a:prstGeom prst="star4">
            <a:avLst>
              <a:gd fmla="val 12221"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62" name="Google Shape;2762;p54"/>
          <p:cNvPicPr preferRelativeResize="0"/>
          <p:nvPr/>
        </p:nvPicPr>
        <p:blipFill>
          <a:blip r:embed="rId3">
            <a:alphaModFix/>
          </a:blip>
          <a:stretch>
            <a:fillRect/>
          </a:stretch>
        </p:blipFill>
        <p:spPr>
          <a:xfrm>
            <a:off x="8043224" y="69950"/>
            <a:ext cx="1010700" cy="923625"/>
          </a:xfrm>
          <a:prstGeom prst="rect">
            <a:avLst/>
          </a:prstGeom>
          <a:noFill/>
          <a:ln>
            <a:noFill/>
          </a:ln>
        </p:spPr>
      </p:pic>
      <p:pic>
        <p:nvPicPr>
          <p:cNvPr id="2763" name="Google Shape;2763;p54"/>
          <p:cNvPicPr preferRelativeResize="0"/>
          <p:nvPr/>
        </p:nvPicPr>
        <p:blipFill rotWithShape="1">
          <a:blip r:embed="rId4">
            <a:alphaModFix/>
          </a:blip>
          <a:srcRect b="0" l="0" r="18883" t="13904"/>
          <a:stretch/>
        </p:blipFill>
        <p:spPr>
          <a:xfrm>
            <a:off x="5718000" y="1290961"/>
            <a:ext cx="3336000" cy="3700200"/>
          </a:xfrm>
          <a:prstGeom prst="ellipse">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7" name="Shape 2767"/>
        <p:cNvGrpSpPr/>
        <p:nvPr/>
      </p:nvGrpSpPr>
      <p:grpSpPr>
        <a:xfrm>
          <a:off x="0" y="0"/>
          <a:ext cx="0" cy="0"/>
          <a:chOff x="0" y="0"/>
          <a:chExt cx="0" cy="0"/>
        </a:xfrm>
      </p:grpSpPr>
      <p:sp>
        <p:nvSpPr>
          <p:cNvPr id="2768" name="Google Shape;2768;p55"/>
          <p:cNvSpPr txBox="1"/>
          <p:nvPr/>
        </p:nvSpPr>
        <p:spPr>
          <a:xfrm>
            <a:off x="243325" y="492600"/>
            <a:ext cx="39981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3500">
                <a:solidFill>
                  <a:schemeClr val="accent5"/>
                </a:solidFill>
                <a:latin typeface="Alegreya Sans SC"/>
                <a:ea typeface="Alegreya Sans SC"/>
                <a:cs typeface="Alegreya Sans SC"/>
                <a:sym typeface="Alegreya Sans SC"/>
              </a:rPr>
              <a:t>lundi 19</a:t>
            </a:r>
            <a:r>
              <a:rPr lang="fr-CA" sz="3500">
                <a:solidFill>
                  <a:schemeClr val="accent5"/>
                </a:solidFill>
                <a:latin typeface="Alegreya Sans SC"/>
                <a:ea typeface="Alegreya Sans SC"/>
                <a:cs typeface="Alegreya Sans SC"/>
                <a:sym typeface="Alegreya Sans SC"/>
              </a:rPr>
              <a:t> février</a:t>
            </a:r>
            <a:endParaRPr sz="3500">
              <a:solidFill>
                <a:schemeClr val="accent5"/>
              </a:solidFill>
              <a:latin typeface="Alegreya Sans SC"/>
              <a:ea typeface="Alegreya Sans SC"/>
              <a:cs typeface="Alegreya Sans SC"/>
              <a:sym typeface="Alegreya Sans SC"/>
            </a:endParaRPr>
          </a:p>
        </p:txBody>
      </p:sp>
      <p:sp>
        <p:nvSpPr>
          <p:cNvPr id="2769" name="Google Shape;2769;p55"/>
          <p:cNvSpPr txBox="1"/>
          <p:nvPr/>
        </p:nvSpPr>
        <p:spPr>
          <a:xfrm>
            <a:off x="4357100" y="42100"/>
            <a:ext cx="4643700" cy="530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300">
                <a:solidFill>
                  <a:schemeClr val="dk1"/>
                </a:solidFill>
                <a:latin typeface="Lato"/>
                <a:ea typeface="Lato"/>
                <a:cs typeface="Lato"/>
                <a:sym typeface="Lato"/>
              </a:rPr>
              <a:t>Prière de louange</a:t>
            </a:r>
            <a:endParaRPr sz="13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rPr lang="fr-CA" sz="2000">
                <a:solidFill>
                  <a:schemeClr val="dk1"/>
                </a:solidFill>
                <a:latin typeface="Lato"/>
                <a:ea typeface="Lato"/>
                <a:cs typeface="Lato"/>
                <a:sym typeface="Lato"/>
              </a:rPr>
              <a:t>Seigneur Jésus,</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rPr lang="fr-CA" sz="2000">
                <a:solidFill>
                  <a:schemeClr val="dk1"/>
                </a:solidFill>
                <a:latin typeface="Lato"/>
                <a:ea typeface="Lato"/>
                <a:cs typeface="Lato"/>
                <a:sym typeface="Lato"/>
              </a:rPr>
              <a:t>Nous nous rappelons de ton séjour dans le désert pour te préparer à ta mission. </a:t>
            </a:r>
            <a:endParaRPr sz="2000">
              <a:solidFill>
                <a:schemeClr val="dk1"/>
              </a:solidFill>
              <a:latin typeface="Lato"/>
              <a:ea typeface="Lato"/>
              <a:cs typeface="Lato"/>
              <a:sym typeface="Lato"/>
            </a:endParaRPr>
          </a:p>
          <a:p>
            <a:pPr indent="0" lvl="0" marL="0" rtl="0" algn="l">
              <a:spcBef>
                <a:spcPts val="0"/>
              </a:spcBef>
              <a:spcAft>
                <a:spcPts val="0"/>
              </a:spcAft>
              <a:buNone/>
            </a:pPr>
            <a:r>
              <a:rPr lang="fr-CA" sz="2000">
                <a:solidFill>
                  <a:schemeClr val="dk1"/>
                </a:solidFill>
                <a:latin typeface="Lato"/>
                <a:ea typeface="Lato"/>
                <a:cs typeface="Lato"/>
                <a:sym typeface="Lato"/>
              </a:rPr>
              <a:t>C'est par ta détermination, ta patience et ton espoir que tu nous montres la voie.</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rPr lang="fr-CA" sz="2000">
                <a:solidFill>
                  <a:schemeClr val="dk1"/>
                </a:solidFill>
                <a:latin typeface="Lato"/>
                <a:ea typeface="Lato"/>
                <a:cs typeface="Lato"/>
                <a:sym typeface="Lato"/>
              </a:rPr>
              <a:t>Durant ce Carême, nous voulons approfondir notre connaissance de toi. Accorde-nous la grâce de ressentir ta présence, même au cœur du silence.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rPr lang="fr-CA" sz="2000">
                <a:solidFill>
                  <a:schemeClr val="dk1"/>
                </a:solidFill>
                <a:latin typeface="Lato"/>
                <a:ea typeface="Lato"/>
                <a:cs typeface="Lato"/>
                <a:sym typeface="Lato"/>
              </a:rPr>
              <a:t>Amen.</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1300">
              <a:solidFill>
                <a:schemeClr val="dk1"/>
              </a:solidFill>
              <a:latin typeface="Lato"/>
              <a:ea typeface="Lato"/>
              <a:cs typeface="Lato"/>
              <a:sym typeface="Lato"/>
            </a:endParaRPr>
          </a:p>
          <a:p>
            <a:pPr indent="0" lvl="0" marL="0" rtl="0" algn="l">
              <a:spcBef>
                <a:spcPts val="0"/>
              </a:spcBef>
              <a:spcAft>
                <a:spcPts val="0"/>
              </a:spcAft>
              <a:buNone/>
            </a:pPr>
            <a:r>
              <a:t/>
            </a:r>
            <a:endParaRPr sz="1300">
              <a:solidFill>
                <a:schemeClr val="dk1"/>
              </a:solidFill>
              <a:latin typeface="Lato"/>
              <a:ea typeface="Lato"/>
              <a:cs typeface="Lato"/>
              <a:sym typeface="Lato"/>
            </a:endParaRPr>
          </a:p>
          <a:p>
            <a:pPr indent="0" lvl="0" marL="0" rtl="0" algn="l">
              <a:spcBef>
                <a:spcPts val="0"/>
              </a:spcBef>
              <a:spcAft>
                <a:spcPts val="0"/>
              </a:spcAft>
              <a:buNone/>
            </a:pPr>
            <a:r>
              <a:t/>
            </a:r>
            <a:endParaRPr sz="1300">
              <a:solidFill>
                <a:schemeClr val="dk1"/>
              </a:solidFill>
              <a:latin typeface="Lato"/>
              <a:ea typeface="Lato"/>
              <a:cs typeface="Lato"/>
              <a:sym typeface="Lato"/>
            </a:endParaRPr>
          </a:p>
        </p:txBody>
      </p:sp>
      <p:sp>
        <p:nvSpPr>
          <p:cNvPr id="2770" name="Google Shape;2770;p55"/>
          <p:cNvSpPr/>
          <p:nvPr/>
        </p:nvSpPr>
        <p:spPr>
          <a:xfrm>
            <a:off x="243326" y="1122062"/>
            <a:ext cx="3997961" cy="3157357"/>
          </a:xfrm>
          <a:custGeom>
            <a:rect b="b" l="l" r="r" t="t"/>
            <a:pathLst>
              <a:path extrusionOk="0" h="100673" w="131696">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71" name="Google Shape;2771;p55"/>
          <p:cNvPicPr preferRelativeResize="0"/>
          <p:nvPr/>
        </p:nvPicPr>
        <p:blipFill>
          <a:blip r:embed="rId3">
            <a:alphaModFix/>
          </a:blip>
          <a:stretch>
            <a:fillRect/>
          </a:stretch>
        </p:blipFill>
        <p:spPr>
          <a:xfrm>
            <a:off x="1830225" y="4390350"/>
            <a:ext cx="824150" cy="753150"/>
          </a:xfrm>
          <a:prstGeom prst="rect">
            <a:avLst/>
          </a:prstGeom>
          <a:noFill/>
          <a:ln>
            <a:noFill/>
          </a:ln>
        </p:spPr>
      </p:pic>
      <p:pic>
        <p:nvPicPr>
          <p:cNvPr id="2772" name="Google Shape;2772;p55"/>
          <p:cNvPicPr preferRelativeResize="0"/>
          <p:nvPr/>
        </p:nvPicPr>
        <p:blipFill>
          <a:blip r:embed="rId4">
            <a:alphaModFix/>
          </a:blip>
          <a:stretch>
            <a:fillRect/>
          </a:stretch>
        </p:blipFill>
        <p:spPr>
          <a:xfrm>
            <a:off x="1051375" y="1363175"/>
            <a:ext cx="2382001" cy="2021600"/>
          </a:xfrm>
          <a:prstGeom prst="rect">
            <a:avLst/>
          </a:prstGeom>
          <a:noFill/>
          <a:ln>
            <a:noFill/>
          </a:ln>
        </p:spPr>
      </p:pic>
      <p:pic>
        <p:nvPicPr>
          <p:cNvPr id="2773" name="Google Shape;2773;p55" title="4- lundi (sem 1).mp3">
            <a:hlinkClick r:id="rId5"/>
          </p:cNvPr>
          <p:cNvPicPr preferRelativeResize="0"/>
          <p:nvPr/>
        </p:nvPicPr>
        <p:blipFill>
          <a:blip r:embed="rId6">
            <a:alphaModFix/>
          </a:blip>
          <a:stretch>
            <a:fillRect/>
          </a:stretch>
        </p:blipFill>
        <p:spPr>
          <a:xfrm>
            <a:off x="2375250" y="2366825"/>
            <a:ext cx="572700" cy="572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7" name="Shape 2777"/>
        <p:cNvGrpSpPr/>
        <p:nvPr/>
      </p:nvGrpSpPr>
      <p:grpSpPr>
        <a:xfrm>
          <a:off x="0" y="0"/>
          <a:ext cx="0" cy="0"/>
          <a:chOff x="0" y="0"/>
          <a:chExt cx="0" cy="0"/>
        </a:xfrm>
      </p:grpSpPr>
      <p:sp>
        <p:nvSpPr>
          <p:cNvPr id="2778" name="Google Shape;2778;p56"/>
          <p:cNvSpPr txBox="1"/>
          <p:nvPr/>
        </p:nvSpPr>
        <p:spPr>
          <a:xfrm>
            <a:off x="243325" y="492600"/>
            <a:ext cx="39981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3500">
                <a:solidFill>
                  <a:schemeClr val="accent5"/>
                </a:solidFill>
                <a:latin typeface="Alegreya Sans SC"/>
                <a:ea typeface="Alegreya Sans SC"/>
                <a:cs typeface="Alegreya Sans SC"/>
                <a:sym typeface="Alegreya Sans SC"/>
              </a:rPr>
              <a:t>mardi 20</a:t>
            </a:r>
            <a:r>
              <a:rPr lang="fr-CA" sz="3500">
                <a:solidFill>
                  <a:schemeClr val="accent5"/>
                </a:solidFill>
                <a:latin typeface="Alegreya Sans SC"/>
                <a:ea typeface="Alegreya Sans SC"/>
                <a:cs typeface="Alegreya Sans SC"/>
                <a:sym typeface="Alegreya Sans SC"/>
              </a:rPr>
              <a:t> février</a:t>
            </a:r>
            <a:endParaRPr sz="3500">
              <a:solidFill>
                <a:schemeClr val="accent5"/>
              </a:solidFill>
              <a:latin typeface="Alegreya Sans SC"/>
              <a:ea typeface="Alegreya Sans SC"/>
              <a:cs typeface="Alegreya Sans SC"/>
              <a:sym typeface="Alegreya Sans SC"/>
            </a:endParaRPr>
          </a:p>
        </p:txBody>
      </p:sp>
      <p:sp>
        <p:nvSpPr>
          <p:cNvPr id="2779" name="Google Shape;2779;p56"/>
          <p:cNvSpPr txBox="1"/>
          <p:nvPr/>
        </p:nvSpPr>
        <p:spPr>
          <a:xfrm>
            <a:off x="4357100" y="42100"/>
            <a:ext cx="4643700" cy="530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300">
                <a:solidFill>
                  <a:schemeClr val="dk1"/>
                </a:solidFill>
                <a:latin typeface="Lato"/>
                <a:ea typeface="Lato"/>
                <a:cs typeface="Lato"/>
                <a:sym typeface="Lato"/>
              </a:rPr>
              <a:t>prière d'adoration</a:t>
            </a:r>
            <a:endParaRPr sz="13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rPr lang="fr-CA" sz="2000">
                <a:solidFill>
                  <a:schemeClr val="dk1"/>
                </a:solidFill>
                <a:latin typeface="Lato"/>
                <a:ea typeface="Lato"/>
                <a:cs typeface="Lato"/>
                <a:sym typeface="Lato"/>
              </a:rPr>
              <a:t>Seigneur Dieu,</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rPr lang="fr-CA" sz="2000">
                <a:solidFill>
                  <a:schemeClr val="dk1"/>
                </a:solidFill>
                <a:latin typeface="Lato"/>
                <a:ea typeface="Lato"/>
                <a:cs typeface="Lato"/>
                <a:sym typeface="Lato"/>
              </a:rPr>
              <a:t>Tu nous as donné ton Fils Jésus, source de lumière et de joie, pour qu'il nous montre le chemin de Ton amour.</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rPr lang="fr-CA" sz="2000">
                <a:solidFill>
                  <a:schemeClr val="dk1"/>
                </a:solidFill>
                <a:latin typeface="Lato"/>
                <a:ea typeface="Lato"/>
                <a:cs typeface="Lato"/>
                <a:sym typeface="Lato"/>
              </a:rPr>
              <a:t>Jésus a surmonté ses épreuves dans le désert. Aide-nous aussi à surmonter nos difficultés.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rPr lang="fr-CA" sz="2000">
                <a:solidFill>
                  <a:schemeClr val="dk1"/>
                </a:solidFill>
                <a:latin typeface="Lato"/>
                <a:ea typeface="Lato"/>
                <a:cs typeface="Lato"/>
                <a:sym typeface="Lato"/>
              </a:rPr>
              <a:t>Nous te remercions!</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rPr lang="fr-CA" sz="2000">
                <a:solidFill>
                  <a:schemeClr val="dk1"/>
                </a:solidFill>
                <a:latin typeface="Lato"/>
                <a:ea typeface="Lato"/>
                <a:cs typeface="Lato"/>
                <a:sym typeface="Lato"/>
              </a:rPr>
              <a:t>Amen.</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1300">
              <a:solidFill>
                <a:schemeClr val="dk1"/>
              </a:solidFill>
              <a:latin typeface="Lato"/>
              <a:ea typeface="Lato"/>
              <a:cs typeface="Lato"/>
              <a:sym typeface="Lato"/>
            </a:endParaRPr>
          </a:p>
          <a:p>
            <a:pPr indent="0" lvl="0" marL="0" rtl="0" algn="l">
              <a:spcBef>
                <a:spcPts val="0"/>
              </a:spcBef>
              <a:spcAft>
                <a:spcPts val="0"/>
              </a:spcAft>
              <a:buNone/>
            </a:pPr>
            <a:r>
              <a:t/>
            </a:r>
            <a:endParaRPr sz="1300">
              <a:solidFill>
                <a:schemeClr val="dk1"/>
              </a:solidFill>
              <a:latin typeface="Lato"/>
              <a:ea typeface="Lato"/>
              <a:cs typeface="Lato"/>
              <a:sym typeface="Lato"/>
            </a:endParaRPr>
          </a:p>
          <a:p>
            <a:pPr indent="0" lvl="0" marL="0" rtl="0" algn="l">
              <a:spcBef>
                <a:spcPts val="0"/>
              </a:spcBef>
              <a:spcAft>
                <a:spcPts val="0"/>
              </a:spcAft>
              <a:buNone/>
            </a:pPr>
            <a:r>
              <a:t/>
            </a:r>
            <a:endParaRPr sz="1300">
              <a:solidFill>
                <a:schemeClr val="dk1"/>
              </a:solidFill>
              <a:latin typeface="Lato"/>
              <a:ea typeface="Lato"/>
              <a:cs typeface="Lato"/>
              <a:sym typeface="Lato"/>
            </a:endParaRPr>
          </a:p>
        </p:txBody>
      </p:sp>
      <p:sp>
        <p:nvSpPr>
          <p:cNvPr id="2780" name="Google Shape;2780;p56"/>
          <p:cNvSpPr/>
          <p:nvPr/>
        </p:nvSpPr>
        <p:spPr>
          <a:xfrm>
            <a:off x="243326" y="1122062"/>
            <a:ext cx="3997961" cy="3157357"/>
          </a:xfrm>
          <a:custGeom>
            <a:rect b="b" l="l" r="r" t="t"/>
            <a:pathLst>
              <a:path extrusionOk="0" h="100673" w="131696">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81" name="Google Shape;2781;p56"/>
          <p:cNvPicPr preferRelativeResize="0"/>
          <p:nvPr/>
        </p:nvPicPr>
        <p:blipFill>
          <a:blip r:embed="rId3">
            <a:alphaModFix/>
          </a:blip>
          <a:stretch>
            <a:fillRect/>
          </a:stretch>
        </p:blipFill>
        <p:spPr>
          <a:xfrm>
            <a:off x="1830225" y="4390350"/>
            <a:ext cx="824150" cy="753150"/>
          </a:xfrm>
          <a:prstGeom prst="rect">
            <a:avLst/>
          </a:prstGeom>
          <a:noFill/>
          <a:ln>
            <a:noFill/>
          </a:ln>
        </p:spPr>
      </p:pic>
      <p:pic>
        <p:nvPicPr>
          <p:cNvPr id="2782" name="Google Shape;2782;p56"/>
          <p:cNvPicPr preferRelativeResize="0"/>
          <p:nvPr/>
        </p:nvPicPr>
        <p:blipFill>
          <a:blip r:embed="rId4">
            <a:alphaModFix/>
          </a:blip>
          <a:stretch>
            <a:fillRect/>
          </a:stretch>
        </p:blipFill>
        <p:spPr>
          <a:xfrm>
            <a:off x="1051375" y="1363175"/>
            <a:ext cx="2382001" cy="2021600"/>
          </a:xfrm>
          <a:prstGeom prst="rect">
            <a:avLst/>
          </a:prstGeom>
          <a:noFill/>
          <a:ln>
            <a:noFill/>
          </a:ln>
        </p:spPr>
      </p:pic>
      <p:pic>
        <p:nvPicPr>
          <p:cNvPr id="2783" name="Google Shape;2783;p56" title="5- mardi (sem 1).mp3">
            <a:hlinkClick r:id="rId5"/>
          </p:cNvPr>
          <p:cNvPicPr preferRelativeResize="0"/>
          <p:nvPr/>
        </p:nvPicPr>
        <p:blipFill>
          <a:blip r:embed="rId6">
            <a:alphaModFix/>
          </a:blip>
          <a:stretch>
            <a:fillRect/>
          </a:stretch>
        </p:blipFill>
        <p:spPr>
          <a:xfrm>
            <a:off x="2349150" y="2409400"/>
            <a:ext cx="498875" cy="498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Religion Subject for Middle School: Christian Easter">
  <a:themeElements>
    <a:clrScheme name="Simple Light">
      <a:dk1>
        <a:srgbClr val="63504A"/>
      </a:dk1>
      <a:lt1>
        <a:srgbClr val="946761"/>
      </a:lt1>
      <a:dk2>
        <a:srgbClr val="924150"/>
      </a:dk2>
      <a:lt2>
        <a:srgbClr val="9B6C5A"/>
      </a:lt2>
      <a:accent1>
        <a:srgbClr val="A98C88"/>
      </a:accent1>
      <a:accent2>
        <a:srgbClr val="ECB984"/>
      </a:accent2>
      <a:accent3>
        <a:srgbClr val="EEDBC8"/>
      </a:accent3>
      <a:accent4>
        <a:srgbClr val="F4E8DC"/>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